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36A85-029A-4124-B39A-5DCDE87B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7A1883-8265-458E-BA1E-7A4053F26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8105D6-7EB5-4B5B-AAEA-B7A56C77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E1B0CB-2AB1-4461-A4D3-471736A4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1B45FA-6572-4D19-8B93-65699FD7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305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09187-625A-400D-ACF2-96D900FA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0892673-438D-4A9C-9541-B39E0F98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23D3D1-257F-468B-8338-FA1D512D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ECDED3-1836-49E7-AC4A-EB827DF0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DDD97E-DDD9-4A7B-810D-1D09B8EE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73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C79CEA-7F5F-4117-BD11-C09D8E7BE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5E47BF-0B63-4346-B9E6-6E37A3A2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2C8D74-CEDC-4C8A-BA64-BF50A98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23EB2E-9C3F-4C71-B301-BE285182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ACEBCC-6946-4CB9-A06C-FF1A3237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122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3540D-B9F4-4EDF-B527-9741140B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749A85-DD39-4762-8D19-9A0B8F66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235BA2-80A5-4A4E-8D94-2EA21E6F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1BA8C7-1582-4203-BEF9-0D922551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2AE3F0-E445-497A-BCCE-7BEDF1F2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65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DE09A-3AFB-4AA3-86D3-71F6656F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A45C986-E2B0-433B-A77B-7F1ACADCC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2CD65E-A832-4165-8B74-FAB96304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14364C-66DD-4D99-85FB-8D762631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DE3E4A-1410-4C04-B76A-B43C2E57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BC9E-357C-4CB7-9CC3-5AC17EFE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B24CC3-5610-4F2E-ABEA-CEE9DB850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F5E114D-9775-4FC3-A317-A44100E6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AEFF6E-88CF-4128-A5E2-3AC540A1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A7147C2-F3A5-4FB1-9B55-B07BCB48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E3179C-0AB1-405F-A13F-95B4EF73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927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9E155-5B74-4BCE-A0EE-D8553928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7908DC-DAEF-4318-9449-3C37FACC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E1CE0F-E1EC-4452-9485-51D90B7F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CB1BE89-0185-4A99-860E-6CE8A4187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DB1B91-8AEE-40D0-BC9B-B51DC123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BAF394C-C653-4CB3-91EF-0802375D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F5C96D7-33FC-4EA9-9103-CE1760C7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197BBAD-9832-4295-BC71-135E95F3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104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F910-3B12-4D47-9F9D-04D9558B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B84AF98-585A-4994-A1B5-91807925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94D70BA-89D2-40DB-B5D2-E8D43687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3B1869-7A4C-4483-8D9E-FECC4E75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36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C434C13-DF01-47C3-BF19-C320E20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5D3E195-992E-4519-A518-AE3A1110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FF1970-64C9-426F-AB77-E9C1397A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01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9588-1CF2-4D5E-94B5-468FBDC2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54127F-FDC2-454A-8B53-2A440DD1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CA4B778-775E-4B67-975C-13B3ADC5A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5C18CA8-0157-4F34-BBC1-C5E1AC1B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848E5F-54BE-4627-9D05-5A1EBAC2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193B19B-832E-4438-BB57-10913A2C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033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20A9-6DB7-45BB-A886-23E223EC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D94AF30-2561-460C-8C32-BE78AB4F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F738CA-F341-4D52-B5DC-8661CA96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47EF294-4B52-49E0-91B2-7A197186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4878BF-AA76-467C-B56B-03384C26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DAAE37E-F8B1-4B7B-A3BD-FC519E08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55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44C6B66-6228-4AB8-A935-9C6488F2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285DDD-A17F-44DC-93B9-EC19A8D7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DD2B8A-2C95-4857-9BAB-BBBF5D375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7300-0444-4CE7-907B-B7E5D4BCB335}" type="datetimeFigureOut">
              <a:rPr lang="pt-PT" smtClean="0"/>
              <a:t>22/04/2018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D7251D-E333-4ACC-B307-7D94DAFD0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7F1791-4663-45A8-9F14-42810400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98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F1CCC-0F7D-4AAC-9967-C7605D86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537" y="1728316"/>
            <a:ext cx="9309463" cy="96773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682955-D774-48D4-9EC2-D84C34AE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2597" y="5838092"/>
            <a:ext cx="2855741" cy="752789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Nuno Veloso, 42181.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BD45DA-E66D-4D5F-AC0E-B7C15864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25" y="3054699"/>
            <a:ext cx="4248224" cy="20713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F35A96-4962-4BD7-B1A5-226215768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83" y="-15583"/>
            <a:ext cx="2281440" cy="16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21EE3-F920-4080-B8B0-B650BC2F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a informação?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3540CE-C38D-408A-96CC-00279711764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Onde existe a informação?</a:t>
            </a:r>
          </a:p>
        </p:txBody>
      </p:sp>
    </p:spTree>
    <p:extLst>
      <p:ext uri="{BB962C8B-B14F-4D97-AF65-F5344CB8AC3E}">
        <p14:creationId xmlns:p14="http://schemas.microsoft.com/office/powerpoint/2010/main" val="4774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C1696-EC3A-4758-A8B2-41F2BD0F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3" y="504314"/>
            <a:ext cx="9361714" cy="957682"/>
          </a:xfrm>
        </p:spPr>
        <p:txBody>
          <a:bodyPr/>
          <a:lstStyle/>
          <a:p>
            <a:r>
              <a:rPr lang="pt-PT" dirty="0"/>
              <a:t>Propriedades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69D464-C5F1-469B-882B-FC6E6D9D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44" y="1461996"/>
            <a:ext cx="5594712" cy="505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83564-594C-420B-9230-41D1C6A8F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512763"/>
            <a:ext cx="9083040" cy="1446666"/>
          </a:xfrm>
        </p:spPr>
        <p:txBody>
          <a:bodyPr>
            <a:normAutofit fontScale="90000"/>
          </a:bodyPr>
          <a:lstStyle/>
          <a:p>
            <a:r>
              <a:rPr lang="pt-PT" dirty="0"/>
              <a:t>Existe 100% de segurança da informação?</a:t>
            </a:r>
          </a:p>
        </p:txBody>
      </p:sp>
      <p:pic>
        <p:nvPicPr>
          <p:cNvPr id="1026" name="Picture 2" descr="https://investidor.pt/imagens/balan%C3%A7a.jpg">
            <a:extLst>
              <a:ext uri="{FF2B5EF4-FFF2-40B4-BE49-F238E27FC236}">
                <a16:creationId xmlns:a16="http://schemas.microsoft.com/office/drawing/2014/main" id="{0610E75B-C3BA-4CE0-8B58-953DFA32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54" y="1959429"/>
            <a:ext cx="7077891" cy="47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51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</Words>
  <Application>Microsoft Office PowerPoint</Application>
  <PresentationFormat>Ecrã Panorâmico</PresentationFormat>
  <Paragraphs>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Segurança da informação</vt:lpstr>
      <vt:lpstr>O que é a informação?</vt:lpstr>
      <vt:lpstr>Propriedades</vt:lpstr>
      <vt:lpstr>Existe 100% de segurança da informação?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da informação</dc:title>
  <dc:creator>Nuno Veloso</dc:creator>
  <cp:lastModifiedBy>Nuno Veloso</cp:lastModifiedBy>
  <cp:revision>8</cp:revision>
  <dcterms:created xsi:type="dcterms:W3CDTF">2018-04-22T18:25:45Z</dcterms:created>
  <dcterms:modified xsi:type="dcterms:W3CDTF">2018-04-22T21:49:21Z</dcterms:modified>
</cp:coreProperties>
</file>