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0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0CA"/>
    <a:srgbClr val="FFB4DA"/>
    <a:srgbClr val="FFFAED"/>
    <a:srgbClr val="7B7AAF"/>
    <a:srgbClr val="DAFAB0"/>
    <a:srgbClr val="D1D184"/>
    <a:srgbClr val="E6E6E6"/>
    <a:srgbClr val="E292D8"/>
    <a:srgbClr val="D3CE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16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23A6B-14A8-2370-748C-AC000D41E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35DEB9-CF56-E953-CA08-B9F568715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547C3-1919-62BF-A27B-8ACCA27A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10A8-C84C-446A-B86F-D52093026988}" type="datetimeFigureOut">
              <a:rPr lang="pt-PT" smtClean="0"/>
              <a:t>29/04/2023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43391-C210-662E-EB2C-7B5045AFD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289E9-4344-4252-2CF4-8E37DD259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1A58-7614-4B24-8570-7FA32FBEB16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8812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4C518-77AC-B768-20B2-CD9154F95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C71A9-F987-B2BA-01F0-3EDF21670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56213-9166-03BD-F204-E124094A2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10A8-C84C-446A-B86F-D52093026988}" type="datetimeFigureOut">
              <a:rPr lang="pt-PT" smtClean="0"/>
              <a:t>29/04/2023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61845-445F-D8BE-0768-D59DCD53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B99C5-2FF0-8A95-60F3-E85DED3B0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1A58-7614-4B24-8570-7FA32FBEB16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1017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4577BC-D7F0-5AB5-8E4B-F4B824D4B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EEBA6-2610-7BD2-71F9-3AD4C9E88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597A6-1535-47E6-C14F-B65933762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10A8-C84C-446A-B86F-D52093026988}" type="datetimeFigureOut">
              <a:rPr lang="pt-PT" smtClean="0"/>
              <a:t>29/04/2023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E38E6-998A-0136-E09D-D689E2AAC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21B39-969B-23DA-3E8D-D0B359A5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1A58-7614-4B24-8570-7FA32FBEB16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9780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49D46-9FA1-F96E-2F49-FB9D0AA1C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AC9A6-956F-A8D8-AADC-C54DCAA92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13D5E-4D3A-235D-1BC8-010328A7D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10A8-C84C-446A-B86F-D52093026988}" type="datetimeFigureOut">
              <a:rPr lang="pt-PT" smtClean="0"/>
              <a:t>29/04/2023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C3F68-5D11-98AE-12BA-9DE3FE809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C7B0A-DD69-2FEE-C4B5-3E61A404D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1A58-7614-4B24-8570-7FA32FBEB16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106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5FD04-BA6A-011B-DB5B-2739E1B27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67FEE-BDCD-F6D2-DB49-EBEF8C259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54623-8D55-1B63-8E30-EE67DB1C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10A8-C84C-446A-B86F-D52093026988}" type="datetimeFigureOut">
              <a:rPr lang="pt-PT" smtClean="0"/>
              <a:t>29/04/2023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A7266-D4E4-5CD0-B223-E29DB2807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03BA2-4432-F35E-FEE6-2285CAEDC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1A58-7614-4B24-8570-7FA32FBEB16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157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91EC4-F430-3C49-48DA-51A7C6CC1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A7F68-642B-EA28-5B88-A3339C509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C1DBE-5542-4EA4-DDD7-7E145A0A6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1CC45-C1F0-2156-FF2A-32948AF9B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10A8-C84C-446A-B86F-D52093026988}" type="datetimeFigureOut">
              <a:rPr lang="pt-PT" smtClean="0"/>
              <a:t>29/04/2023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CE10E-E484-2845-2739-CC3BC76BA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2150C-6C17-79BF-8F7B-F68A3EDCE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1A58-7614-4B24-8570-7FA32FBEB16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2078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0D588-ECA3-D544-23F1-9C87B9B02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8D7D7-C629-C656-5AB4-59AC19681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32A472-5A0A-DD40-798A-433079FC9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D3172B-04B0-9917-88C1-BF5E8465D5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43A95E-4B4B-026D-5C52-9AF87C0D5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E6E256-5268-8004-384B-A18A78548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10A8-C84C-446A-B86F-D52093026988}" type="datetimeFigureOut">
              <a:rPr lang="pt-PT" smtClean="0"/>
              <a:t>29/04/2023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0DF09A-53FA-4796-9386-2B0189D88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8B31A0-3A9C-D855-ABF9-5CFC59A6D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1A58-7614-4B24-8570-7FA32FBEB16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7633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2589-4E8F-3598-594F-6A32E1EB2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B5B972-B602-4315-2AB9-2A4F3B423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10A8-C84C-446A-B86F-D52093026988}" type="datetimeFigureOut">
              <a:rPr lang="pt-PT" smtClean="0"/>
              <a:t>29/04/2023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9A55D-C8C6-5F60-1A10-D3EC4A6EC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52237-665A-4AF3-BF75-0CFCC95E5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1A58-7614-4B24-8570-7FA32FBEB16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821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FFECD5-76D5-2A43-06C8-C66F7132F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10A8-C84C-446A-B86F-D52093026988}" type="datetimeFigureOut">
              <a:rPr lang="pt-PT" smtClean="0"/>
              <a:t>29/04/2023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BEF53E-54D9-06BA-204F-335B1A79A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0561D-7E09-5C5D-20F3-34E6E1B4E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1A58-7614-4B24-8570-7FA32FBEB16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98240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08515-C9BC-3F20-E9D4-90724AAE6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5C83D-4D30-69E8-8ECE-6ADF07E29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BF331-FC75-0A7E-D5E7-DB38F7AB2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40F71-5C93-A740-918E-9CD348DDC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10A8-C84C-446A-B86F-D52093026988}" type="datetimeFigureOut">
              <a:rPr lang="pt-PT" smtClean="0"/>
              <a:t>29/04/2023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3D287-2016-634E-407D-2B7B0099B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047EC-B955-9B4E-DAA0-88755A93B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1A58-7614-4B24-8570-7FA32FBEB16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382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68D48-3EE9-6A67-83C2-54C87C1ED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C00662-0423-9141-4DC5-8C323D9D6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A5CF0-EA8B-27B8-D7D1-0FC90B19C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41953-CCC9-90E4-5C57-D6C6E4A74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10A8-C84C-446A-B86F-D52093026988}" type="datetimeFigureOut">
              <a:rPr lang="pt-PT" smtClean="0"/>
              <a:t>29/04/2023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E7559-844D-4636-F95A-9659E87E1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98DAB-E853-E4D6-E778-E06A1A0BB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1A58-7614-4B24-8570-7FA32FBEB16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89320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99E24-C770-3B79-F820-B0D3FE422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7BD6F-ABE8-48CA-592E-BF8758241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B081A-1D23-0B13-CB2C-E1D98B6557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310A8-C84C-446A-B86F-D52093026988}" type="datetimeFigureOut">
              <a:rPr lang="pt-PT" smtClean="0"/>
              <a:t>29/04/2023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3A3DA-CC25-53D9-792A-4F1ECBB4D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E6BF2-1E10-A1F7-B8CA-1E270F9021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D1A58-7614-4B24-8570-7FA32FBEB16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4987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0111B0C8-3705-EBD7-7A90-7124E587FCCA}"/>
              </a:ext>
            </a:extLst>
          </p:cNvPr>
          <p:cNvGrpSpPr/>
          <p:nvPr/>
        </p:nvGrpSpPr>
        <p:grpSpPr>
          <a:xfrm>
            <a:off x="-1178423" y="-573634"/>
            <a:ext cx="14607658" cy="7810771"/>
            <a:chOff x="-1178423" y="-573634"/>
            <a:chExt cx="14607658" cy="7810771"/>
          </a:xfrm>
        </p:grpSpPr>
        <p:sp>
          <p:nvSpPr>
            <p:cNvPr id="29" name="Free-form: Shape 28">
              <a:extLst>
                <a:ext uri="{FF2B5EF4-FFF2-40B4-BE49-F238E27FC236}">
                  <a16:creationId xmlns:a16="http://schemas.microsoft.com/office/drawing/2014/main" id="{4ADA2C93-2C54-202C-713A-CE2B34845CA2}"/>
                </a:ext>
              </a:extLst>
            </p:cNvPr>
            <p:cNvSpPr/>
            <p:nvPr/>
          </p:nvSpPr>
          <p:spPr>
            <a:xfrm rot="626722">
              <a:off x="-1178423" y="4470788"/>
              <a:ext cx="3877655" cy="2766349"/>
            </a:xfrm>
            <a:custGeom>
              <a:avLst/>
              <a:gdLst>
                <a:gd name="connsiteX0" fmla="*/ 1180618 w 3877655"/>
                <a:gd name="connsiteY0" fmla="*/ 23149 h 2766349"/>
                <a:gd name="connsiteX1" fmla="*/ 1180618 w 3877655"/>
                <a:gd name="connsiteY1" fmla="*/ 23149 h 2766349"/>
                <a:gd name="connsiteX2" fmla="*/ 1377387 w 3877655"/>
                <a:gd name="connsiteY2" fmla="*/ 0 h 2766349"/>
                <a:gd name="connsiteX3" fmla="*/ 1747777 w 3877655"/>
                <a:gd name="connsiteY3" fmla="*/ 46298 h 2766349"/>
                <a:gd name="connsiteX4" fmla="*/ 1828800 w 3877655"/>
                <a:gd name="connsiteY4" fmla="*/ 208344 h 2766349"/>
                <a:gd name="connsiteX5" fmla="*/ 1967696 w 3877655"/>
                <a:gd name="connsiteY5" fmla="*/ 1030146 h 2766349"/>
                <a:gd name="connsiteX6" fmla="*/ 2060294 w 3877655"/>
                <a:gd name="connsiteY6" fmla="*/ 1099594 h 2766349"/>
                <a:gd name="connsiteX7" fmla="*/ 2407534 w 3877655"/>
                <a:gd name="connsiteY7" fmla="*/ 1053296 h 2766349"/>
                <a:gd name="connsiteX8" fmla="*/ 2708476 w 3877655"/>
                <a:gd name="connsiteY8" fmla="*/ 879675 h 2766349"/>
                <a:gd name="connsiteX9" fmla="*/ 2812648 w 3877655"/>
                <a:gd name="connsiteY9" fmla="*/ 833377 h 2766349"/>
                <a:gd name="connsiteX10" fmla="*/ 2905246 w 3877655"/>
                <a:gd name="connsiteY10" fmla="*/ 787078 h 2766349"/>
                <a:gd name="connsiteX11" fmla="*/ 2974694 w 3877655"/>
                <a:gd name="connsiteY11" fmla="*/ 763929 h 2766349"/>
                <a:gd name="connsiteX12" fmla="*/ 3252486 w 3877655"/>
                <a:gd name="connsiteY12" fmla="*/ 810227 h 2766349"/>
                <a:gd name="connsiteX13" fmla="*/ 3321934 w 3877655"/>
                <a:gd name="connsiteY13" fmla="*/ 925974 h 2766349"/>
                <a:gd name="connsiteX14" fmla="*/ 3437681 w 3877655"/>
                <a:gd name="connsiteY14" fmla="*/ 1122744 h 2766349"/>
                <a:gd name="connsiteX15" fmla="*/ 3449256 w 3877655"/>
                <a:gd name="connsiteY15" fmla="*/ 1180617 h 2766349"/>
                <a:gd name="connsiteX16" fmla="*/ 3472405 w 3877655"/>
                <a:gd name="connsiteY16" fmla="*/ 1701478 h 2766349"/>
                <a:gd name="connsiteX17" fmla="*/ 3553428 w 3877655"/>
                <a:gd name="connsiteY17" fmla="*/ 1759351 h 2766349"/>
                <a:gd name="connsiteX18" fmla="*/ 3692324 w 3877655"/>
                <a:gd name="connsiteY18" fmla="*/ 1886673 h 2766349"/>
                <a:gd name="connsiteX19" fmla="*/ 3738623 w 3877655"/>
                <a:gd name="connsiteY19" fmla="*/ 1921397 h 2766349"/>
                <a:gd name="connsiteX20" fmla="*/ 3854370 w 3877655"/>
                <a:gd name="connsiteY20" fmla="*/ 2083443 h 2766349"/>
                <a:gd name="connsiteX21" fmla="*/ 3865944 w 3877655"/>
                <a:gd name="connsiteY21" fmla="*/ 2176040 h 2766349"/>
                <a:gd name="connsiteX22" fmla="*/ 3877519 w 3877655"/>
                <a:gd name="connsiteY22" fmla="*/ 2222339 h 2766349"/>
                <a:gd name="connsiteX23" fmla="*/ 3773347 w 3877655"/>
                <a:gd name="connsiteY23" fmla="*/ 2419108 h 2766349"/>
                <a:gd name="connsiteX24" fmla="*/ 3738623 w 3877655"/>
                <a:gd name="connsiteY24" fmla="*/ 2476982 h 2766349"/>
                <a:gd name="connsiteX25" fmla="*/ 3495554 w 3877655"/>
                <a:gd name="connsiteY25" fmla="*/ 2592729 h 2766349"/>
                <a:gd name="connsiteX26" fmla="*/ 2835797 w 3877655"/>
                <a:gd name="connsiteY26" fmla="*/ 2754774 h 2766349"/>
                <a:gd name="connsiteX27" fmla="*/ 2453833 w 3877655"/>
                <a:gd name="connsiteY27" fmla="*/ 2766349 h 2766349"/>
                <a:gd name="connsiteX28" fmla="*/ 1713053 w 3877655"/>
                <a:gd name="connsiteY28" fmla="*/ 2731625 h 2766349"/>
                <a:gd name="connsiteX29" fmla="*/ 1157468 w 3877655"/>
                <a:gd name="connsiteY29" fmla="*/ 2523281 h 2766349"/>
                <a:gd name="connsiteX30" fmla="*/ 960699 w 3877655"/>
                <a:gd name="connsiteY30" fmla="*/ 2465407 h 2766349"/>
                <a:gd name="connsiteX31" fmla="*/ 648182 w 3877655"/>
                <a:gd name="connsiteY31" fmla="*/ 2546430 h 2766349"/>
                <a:gd name="connsiteX32" fmla="*/ 613458 w 3877655"/>
                <a:gd name="connsiteY32" fmla="*/ 2604303 h 2766349"/>
                <a:gd name="connsiteX33" fmla="*/ 486137 w 3877655"/>
                <a:gd name="connsiteY33" fmla="*/ 2650602 h 2766349"/>
                <a:gd name="connsiteX34" fmla="*/ 254643 w 3877655"/>
                <a:gd name="connsiteY34" fmla="*/ 2581154 h 2766349"/>
                <a:gd name="connsiteX35" fmla="*/ 0 w 3877655"/>
                <a:gd name="connsiteY35" fmla="*/ 2083443 h 2766349"/>
                <a:gd name="connsiteX36" fmla="*/ 23149 w 3877655"/>
                <a:gd name="connsiteY36" fmla="*/ 1863524 h 2766349"/>
                <a:gd name="connsiteX37" fmla="*/ 173620 w 3877655"/>
                <a:gd name="connsiteY37" fmla="*/ 1365812 h 2766349"/>
                <a:gd name="connsiteX38" fmla="*/ 219919 w 3877655"/>
                <a:gd name="connsiteY38" fmla="*/ 1088020 h 2766349"/>
                <a:gd name="connsiteX39" fmla="*/ 416689 w 3877655"/>
                <a:gd name="connsiteY39" fmla="*/ 671331 h 2766349"/>
                <a:gd name="connsiteX40" fmla="*/ 520861 w 3877655"/>
                <a:gd name="connsiteY40" fmla="*/ 509286 h 2766349"/>
                <a:gd name="connsiteX41" fmla="*/ 532435 w 3877655"/>
                <a:gd name="connsiteY41" fmla="*/ 474562 h 2766349"/>
                <a:gd name="connsiteX42" fmla="*/ 636608 w 3877655"/>
                <a:gd name="connsiteY42" fmla="*/ 439837 h 2766349"/>
                <a:gd name="connsiteX43" fmla="*/ 717630 w 3877655"/>
                <a:gd name="connsiteY43" fmla="*/ 381964 h 2766349"/>
                <a:gd name="connsiteX44" fmla="*/ 787079 w 3877655"/>
                <a:gd name="connsiteY44" fmla="*/ 358815 h 2766349"/>
                <a:gd name="connsiteX45" fmla="*/ 821803 w 3877655"/>
                <a:gd name="connsiteY45" fmla="*/ 324091 h 2766349"/>
                <a:gd name="connsiteX46" fmla="*/ 902825 w 3877655"/>
                <a:gd name="connsiteY46" fmla="*/ 219919 h 2766349"/>
                <a:gd name="connsiteX47" fmla="*/ 972273 w 3877655"/>
                <a:gd name="connsiteY47" fmla="*/ 150470 h 2766349"/>
                <a:gd name="connsiteX48" fmla="*/ 1064871 w 3877655"/>
                <a:gd name="connsiteY48" fmla="*/ 69448 h 2766349"/>
                <a:gd name="connsiteX49" fmla="*/ 1111170 w 3877655"/>
                <a:gd name="connsiteY49" fmla="*/ 46298 h 2766349"/>
                <a:gd name="connsiteX50" fmla="*/ 1250066 w 3877655"/>
                <a:gd name="connsiteY50" fmla="*/ 23149 h 2766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877655" h="2766349">
                  <a:moveTo>
                    <a:pt x="1180618" y="23149"/>
                  </a:moveTo>
                  <a:lnTo>
                    <a:pt x="1180618" y="23149"/>
                  </a:lnTo>
                  <a:cubicBezTo>
                    <a:pt x="1246208" y="15433"/>
                    <a:pt x="1311345" y="0"/>
                    <a:pt x="1377387" y="0"/>
                  </a:cubicBezTo>
                  <a:cubicBezTo>
                    <a:pt x="1605890" y="0"/>
                    <a:pt x="1599508" y="3936"/>
                    <a:pt x="1747777" y="46298"/>
                  </a:cubicBezTo>
                  <a:cubicBezTo>
                    <a:pt x="1777568" y="93963"/>
                    <a:pt x="1821638" y="148360"/>
                    <a:pt x="1828800" y="208344"/>
                  </a:cubicBezTo>
                  <a:cubicBezTo>
                    <a:pt x="1848193" y="370760"/>
                    <a:pt x="1786937" y="823566"/>
                    <a:pt x="1967696" y="1030146"/>
                  </a:cubicBezTo>
                  <a:cubicBezTo>
                    <a:pt x="1993103" y="1059182"/>
                    <a:pt x="2029428" y="1076445"/>
                    <a:pt x="2060294" y="1099594"/>
                  </a:cubicBezTo>
                  <a:cubicBezTo>
                    <a:pt x="2176041" y="1084161"/>
                    <a:pt x="2296954" y="1090814"/>
                    <a:pt x="2407534" y="1053296"/>
                  </a:cubicBezTo>
                  <a:cubicBezTo>
                    <a:pt x="2517205" y="1016086"/>
                    <a:pt x="2602646" y="926710"/>
                    <a:pt x="2708476" y="879675"/>
                  </a:cubicBezTo>
                  <a:cubicBezTo>
                    <a:pt x="2743200" y="864242"/>
                    <a:pt x="2778266" y="849557"/>
                    <a:pt x="2812648" y="833377"/>
                  </a:cubicBezTo>
                  <a:cubicBezTo>
                    <a:pt x="2843873" y="818683"/>
                    <a:pt x="2873527" y="800672"/>
                    <a:pt x="2905246" y="787078"/>
                  </a:cubicBezTo>
                  <a:cubicBezTo>
                    <a:pt x="2927675" y="777466"/>
                    <a:pt x="2951545" y="771645"/>
                    <a:pt x="2974694" y="763929"/>
                  </a:cubicBezTo>
                  <a:cubicBezTo>
                    <a:pt x="3067291" y="779362"/>
                    <a:pt x="3161414" y="787459"/>
                    <a:pt x="3252486" y="810227"/>
                  </a:cubicBezTo>
                  <a:cubicBezTo>
                    <a:pt x="3318355" y="826694"/>
                    <a:pt x="3297708" y="877522"/>
                    <a:pt x="3321934" y="925974"/>
                  </a:cubicBezTo>
                  <a:cubicBezTo>
                    <a:pt x="3355965" y="994037"/>
                    <a:pt x="3399099" y="1057154"/>
                    <a:pt x="3437681" y="1122744"/>
                  </a:cubicBezTo>
                  <a:cubicBezTo>
                    <a:pt x="3441539" y="1142035"/>
                    <a:pt x="3448078" y="1160979"/>
                    <a:pt x="3449256" y="1180617"/>
                  </a:cubicBezTo>
                  <a:cubicBezTo>
                    <a:pt x="3459665" y="1354097"/>
                    <a:pt x="3441617" y="1530435"/>
                    <a:pt x="3472405" y="1701478"/>
                  </a:cubicBezTo>
                  <a:cubicBezTo>
                    <a:pt x="3478285" y="1734143"/>
                    <a:pt x="3527511" y="1738618"/>
                    <a:pt x="3553428" y="1759351"/>
                  </a:cubicBezTo>
                  <a:cubicBezTo>
                    <a:pt x="3789261" y="1948017"/>
                    <a:pt x="3549541" y="1761739"/>
                    <a:pt x="3692324" y="1886673"/>
                  </a:cubicBezTo>
                  <a:cubicBezTo>
                    <a:pt x="3706842" y="1899376"/>
                    <a:pt x="3725538" y="1907222"/>
                    <a:pt x="3738623" y="1921397"/>
                  </a:cubicBezTo>
                  <a:cubicBezTo>
                    <a:pt x="3823202" y="2013024"/>
                    <a:pt x="3815687" y="2006079"/>
                    <a:pt x="3854370" y="2083443"/>
                  </a:cubicBezTo>
                  <a:cubicBezTo>
                    <a:pt x="3858228" y="2114309"/>
                    <a:pt x="3860830" y="2145357"/>
                    <a:pt x="3865944" y="2176040"/>
                  </a:cubicBezTo>
                  <a:cubicBezTo>
                    <a:pt x="3868559" y="2191732"/>
                    <a:pt x="3878959" y="2206496"/>
                    <a:pt x="3877519" y="2222339"/>
                  </a:cubicBezTo>
                  <a:cubicBezTo>
                    <a:pt x="3869486" y="2310703"/>
                    <a:pt x="3823439" y="2343970"/>
                    <a:pt x="3773347" y="2419108"/>
                  </a:cubicBezTo>
                  <a:cubicBezTo>
                    <a:pt x="3760868" y="2437827"/>
                    <a:pt x="3755270" y="2461849"/>
                    <a:pt x="3738623" y="2476982"/>
                  </a:cubicBezTo>
                  <a:cubicBezTo>
                    <a:pt x="3678919" y="2531259"/>
                    <a:pt x="3564152" y="2569148"/>
                    <a:pt x="3495554" y="2592729"/>
                  </a:cubicBezTo>
                  <a:cubicBezTo>
                    <a:pt x="3317076" y="2654081"/>
                    <a:pt x="2991640" y="2750051"/>
                    <a:pt x="2835797" y="2754774"/>
                  </a:cubicBezTo>
                  <a:lnTo>
                    <a:pt x="2453833" y="2766349"/>
                  </a:lnTo>
                  <a:cubicBezTo>
                    <a:pt x="2206906" y="2754774"/>
                    <a:pt x="1958342" y="2762286"/>
                    <a:pt x="1713053" y="2731625"/>
                  </a:cubicBezTo>
                  <a:cubicBezTo>
                    <a:pt x="1255027" y="2674372"/>
                    <a:pt x="1465189" y="2653830"/>
                    <a:pt x="1157468" y="2523281"/>
                  </a:cubicBezTo>
                  <a:cubicBezTo>
                    <a:pt x="1094530" y="2496580"/>
                    <a:pt x="1026289" y="2484698"/>
                    <a:pt x="960699" y="2465407"/>
                  </a:cubicBezTo>
                  <a:cubicBezTo>
                    <a:pt x="856527" y="2492415"/>
                    <a:pt x="748101" y="2506462"/>
                    <a:pt x="648182" y="2546430"/>
                  </a:cubicBezTo>
                  <a:cubicBezTo>
                    <a:pt x="627294" y="2554785"/>
                    <a:pt x="632382" y="2592138"/>
                    <a:pt x="613458" y="2604303"/>
                  </a:cubicBezTo>
                  <a:cubicBezTo>
                    <a:pt x="575471" y="2628723"/>
                    <a:pt x="528577" y="2635169"/>
                    <a:pt x="486137" y="2650602"/>
                  </a:cubicBezTo>
                  <a:cubicBezTo>
                    <a:pt x="408972" y="2627453"/>
                    <a:pt x="317552" y="2631481"/>
                    <a:pt x="254643" y="2581154"/>
                  </a:cubicBezTo>
                  <a:cubicBezTo>
                    <a:pt x="529" y="2377863"/>
                    <a:pt x="28728" y="2327632"/>
                    <a:pt x="0" y="2083443"/>
                  </a:cubicBezTo>
                  <a:cubicBezTo>
                    <a:pt x="7716" y="2010137"/>
                    <a:pt x="9667" y="1935992"/>
                    <a:pt x="23149" y="1863524"/>
                  </a:cubicBezTo>
                  <a:cubicBezTo>
                    <a:pt x="65864" y="1633931"/>
                    <a:pt x="96990" y="1573808"/>
                    <a:pt x="173620" y="1365812"/>
                  </a:cubicBezTo>
                  <a:cubicBezTo>
                    <a:pt x="189053" y="1273215"/>
                    <a:pt x="194686" y="1178440"/>
                    <a:pt x="219919" y="1088020"/>
                  </a:cubicBezTo>
                  <a:cubicBezTo>
                    <a:pt x="248930" y="984065"/>
                    <a:pt x="361501" y="766376"/>
                    <a:pt x="416689" y="671331"/>
                  </a:cubicBezTo>
                  <a:cubicBezTo>
                    <a:pt x="448933" y="615800"/>
                    <a:pt x="488304" y="564634"/>
                    <a:pt x="520861" y="509286"/>
                  </a:cubicBezTo>
                  <a:cubicBezTo>
                    <a:pt x="527047" y="498770"/>
                    <a:pt x="521973" y="480839"/>
                    <a:pt x="532435" y="474562"/>
                  </a:cubicBezTo>
                  <a:cubicBezTo>
                    <a:pt x="563821" y="455730"/>
                    <a:pt x="601884" y="451412"/>
                    <a:pt x="636608" y="439837"/>
                  </a:cubicBezTo>
                  <a:cubicBezTo>
                    <a:pt x="663615" y="420546"/>
                    <a:pt x="688408" y="397699"/>
                    <a:pt x="717630" y="381964"/>
                  </a:cubicBezTo>
                  <a:cubicBezTo>
                    <a:pt x="739115" y="370395"/>
                    <a:pt x="765748" y="370665"/>
                    <a:pt x="787079" y="358815"/>
                  </a:cubicBezTo>
                  <a:cubicBezTo>
                    <a:pt x="801388" y="350866"/>
                    <a:pt x="811324" y="336666"/>
                    <a:pt x="821803" y="324091"/>
                  </a:cubicBezTo>
                  <a:cubicBezTo>
                    <a:pt x="849965" y="290297"/>
                    <a:pt x="871719" y="251025"/>
                    <a:pt x="902825" y="219919"/>
                  </a:cubicBezTo>
                  <a:lnTo>
                    <a:pt x="972273" y="150470"/>
                  </a:lnTo>
                  <a:cubicBezTo>
                    <a:pt x="1014957" y="107786"/>
                    <a:pt x="1020208" y="94970"/>
                    <a:pt x="1064871" y="69448"/>
                  </a:cubicBezTo>
                  <a:cubicBezTo>
                    <a:pt x="1079852" y="60887"/>
                    <a:pt x="1094678" y="51372"/>
                    <a:pt x="1111170" y="46298"/>
                  </a:cubicBezTo>
                  <a:cubicBezTo>
                    <a:pt x="1194564" y="20638"/>
                    <a:pt x="1190209" y="23149"/>
                    <a:pt x="1250066" y="23149"/>
                  </a:cubicBezTo>
                </a:path>
              </a:pathLst>
            </a:custGeom>
            <a:solidFill>
              <a:srgbClr val="FFF0CA"/>
            </a:solidFill>
            <a:ln>
              <a:solidFill>
                <a:srgbClr val="FFF0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rgbClr val="FFFAED"/>
                </a:solidFill>
              </a:endParaRPr>
            </a:p>
          </p:txBody>
        </p:sp>
        <p:sp>
          <p:nvSpPr>
            <p:cNvPr id="30" name="Free-form: Shape 29">
              <a:extLst>
                <a:ext uri="{FF2B5EF4-FFF2-40B4-BE49-F238E27FC236}">
                  <a16:creationId xmlns:a16="http://schemas.microsoft.com/office/drawing/2014/main" id="{AEBDC55F-6198-2486-B571-B4F1041D5230}"/>
                </a:ext>
              </a:extLst>
            </p:cNvPr>
            <p:cNvSpPr/>
            <p:nvPr/>
          </p:nvSpPr>
          <p:spPr>
            <a:xfrm rot="15222399">
              <a:off x="10107233" y="-17981"/>
              <a:ext cx="3877655" cy="2766349"/>
            </a:xfrm>
            <a:custGeom>
              <a:avLst/>
              <a:gdLst>
                <a:gd name="connsiteX0" fmla="*/ 1180618 w 3877655"/>
                <a:gd name="connsiteY0" fmla="*/ 23149 h 2766349"/>
                <a:gd name="connsiteX1" fmla="*/ 1180618 w 3877655"/>
                <a:gd name="connsiteY1" fmla="*/ 23149 h 2766349"/>
                <a:gd name="connsiteX2" fmla="*/ 1377387 w 3877655"/>
                <a:gd name="connsiteY2" fmla="*/ 0 h 2766349"/>
                <a:gd name="connsiteX3" fmla="*/ 1747777 w 3877655"/>
                <a:gd name="connsiteY3" fmla="*/ 46298 h 2766349"/>
                <a:gd name="connsiteX4" fmla="*/ 1828800 w 3877655"/>
                <a:gd name="connsiteY4" fmla="*/ 208344 h 2766349"/>
                <a:gd name="connsiteX5" fmla="*/ 1967696 w 3877655"/>
                <a:gd name="connsiteY5" fmla="*/ 1030146 h 2766349"/>
                <a:gd name="connsiteX6" fmla="*/ 2060294 w 3877655"/>
                <a:gd name="connsiteY6" fmla="*/ 1099594 h 2766349"/>
                <a:gd name="connsiteX7" fmla="*/ 2407534 w 3877655"/>
                <a:gd name="connsiteY7" fmla="*/ 1053296 h 2766349"/>
                <a:gd name="connsiteX8" fmla="*/ 2708476 w 3877655"/>
                <a:gd name="connsiteY8" fmla="*/ 879675 h 2766349"/>
                <a:gd name="connsiteX9" fmla="*/ 2812648 w 3877655"/>
                <a:gd name="connsiteY9" fmla="*/ 833377 h 2766349"/>
                <a:gd name="connsiteX10" fmla="*/ 2905246 w 3877655"/>
                <a:gd name="connsiteY10" fmla="*/ 787078 h 2766349"/>
                <a:gd name="connsiteX11" fmla="*/ 2974694 w 3877655"/>
                <a:gd name="connsiteY11" fmla="*/ 763929 h 2766349"/>
                <a:gd name="connsiteX12" fmla="*/ 3252486 w 3877655"/>
                <a:gd name="connsiteY12" fmla="*/ 810227 h 2766349"/>
                <a:gd name="connsiteX13" fmla="*/ 3321934 w 3877655"/>
                <a:gd name="connsiteY13" fmla="*/ 925974 h 2766349"/>
                <a:gd name="connsiteX14" fmla="*/ 3437681 w 3877655"/>
                <a:gd name="connsiteY14" fmla="*/ 1122744 h 2766349"/>
                <a:gd name="connsiteX15" fmla="*/ 3449256 w 3877655"/>
                <a:gd name="connsiteY15" fmla="*/ 1180617 h 2766349"/>
                <a:gd name="connsiteX16" fmla="*/ 3472405 w 3877655"/>
                <a:gd name="connsiteY16" fmla="*/ 1701478 h 2766349"/>
                <a:gd name="connsiteX17" fmla="*/ 3553428 w 3877655"/>
                <a:gd name="connsiteY17" fmla="*/ 1759351 h 2766349"/>
                <a:gd name="connsiteX18" fmla="*/ 3692324 w 3877655"/>
                <a:gd name="connsiteY18" fmla="*/ 1886673 h 2766349"/>
                <a:gd name="connsiteX19" fmla="*/ 3738623 w 3877655"/>
                <a:gd name="connsiteY19" fmla="*/ 1921397 h 2766349"/>
                <a:gd name="connsiteX20" fmla="*/ 3854370 w 3877655"/>
                <a:gd name="connsiteY20" fmla="*/ 2083443 h 2766349"/>
                <a:gd name="connsiteX21" fmla="*/ 3865944 w 3877655"/>
                <a:gd name="connsiteY21" fmla="*/ 2176040 h 2766349"/>
                <a:gd name="connsiteX22" fmla="*/ 3877519 w 3877655"/>
                <a:gd name="connsiteY22" fmla="*/ 2222339 h 2766349"/>
                <a:gd name="connsiteX23" fmla="*/ 3773347 w 3877655"/>
                <a:gd name="connsiteY23" fmla="*/ 2419108 h 2766349"/>
                <a:gd name="connsiteX24" fmla="*/ 3738623 w 3877655"/>
                <a:gd name="connsiteY24" fmla="*/ 2476982 h 2766349"/>
                <a:gd name="connsiteX25" fmla="*/ 3495554 w 3877655"/>
                <a:gd name="connsiteY25" fmla="*/ 2592729 h 2766349"/>
                <a:gd name="connsiteX26" fmla="*/ 2835797 w 3877655"/>
                <a:gd name="connsiteY26" fmla="*/ 2754774 h 2766349"/>
                <a:gd name="connsiteX27" fmla="*/ 2453833 w 3877655"/>
                <a:gd name="connsiteY27" fmla="*/ 2766349 h 2766349"/>
                <a:gd name="connsiteX28" fmla="*/ 1713053 w 3877655"/>
                <a:gd name="connsiteY28" fmla="*/ 2731625 h 2766349"/>
                <a:gd name="connsiteX29" fmla="*/ 1157468 w 3877655"/>
                <a:gd name="connsiteY29" fmla="*/ 2523281 h 2766349"/>
                <a:gd name="connsiteX30" fmla="*/ 960699 w 3877655"/>
                <a:gd name="connsiteY30" fmla="*/ 2465407 h 2766349"/>
                <a:gd name="connsiteX31" fmla="*/ 648182 w 3877655"/>
                <a:gd name="connsiteY31" fmla="*/ 2546430 h 2766349"/>
                <a:gd name="connsiteX32" fmla="*/ 613458 w 3877655"/>
                <a:gd name="connsiteY32" fmla="*/ 2604303 h 2766349"/>
                <a:gd name="connsiteX33" fmla="*/ 486137 w 3877655"/>
                <a:gd name="connsiteY33" fmla="*/ 2650602 h 2766349"/>
                <a:gd name="connsiteX34" fmla="*/ 254643 w 3877655"/>
                <a:gd name="connsiteY34" fmla="*/ 2581154 h 2766349"/>
                <a:gd name="connsiteX35" fmla="*/ 0 w 3877655"/>
                <a:gd name="connsiteY35" fmla="*/ 2083443 h 2766349"/>
                <a:gd name="connsiteX36" fmla="*/ 23149 w 3877655"/>
                <a:gd name="connsiteY36" fmla="*/ 1863524 h 2766349"/>
                <a:gd name="connsiteX37" fmla="*/ 173620 w 3877655"/>
                <a:gd name="connsiteY37" fmla="*/ 1365812 h 2766349"/>
                <a:gd name="connsiteX38" fmla="*/ 219919 w 3877655"/>
                <a:gd name="connsiteY38" fmla="*/ 1088020 h 2766349"/>
                <a:gd name="connsiteX39" fmla="*/ 416689 w 3877655"/>
                <a:gd name="connsiteY39" fmla="*/ 671331 h 2766349"/>
                <a:gd name="connsiteX40" fmla="*/ 520861 w 3877655"/>
                <a:gd name="connsiteY40" fmla="*/ 509286 h 2766349"/>
                <a:gd name="connsiteX41" fmla="*/ 532435 w 3877655"/>
                <a:gd name="connsiteY41" fmla="*/ 474562 h 2766349"/>
                <a:gd name="connsiteX42" fmla="*/ 636608 w 3877655"/>
                <a:gd name="connsiteY42" fmla="*/ 439837 h 2766349"/>
                <a:gd name="connsiteX43" fmla="*/ 717630 w 3877655"/>
                <a:gd name="connsiteY43" fmla="*/ 381964 h 2766349"/>
                <a:gd name="connsiteX44" fmla="*/ 787079 w 3877655"/>
                <a:gd name="connsiteY44" fmla="*/ 358815 h 2766349"/>
                <a:gd name="connsiteX45" fmla="*/ 821803 w 3877655"/>
                <a:gd name="connsiteY45" fmla="*/ 324091 h 2766349"/>
                <a:gd name="connsiteX46" fmla="*/ 902825 w 3877655"/>
                <a:gd name="connsiteY46" fmla="*/ 219919 h 2766349"/>
                <a:gd name="connsiteX47" fmla="*/ 972273 w 3877655"/>
                <a:gd name="connsiteY47" fmla="*/ 150470 h 2766349"/>
                <a:gd name="connsiteX48" fmla="*/ 1064871 w 3877655"/>
                <a:gd name="connsiteY48" fmla="*/ 69448 h 2766349"/>
                <a:gd name="connsiteX49" fmla="*/ 1111170 w 3877655"/>
                <a:gd name="connsiteY49" fmla="*/ 46298 h 2766349"/>
                <a:gd name="connsiteX50" fmla="*/ 1250066 w 3877655"/>
                <a:gd name="connsiteY50" fmla="*/ 23149 h 2766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877655" h="2766349">
                  <a:moveTo>
                    <a:pt x="1180618" y="23149"/>
                  </a:moveTo>
                  <a:lnTo>
                    <a:pt x="1180618" y="23149"/>
                  </a:lnTo>
                  <a:cubicBezTo>
                    <a:pt x="1246208" y="15433"/>
                    <a:pt x="1311345" y="0"/>
                    <a:pt x="1377387" y="0"/>
                  </a:cubicBezTo>
                  <a:cubicBezTo>
                    <a:pt x="1605890" y="0"/>
                    <a:pt x="1599508" y="3936"/>
                    <a:pt x="1747777" y="46298"/>
                  </a:cubicBezTo>
                  <a:cubicBezTo>
                    <a:pt x="1777568" y="93963"/>
                    <a:pt x="1821638" y="148360"/>
                    <a:pt x="1828800" y="208344"/>
                  </a:cubicBezTo>
                  <a:cubicBezTo>
                    <a:pt x="1848193" y="370760"/>
                    <a:pt x="1786937" y="823566"/>
                    <a:pt x="1967696" y="1030146"/>
                  </a:cubicBezTo>
                  <a:cubicBezTo>
                    <a:pt x="1993103" y="1059182"/>
                    <a:pt x="2029428" y="1076445"/>
                    <a:pt x="2060294" y="1099594"/>
                  </a:cubicBezTo>
                  <a:cubicBezTo>
                    <a:pt x="2176041" y="1084161"/>
                    <a:pt x="2296954" y="1090814"/>
                    <a:pt x="2407534" y="1053296"/>
                  </a:cubicBezTo>
                  <a:cubicBezTo>
                    <a:pt x="2517205" y="1016086"/>
                    <a:pt x="2602646" y="926710"/>
                    <a:pt x="2708476" y="879675"/>
                  </a:cubicBezTo>
                  <a:cubicBezTo>
                    <a:pt x="2743200" y="864242"/>
                    <a:pt x="2778266" y="849557"/>
                    <a:pt x="2812648" y="833377"/>
                  </a:cubicBezTo>
                  <a:cubicBezTo>
                    <a:pt x="2843873" y="818683"/>
                    <a:pt x="2873527" y="800672"/>
                    <a:pt x="2905246" y="787078"/>
                  </a:cubicBezTo>
                  <a:cubicBezTo>
                    <a:pt x="2927675" y="777466"/>
                    <a:pt x="2951545" y="771645"/>
                    <a:pt x="2974694" y="763929"/>
                  </a:cubicBezTo>
                  <a:cubicBezTo>
                    <a:pt x="3067291" y="779362"/>
                    <a:pt x="3161414" y="787459"/>
                    <a:pt x="3252486" y="810227"/>
                  </a:cubicBezTo>
                  <a:cubicBezTo>
                    <a:pt x="3318355" y="826694"/>
                    <a:pt x="3297708" y="877522"/>
                    <a:pt x="3321934" y="925974"/>
                  </a:cubicBezTo>
                  <a:cubicBezTo>
                    <a:pt x="3355965" y="994037"/>
                    <a:pt x="3399099" y="1057154"/>
                    <a:pt x="3437681" y="1122744"/>
                  </a:cubicBezTo>
                  <a:cubicBezTo>
                    <a:pt x="3441539" y="1142035"/>
                    <a:pt x="3448078" y="1160979"/>
                    <a:pt x="3449256" y="1180617"/>
                  </a:cubicBezTo>
                  <a:cubicBezTo>
                    <a:pt x="3459665" y="1354097"/>
                    <a:pt x="3441617" y="1530435"/>
                    <a:pt x="3472405" y="1701478"/>
                  </a:cubicBezTo>
                  <a:cubicBezTo>
                    <a:pt x="3478285" y="1734143"/>
                    <a:pt x="3527511" y="1738618"/>
                    <a:pt x="3553428" y="1759351"/>
                  </a:cubicBezTo>
                  <a:cubicBezTo>
                    <a:pt x="3789261" y="1948017"/>
                    <a:pt x="3549541" y="1761739"/>
                    <a:pt x="3692324" y="1886673"/>
                  </a:cubicBezTo>
                  <a:cubicBezTo>
                    <a:pt x="3706842" y="1899376"/>
                    <a:pt x="3725538" y="1907222"/>
                    <a:pt x="3738623" y="1921397"/>
                  </a:cubicBezTo>
                  <a:cubicBezTo>
                    <a:pt x="3823202" y="2013024"/>
                    <a:pt x="3815687" y="2006079"/>
                    <a:pt x="3854370" y="2083443"/>
                  </a:cubicBezTo>
                  <a:cubicBezTo>
                    <a:pt x="3858228" y="2114309"/>
                    <a:pt x="3860830" y="2145357"/>
                    <a:pt x="3865944" y="2176040"/>
                  </a:cubicBezTo>
                  <a:cubicBezTo>
                    <a:pt x="3868559" y="2191732"/>
                    <a:pt x="3878959" y="2206496"/>
                    <a:pt x="3877519" y="2222339"/>
                  </a:cubicBezTo>
                  <a:cubicBezTo>
                    <a:pt x="3869486" y="2310703"/>
                    <a:pt x="3823439" y="2343970"/>
                    <a:pt x="3773347" y="2419108"/>
                  </a:cubicBezTo>
                  <a:cubicBezTo>
                    <a:pt x="3760868" y="2437827"/>
                    <a:pt x="3755270" y="2461849"/>
                    <a:pt x="3738623" y="2476982"/>
                  </a:cubicBezTo>
                  <a:cubicBezTo>
                    <a:pt x="3678919" y="2531259"/>
                    <a:pt x="3564152" y="2569148"/>
                    <a:pt x="3495554" y="2592729"/>
                  </a:cubicBezTo>
                  <a:cubicBezTo>
                    <a:pt x="3317076" y="2654081"/>
                    <a:pt x="2991640" y="2750051"/>
                    <a:pt x="2835797" y="2754774"/>
                  </a:cubicBezTo>
                  <a:lnTo>
                    <a:pt x="2453833" y="2766349"/>
                  </a:lnTo>
                  <a:cubicBezTo>
                    <a:pt x="2206906" y="2754774"/>
                    <a:pt x="1958342" y="2762286"/>
                    <a:pt x="1713053" y="2731625"/>
                  </a:cubicBezTo>
                  <a:cubicBezTo>
                    <a:pt x="1255027" y="2674372"/>
                    <a:pt x="1465189" y="2653830"/>
                    <a:pt x="1157468" y="2523281"/>
                  </a:cubicBezTo>
                  <a:cubicBezTo>
                    <a:pt x="1094530" y="2496580"/>
                    <a:pt x="1026289" y="2484698"/>
                    <a:pt x="960699" y="2465407"/>
                  </a:cubicBezTo>
                  <a:cubicBezTo>
                    <a:pt x="856527" y="2492415"/>
                    <a:pt x="748101" y="2506462"/>
                    <a:pt x="648182" y="2546430"/>
                  </a:cubicBezTo>
                  <a:cubicBezTo>
                    <a:pt x="627294" y="2554785"/>
                    <a:pt x="632382" y="2592138"/>
                    <a:pt x="613458" y="2604303"/>
                  </a:cubicBezTo>
                  <a:cubicBezTo>
                    <a:pt x="575471" y="2628723"/>
                    <a:pt x="528577" y="2635169"/>
                    <a:pt x="486137" y="2650602"/>
                  </a:cubicBezTo>
                  <a:cubicBezTo>
                    <a:pt x="408972" y="2627453"/>
                    <a:pt x="317552" y="2631481"/>
                    <a:pt x="254643" y="2581154"/>
                  </a:cubicBezTo>
                  <a:cubicBezTo>
                    <a:pt x="529" y="2377863"/>
                    <a:pt x="28728" y="2327632"/>
                    <a:pt x="0" y="2083443"/>
                  </a:cubicBezTo>
                  <a:cubicBezTo>
                    <a:pt x="7716" y="2010137"/>
                    <a:pt x="9667" y="1935992"/>
                    <a:pt x="23149" y="1863524"/>
                  </a:cubicBezTo>
                  <a:cubicBezTo>
                    <a:pt x="65864" y="1633931"/>
                    <a:pt x="96990" y="1573808"/>
                    <a:pt x="173620" y="1365812"/>
                  </a:cubicBezTo>
                  <a:cubicBezTo>
                    <a:pt x="189053" y="1273215"/>
                    <a:pt x="194686" y="1178440"/>
                    <a:pt x="219919" y="1088020"/>
                  </a:cubicBezTo>
                  <a:cubicBezTo>
                    <a:pt x="248930" y="984065"/>
                    <a:pt x="361501" y="766376"/>
                    <a:pt x="416689" y="671331"/>
                  </a:cubicBezTo>
                  <a:cubicBezTo>
                    <a:pt x="448933" y="615800"/>
                    <a:pt x="488304" y="564634"/>
                    <a:pt x="520861" y="509286"/>
                  </a:cubicBezTo>
                  <a:cubicBezTo>
                    <a:pt x="527047" y="498770"/>
                    <a:pt x="521973" y="480839"/>
                    <a:pt x="532435" y="474562"/>
                  </a:cubicBezTo>
                  <a:cubicBezTo>
                    <a:pt x="563821" y="455730"/>
                    <a:pt x="601884" y="451412"/>
                    <a:pt x="636608" y="439837"/>
                  </a:cubicBezTo>
                  <a:cubicBezTo>
                    <a:pt x="663615" y="420546"/>
                    <a:pt x="688408" y="397699"/>
                    <a:pt x="717630" y="381964"/>
                  </a:cubicBezTo>
                  <a:cubicBezTo>
                    <a:pt x="739115" y="370395"/>
                    <a:pt x="765748" y="370665"/>
                    <a:pt x="787079" y="358815"/>
                  </a:cubicBezTo>
                  <a:cubicBezTo>
                    <a:pt x="801388" y="350866"/>
                    <a:pt x="811324" y="336666"/>
                    <a:pt x="821803" y="324091"/>
                  </a:cubicBezTo>
                  <a:cubicBezTo>
                    <a:pt x="849965" y="290297"/>
                    <a:pt x="871719" y="251025"/>
                    <a:pt x="902825" y="219919"/>
                  </a:cubicBezTo>
                  <a:lnTo>
                    <a:pt x="972273" y="150470"/>
                  </a:lnTo>
                  <a:cubicBezTo>
                    <a:pt x="1014957" y="107786"/>
                    <a:pt x="1020208" y="94970"/>
                    <a:pt x="1064871" y="69448"/>
                  </a:cubicBezTo>
                  <a:cubicBezTo>
                    <a:pt x="1079852" y="60887"/>
                    <a:pt x="1094678" y="51372"/>
                    <a:pt x="1111170" y="46298"/>
                  </a:cubicBezTo>
                  <a:cubicBezTo>
                    <a:pt x="1194564" y="20638"/>
                    <a:pt x="1190209" y="23149"/>
                    <a:pt x="1250066" y="23149"/>
                  </a:cubicBezTo>
                </a:path>
              </a:pathLst>
            </a:custGeom>
            <a:solidFill>
              <a:srgbClr val="DAFAB0"/>
            </a:solidFill>
            <a:ln>
              <a:solidFill>
                <a:srgbClr val="DAFA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rgbClr val="FFFAED"/>
                </a:solidFill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D761DF95-6FF8-CD5A-E2E5-E2E6F4CCDCD5}"/>
              </a:ext>
            </a:extLst>
          </p:cNvPr>
          <p:cNvSpPr/>
          <p:nvPr/>
        </p:nvSpPr>
        <p:spPr>
          <a:xfrm>
            <a:off x="2044861" y="657484"/>
            <a:ext cx="8328212" cy="57147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5BC3636-8116-4F73-4CC8-4C2DD916B9CA}"/>
              </a:ext>
            </a:extLst>
          </p:cNvPr>
          <p:cNvSpPr/>
          <p:nvPr/>
        </p:nvSpPr>
        <p:spPr>
          <a:xfrm>
            <a:off x="2391874" y="1147136"/>
            <a:ext cx="6578506" cy="486136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E8F5F-EAEC-DEB3-379D-7EEEA4FCF9AE}"/>
              </a:ext>
            </a:extLst>
          </p:cNvPr>
          <p:cNvSpPr txBox="1"/>
          <p:nvPr/>
        </p:nvSpPr>
        <p:spPr>
          <a:xfrm>
            <a:off x="2344647" y="1856028"/>
            <a:ext cx="6923704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pt-PT" sz="9600" dirty="0">
                <a:latin typeface="Britannic Bold" panose="020B0903060703020204" pitchFamily="34" charset="0"/>
              </a:rPr>
              <a:t>TV &amp;</a:t>
            </a:r>
          </a:p>
          <a:p>
            <a:pPr algn="ctr">
              <a:lnSpc>
                <a:spcPts val="7000"/>
              </a:lnSpc>
            </a:pPr>
            <a:r>
              <a:rPr lang="pt-PT" sz="6600" dirty="0">
                <a:latin typeface="Britannic Bold" panose="020B0903060703020204" pitchFamily="34" charset="0"/>
              </a:rPr>
              <a:t>STREAMING </a:t>
            </a:r>
          </a:p>
          <a:p>
            <a:pPr algn="ctr">
              <a:lnSpc>
                <a:spcPts val="6400"/>
              </a:lnSpc>
            </a:pPr>
            <a:r>
              <a:rPr lang="pt-PT" sz="6600" dirty="0">
                <a:latin typeface="Britannic Bold" panose="020B0903060703020204" pitchFamily="34" charset="0"/>
              </a:rPr>
              <a:t>PLATFORMS</a:t>
            </a:r>
          </a:p>
          <a:p>
            <a:pPr algn="ctr"/>
            <a:r>
              <a:rPr lang="pt-PT" sz="3600" dirty="0"/>
              <a:t>CONSUME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91A621-5649-7E92-E170-7968A6716D56}"/>
              </a:ext>
            </a:extLst>
          </p:cNvPr>
          <p:cNvSpPr/>
          <p:nvPr/>
        </p:nvSpPr>
        <p:spPr>
          <a:xfrm>
            <a:off x="9370846" y="1454373"/>
            <a:ext cx="488519" cy="467634"/>
          </a:xfrm>
          <a:prstGeom prst="ellipse">
            <a:avLst/>
          </a:prstGeom>
          <a:solidFill>
            <a:srgbClr val="FFB4D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C665561-9C38-1D9D-BB9A-7399AAE5BC52}"/>
              </a:ext>
            </a:extLst>
          </p:cNvPr>
          <p:cNvSpPr/>
          <p:nvPr/>
        </p:nvSpPr>
        <p:spPr>
          <a:xfrm>
            <a:off x="9379974" y="1986773"/>
            <a:ext cx="488520" cy="4525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51CF572-CF32-8C6F-50B3-7ABB2EFDB630}"/>
              </a:ext>
            </a:extLst>
          </p:cNvPr>
          <p:cNvSpPr/>
          <p:nvPr/>
        </p:nvSpPr>
        <p:spPr>
          <a:xfrm>
            <a:off x="9359268" y="2527266"/>
            <a:ext cx="497654" cy="467635"/>
          </a:xfrm>
          <a:prstGeom prst="ellipse">
            <a:avLst/>
          </a:prstGeom>
          <a:solidFill>
            <a:srgbClr val="7B7AA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07E48BD-573E-68AC-3B0C-9289107BBC78}"/>
              </a:ext>
            </a:extLst>
          </p:cNvPr>
          <p:cNvSpPr/>
          <p:nvPr/>
        </p:nvSpPr>
        <p:spPr>
          <a:xfrm>
            <a:off x="9132426" y="3638248"/>
            <a:ext cx="1018572" cy="263665"/>
          </a:xfrm>
          <a:prstGeom prst="roundRect">
            <a:avLst/>
          </a:prstGeom>
          <a:solidFill>
            <a:srgbClr val="DAFAB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BC868B9-9903-00D0-4A5C-06C978F7BAD4}"/>
              </a:ext>
            </a:extLst>
          </p:cNvPr>
          <p:cNvSpPr/>
          <p:nvPr/>
        </p:nvSpPr>
        <p:spPr>
          <a:xfrm>
            <a:off x="9127715" y="4069484"/>
            <a:ext cx="1018572" cy="263665"/>
          </a:xfrm>
          <a:prstGeom prst="roundRect">
            <a:avLst/>
          </a:prstGeom>
          <a:solidFill>
            <a:srgbClr val="DAFAB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A180F68-6B7B-2A7E-9772-C875B2B4F8D2}"/>
              </a:ext>
            </a:extLst>
          </p:cNvPr>
          <p:cNvSpPr/>
          <p:nvPr/>
        </p:nvSpPr>
        <p:spPr>
          <a:xfrm>
            <a:off x="9132426" y="4500720"/>
            <a:ext cx="1018572" cy="263665"/>
          </a:xfrm>
          <a:prstGeom prst="roundRect">
            <a:avLst/>
          </a:prstGeom>
          <a:solidFill>
            <a:srgbClr val="DAFAB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DF988B7-67FA-EF91-FED2-CFBD7BC50A4A}"/>
              </a:ext>
            </a:extLst>
          </p:cNvPr>
          <p:cNvSpPr/>
          <p:nvPr/>
        </p:nvSpPr>
        <p:spPr>
          <a:xfrm>
            <a:off x="2064152" y="659720"/>
            <a:ext cx="8308921" cy="487415"/>
          </a:xfrm>
          <a:prstGeom prst="roundRect">
            <a:avLst/>
          </a:prstGeom>
          <a:solidFill>
            <a:srgbClr val="DAFAB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5342C21-F03C-C321-8B9F-0A6CD5A8397E}"/>
              </a:ext>
            </a:extLst>
          </p:cNvPr>
          <p:cNvSpPr/>
          <p:nvPr/>
        </p:nvSpPr>
        <p:spPr>
          <a:xfrm>
            <a:off x="2229828" y="812365"/>
            <a:ext cx="247155" cy="230602"/>
          </a:xfrm>
          <a:prstGeom prst="ellipse">
            <a:avLst/>
          </a:prstGeom>
          <a:solidFill>
            <a:srgbClr val="D1D18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9E30C8D-8DEF-6565-883E-46FCFA7BAD92}"/>
              </a:ext>
            </a:extLst>
          </p:cNvPr>
          <p:cNvSpPr/>
          <p:nvPr/>
        </p:nvSpPr>
        <p:spPr>
          <a:xfrm>
            <a:off x="2538372" y="812365"/>
            <a:ext cx="247155" cy="230602"/>
          </a:xfrm>
          <a:prstGeom prst="ellipse">
            <a:avLst/>
          </a:prstGeom>
          <a:solidFill>
            <a:srgbClr val="FFB4D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64A6617-B91B-F3BD-DB68-61269BDF9B01}"/>
              </a:ext>
            </a:extLst>
          </p:cNvPr>
          <p:cNvSpPr/>
          <p:nvPr/>
        </p:nvSpPr>
        <p:spPr>
          <a:xfrm>
            <a:off x="2860649" y="812365"/>
            <a:ext cx="247155" cy="230602"/>
          </a:xfrm>
          <a:prstGeom prst="ellipse">
            <a:avLst/>
          </a:prstGeom>
          <a:solidFill>
            <a:srgbClr val="7B7AA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212F5A3-B754-C184-D304-041F6FECD45F}"/>
              </a:ext>
            </a:extLst>
          </p:cNvPr>
          <p:cNvSpPr/>
          <p:nvPr/>
        </p:nvSpPr>
        <p:spPr>
          <a:xfrm>
            <a:off x="4124020" y="5301976"/>
            <a:ext cx="3310360" cy="528918"/>
          </a:xfrm>
          <a:prstGeom prst="roundRect">
            <a:avLst/>
          </a:prstGeom>
          <a:solidFill>
            <a:srgbClr val="FFB4DA"/>
          </a:solidFill>
          <a:ln w="28575">
            <a:solidFill>
              <a:schemeClr val="tx1"/>
            </a:solidFill>
          </a:ln>
          <a:effectLst>
            <a:innerShdw blurRad="368300" dist="50800" dir="9720000">
              <a:prstClr val="black">
                <a:alpha val="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45129A-A37F-C3E3-4FAE-F85539F00090}"/>
              </a:ext>
            </a:extLst>
          </p:cNvPr>
          <p:cNvSpPr txBox="1"/>
          <p:nvPr/>
        </p:nvSpPr>
        <p:spPr>
          <a:xfrm>
            <a:off x="3567897" y="3375793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PT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56F28A-BDF9-6951-15AA-B136493FF8CE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5289630" y="-73274"/>
            <a:ext cx="928983" cy="7329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21D99F6-AA9B-ECA6-EC15-38FC3D6FDD48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6218613" y="-73274"/>
            <a:ext cx="703048" cy="7329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A1EA77A-4003-DEBF-8B13-894FDA809E70}"/>
              </a:ext>
            </a:extLst>
          </p:cNvPr>
          <p:cNvSpPr txBox="1"/>
          <p:nvPr/>
        </p:nvSpPr>
        <p:spPr>
          <a:xfrm>
            <a:off x="3630576" y="5376005"/>
            <a:ext cx="4101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>
                <a:latin typeface="Gadugi" panose="020B0502040204020203" pitchFamily="34" charset="0"/>
                <a:ea typeface="Gadugi" panose="020B0502040204020203" pitchFamily="34" charset="0"/>
              </a:rPr>
              <a:t>Presented</a:t>
            </a:r>
            <a:r>
              <a:rPr lang="pt-PT" dirty="0"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pt-PT" dirty="0" err="1">
                <a:latin typeface="Gadugi" panose="020B0502040204020203" pitchFamily="34" charset="0"/>
                <a:ea typeface="Gadugi" panose="020B0502040204020203" pitchFamily="34" charset="0"/>
              </a:rPr>
              <a:t>by</a:t>
            </a:r>
            <a:r>
              <a:rPr lang="pt-PT" dirty="0">
                <a:latin typeface="Gadugi" panose="020B0502040204020203" pitchFamily="34" charset="0"/>
                <a:ea typeface="Gadugi" panose="020B0502040204020203" pitchFamily="34" charset="0"/>
              </a:rPr>
              <a:t> Inês Fonseca</a:t>
            </a:r>
          </a:p>
        </p:txBody>
      </p:sp>
      <p:sp>
        <p:nvSpPr>
          <p:cNvPr id="43" name="Rectangle: Diagonal Corners Rounded 42">
            <a:extLst>
              <a:ext uri="{FF2B5EF4-FFF2-40B4-BE49-F238E27FC236}">
                <a16:creationId xmlns:a16="http://schemas.microsoft.com/office/drawing/2014/main" id="{3922B1A1-7C7B-9564-4FCF-C37238AFD2C5}"/>
              </a:ext>
            </a:extLst>
          </p:cNvPr>
          <p:cNvSpPr/>
          <p:nvPr/>
        </p:nvSpPr>
        <p:spPr>
          <a:xfrm>
            <a:off x="393539" y="1922008"/>
            <a:ext cx="1425388" cy="371024"/>
          </a:xfrm>
          <a:prstGeom prst="round2DiagRect">
            <a:avLst/>
          </a:prstGeom>
          <a:solidFill>
            <a:srgbClr val="FFB4DA">
              <a:alpha val="51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79717ACB-C8E5-355F-746F-012038FB6162}"/>
              </a:ext>
            </a:extLst>
          </p:cNvPr>
          <p:cNvCxnSpPr>
            <a:cxnSpLocks/>
            <a:stCxn id="43" idx="1"/>
          </p:cNvCxnSpPr>
          <p:nvPr/>
        </p:nvCxnSpPr>
        <p:spPr>
          <a:xfrm rot="16200000" flipH="1">
            <a:off x="1562865" y="1836400"/>
            <a:ext cx="234232" cy="114749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8DCBECA-BB0C-CCB3-0D2D-DDA206B7A906}"/>
              </a:ext>
            </a:extLst>
          </p:cNvPr>
          <p:cNvSpPr txBox="1"/>
          <p:nvPr/>
        </p:nvSpPr>
        <p:spPr>
          <a:xfrm>
            <a:off x="678123" y="1948617"/>
            <a:ext cx="1187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Print" panose="02000600000000000000" pitchFamily="2" charset="0"/>
              </a:rPr>
              <a:t>Survey</a:t>
            </a:r>
            <a:endParaRPr lang="pt-PT" dirty="0">
              <a:solidFill>
                <a:schemeClr val="tx1">
                  <a:lumMod val="65000"/>
                  <a:lumOff val="35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CFFBE2C-777A-9968-2C87-A41220801B13}"/>
              </a:ext>
            </a:extLst>
          </p:cNvPr>
          <p:cNvSpPr/>
          <p:nvPr/>
        </p:nvSpPr>
        <p:spPr>
          <a:xfrm>
            <a:off x="615461" y="2420990"/>
            <a:ext cx="86591" cy="807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C9DDEA8-B6F0-FBF5-5459-D65717CA3F38}"/>
              </a:ext>
            </a:extLst>
          </p:cNvPr>
          <p:cNvSpPr/>
          <p:nvPr/>
        </p:nvSpPr>
        <p:spPr>
          <a:xfrm>
            <a:off x="725204" y="2420990"/>
            <a:ext cx="86591" cy="807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299718A-AD94-63FC-74B4-3B6BB3239423}"/>
              </a:ext>
            </a:extLst>
          </p:cNvPr>
          <p:cNvSpPr/>
          <p:nvPr/>
        </p:nvSpPr>
        <p:spPr>
          <a:xfrm>
            <a:off x="834947" y="2420990"/>
            <a:ext cx="86591" cy="807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8" name="Rectangle: Diagonal Corners Rounded 57">
            <a:extLst>
              <a:ext uri="{FF2B5EF4-FFF2-40B4-BE49-F238E27FC236}">
                <a16:creationId xmlns:a16="http://schemas.microsoft.com/office/drawing/2014/main" id="{96828953-C925-EA72-6558-DE7017FEFCB9}"/>
              </a:ext>
            </a:extLst>
          </p:cNvPr>
          <p:cNvSpPr/>
          <p:nvPr/>
        </p:nvSpPr>
        <p:spPr>
          <a:xfrm>
            <a:off x="10543157" y="4753297"/>
            <a:ext cx="1425388" cy="622708"/>
          </a:xfrm>
          <a:prstGeom prst="round2DiagRect">
            <a:avLst/>
          </a:prstGeom>
          <a:solidFill>
            <a:srgbClr val="D1D184">
              <a:alpha val="5098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768AF33-55E0-4E52-3907-9227124D5017}"/>
              </a:ext>
            </a:extLst>
          </p:cNvPr>
          <p:cNvSpPr txBox="1"/>
          <p:nvPr/>
        </p:nvSpPr>
        <p:spPr>
          <a:xfrm>
            <a:off x="10623599" y="4793414"/>
            <a:ext cx="1310888" cy="584775"/>
          </a:xfrm>
          <a:prstGeom prst="rect">
            <a:avLst/>
          </a:prstGeom>
          <a:solidFill>
            <a:srgbClr val="D1D184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Print" panose="02000600000000000000" pitchFamily="2" charset="0"/>
              </a:rPr>
              <a:t>Regression Model</a:t>
            </a:r>
            <a:endParaRPr lang="pt-PT" dirty="0">
              <a:solidFill>
                <a:schemeClr val="tx1">
                  <a:lumMod val="65000"/>
                  <a:lumOff val="35000"/>
                </a:schemeClr>
              </a:solidFill>
              <a:latin typeface="Segoe Print" panose="02000600000000000000" pitchFamily="2" charset="0"/>
            </a:endParaRP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C475EF00-3496-DDC3-3EFD-E0B86B7130FF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35824" y="5086795"/>
            <a:ext cx="1163183" cy="237325"/>
          </a:xfrm>
          <a:prstGeom prst="bentConnector3">
            <a:avLst/>
          </a:prstGeom>
          <a:ln w="28575">
            <a:solidFill>
              <a:srgbClr val="D1D18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7" name="Straight Connector 4096">
            <a:extLst>
              <a:ext uri="{FF2B5EF4-FFF2-40B4-BE49-F238E27FC236}">
                <a16:creationId xmlns:a16="http://schemas.microsoft.com/office/drawing/2014/main" id="{4A1600F1-2F8E-D647-9658-9DBB62A12135}"/>
              </a:ext>
            </a:extLst>
          </p:cNvPr>
          <p:cNvCxnSpPr/>
          <p:nvPr/>
        </p:nvCxnSpPr>
        <p:spPr>
          <a:xfrm>
            <a:off x="10623599" y="4753297"/>
            <a:ext cx="1310888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9" name="Straight Connector 4098">
            <a:extLst>
              <a:ext uri="{FF2B5EF4-FFF2-40B4-BE49-F238E27FC236}">
                <a16:creationId xmlns:a16="http://schemas.microsoft.com/office/drawing/2014/main" id="{338D0A10-3ABD-A1F7-42E7-ADE7AA7F0EF8}"/>
              </a:ext>
            </a:extLst>
          </p:cNvPr>
          <p:cNvCxnSpPr>
            <a:cxnSpLocks/>
          </p:cNvCxnSpPr>
          <p:nvPr/>
        </p:nvCxnSpPr>
        <p:spPr>
          <a:xfrm>
            <a:off x="11255851" y="5411389"/>
            <a:ext cx="615711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9" name="Oval 4108">
            <a:extLst>
              <a:ext uri="{FF2B5EF4-FFF2-40B4-BE49-F238E27FC236}">
                <a16:creationId xmlns:a16="http://schemas.microsoft.com/office/drawing/2014/main" id="{E1CA4FC4-FA18-84F6-75E0-CCDBD8EF7C33}"/>
              </a:ext>
            </a:extLst>
          </p:cNvPr>
          <p:cNvSpPr/>
          <p:nvPr/>
        </p:nvSpPr>
        <p:spPr>
          <a:xfrm>
            <a:off x="2253729" y="812365"/>
            <a:ext cx="247155" cy="230602"/>
          </a:xfrm>
          <a:prstGeom prst="ellipse">
            <a:avLst/>
          </a:prstGeom>
          <a:solidFill>
            <a:srgbClr val="D1D18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10" name="Oval 4109">
            <a:extLst>
              <a:ext uri="{FF2B5EF4-FFF2-40B4-BE49-F238E27FC236}">
                <a16:creationId xmlns:a16="http://schemas.microsoft.com/office/drawing/2014/main" id="{6767D63D-6EDD-04E7-316A-4478C4554CE0}"/>
              </a:ext>
            </a:extLst>
          </p:cNvPr>
          <p:cNvSpPr/>
          <p:nvPr/>
        </p:nvSpPr>
        <p:spPr>
          <a:xfrm>
            <a:off x="2562273" y="812365"/>
            <a:ext cx="247155" cy="230602"/>
          </a:xfrm>
          <a:prstGeom prst="ellipse">
            <a:avLst/>
          </a:prstGeom>
          <a:solidFill>
            <a:srgbClr val="FFB4D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967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A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66FF551-E33D-46C9-94A3-314C4C682F43}"/>
              </a:ext>
            </a:extLst>
          </p:cNvPr>
          <p:cNvSpPr/>
          <p:nvPr/>
        </p:nvSpPr>
        <p:spPr>
          <a:xfrm>
            <a:off x="1855230" y="2582340"/>
            <a:ext cx="8477682" cy="188667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45129A-A37F-C3E3-4FAE-F85539F00090}"/>
              </a:ext>
            </a:extLst>
          </p:cNvPr>
          <p:cNvSpPr txBox="1"/>
          <p:nvPr/>
        </p:nvSpPr>
        <p:spPr>
          <a:xfrm>
            <a:off x="3047036" y="3247227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PT" dirty="0"/>
          </a:p>
        </p:txBody>
      </p:sp>
      <p:sp>
        <p:nvSpPr>
          <p:cNvPr id="29" name="Free-form: Shape 28">
            <a:extLst>
              <a:ext uri="{FF2B5EF4-FFF2-40B4-BE49-F238E27FC236}">
                <a16:creationId xmlns:a16="http://schemas.microsoft.com/office/drawing/2014/main" id="{4ADA2C93-2C54-202C-713A-CE2B34845CA2}"/>
              </a:ext>
            </a:extLst>
          </p:cNvPr>
          <p:cNvSpPr/>
          <p:nvPr/>
        </p:nvSpPr>
        <p:spPr>
          <a:xfrm rot="8089049">
            <a:off x="-952087" y="-614576"/>
            <a:ext cx="3877655" cy="2766349"/>
          </a:xfrm>
          <a:custGeom>
            <a:avLst/>
            <a:gdLst>
              <a:gd name="connsiteX0" fmla="*/ 1180618 w 3877655"/>
              <a:gd name="connsiteY0" fmla="*/ 23149 h 2766349"/>
              <a:gd name="connsiteX1" fmla="*/ 1180618 w 3877655"/>
              <a:gd name="connsiteY1" fmla="*/ 23149 h 2766349"/>
              <a:gd name="connsiteX2" fmla="*/ 1377387 w 3877655"/>
              <a:gd name="connsiteY2" fmla="*/ 0 h 2766349"/>
              <a:gd name="connsiteX3" fmla="*/ 1747777 w 3877655"/>
              <a:gd name="connsiteY3" fmla="*/ 46298 h 2766349"/>
              <a:gd name="connsiteX4" fmla="*/ 1828800 w 3877655"/>
              <a:gd name="connsiteY4" fmla="*/ 208344 h 2766349"/>
              <a:gd name="connsiteX5" fmla="*/ 1967696 w 3877655"/>
              <a:gd name="connsiteY5" fmla="*/ 1030146 h 2766349"/>
              <a:gd name="connsiteX6" fmla="*/ 2060294 w 3877655"/>
              <a:gd name="connsiteY6" fmla="*/ 1099594 h 2766349"/>
              <a:gd name="connsiteX7" fmla="*/ 2407534 w 3877655"/>
              <a:gd name="connsiteY7" fmla="*/ 1053296 h 2766349"/>
              <a:gd name="connsiteX8" fmla="*/ 2708476 w 3877655"/>
              <a:gd name="connsiteY8" fmla="*/ 879675 h 2766349"/>
              <a:gd name="connsiteX9" fmla="*/ 2812648 w 3877655"/>
              <a:gd name="connsiteY9" fmla="*/ 833377 h 2766349"/>
              <a:gd name="connsiteX10" fmla="*/ 2905246 w 3877655"/>
              <a:gd name="connsiteY10" fmla="*/ 787078 h 2766349"/>
              <a:gd name="connsiteX11" fmla="*/ 2974694 w 3877655"/>
              <a:gd name="connsiteY11" fmla="*/ 763929 h 2766349"/>
              <a:gd name="connsiteX12" fmla="*/ 3252486 w 3877655"/>
              <a:gd name="connsiteY12" fmla="*/ 810227 h 2766349"/>
              <a:gd name="connsiteX13" fmla="*/ 3321934 w 3877655"/>
              <a:gd name="connsiteY13" fmla="*/ 925974 h 2766349"/>
              <a:gd name="connsiteX14" fmla="*/ 3437681 w 3877655"/>
              <a:gd name="connsiteY14" fmla="*/ 1122744 h 2766349"/>
              <a:gd name="connsiteX15" fmla="*/ 3449256 w 3877655"/>
              <a:gd name="connsiteY15" fmla="*/ 1180617 h 2766349"/>
              <a:gd name="connsiteX16" fmla="*/ 3472405 w 3877655"/>
              <a:gd name="connsiteY16" fmla="*/ 1701478 h 2766349"/>
              <a:gd name="connsiteX17" fmla="*/ 3553428 w 3877655"/>
              <a:gd name="connsiteY17" fmla="*/ 1759351 h 2766349"/>
              <a:gd name="connsiteX18" fmla="*/ 3692324 w 3877655"/>
              <a:gd name="connsiteY18" fmla="*/ 1886673 h 2766349"/>
              <a:gd name="connsiteX19" fmla="*/ 3738623 w 3877655"/>
              <a:gd name="connsiteY19" fmla="*/ 1921397 h 2766349"/>
              <a:gd name="connsiteX20" fmla="*/ 3854370 w 3877655"/>
              <a:gd name="connsiteY20" fmla="*/ 2083443 h 2766349"/>
              <a:gd name="connsiteX21" fmla="*/ 3865944 w 3877655"/>
              <a:gd name="connsiteY21" fmla="*/ 2176040 h 2766349"/>
              <a:gd name="connsiteX22" fmla="*/ 3877519 w 3877655"/>
              <a:gd name="connsiteY22" fmla="*/ 2222339 h 2766349"/>
              <a:gd name="connsiteX23" fmla="*/ 3773347 w 3877655"/>
              <a:gd name="connsiteY23" fmla="*/ 2419108 h 2766349"/>
              <a:gd name="connsiteX24" fmla="*/ 3738623 w 3877655"/>
              <a:gd name="connsiteY24" fmla="*/ 2476982 h 2766349"/>
              <a:gd name="connsiteX25" fmla="*/ 3495554 w 3877655"/>
              <a:gd name="connsiteY25" fmla="*/ 2592729 h 2766349"/>
              <a:gd name="connsiteX26" fmla="*/ 2835797 w 3877655"/>
              <a:gd name="connsiteY26" fmla="*/ 2754774 h 2766349"/>
              <a:gd name="connsiteX27" fmla="*/ 2453833 w 3877655"/>
              <a:gd name="connsiteY27" fmla="*/ 2766349 h 2766349"/>
              <a:gd name="connsiteX28" fmla="*/ 1713053 w 3877655"/>
              <a:gd name="connsiteY28" fmla="*/ 2731625 h 2766349"/>
              <a:gd name="connsiteX29" fmla="*/ 1157468 w 3877655"/>
              <a:gd name="connsiteY29" fmla="*/ 2523281 h 2766349"/>
              <a:gd name="connsiteX30" fmla="*/ 960699 w 3877655"/>
              <a:gd name="connsiteY30" fmla="*/ 2465407 h 2766349"/>
              <a:gd name="connsiteX31" fmla="*/ 648182 w 3877655"/>
              <a:gd name="connsiteY31" fmla="*/ 2546430 h 2766349"/>
              <a:gd name="connsiteX32" fmla="*/ 613458 w 3877655"/>
              <a:gd name="connsiteY32" fmla="*/ 2604303 h 2766349"/>
              <a:gd name="connsiteX33" fmla="*/ 486137 w 3877655"/>
              <a:gd name="connsiteY33" fmla="*/ 2650602 h 2766349"/>
              <a:gd name="connsiteX34" fmla="*/ 254643 w 3877655"/>
              <a:gd name="connsiteY34" fmla="*/ 2581154 h 2766349"/>
              <a:gd name="connsiteX35" fmla="*/ 0 w 3877655"/>
              <a:gd name="connsiteY35" fmla="*/ 2083443 h 2766349"/>
              <a:gd name="connsiteX36" fmla="*/ 23149 w 3877655"/>
              <a:gd name="connsiteY36" fmla="*/ 1863524 h 2766349"/>
              <a:gd name="connsiteX37" fmla="*/ 173620 w 3877655"/>
              <a:gd name="connsiteY37" fmla="*/ 1365812 h 2766349"/>
              <a:gd name="connsiteX38" fmla="*/ 219919 w 3877655"/>
              <a:gd name="connsiteY38" fmla="*/ 1088020 h 2766349"/>
              <a:gd name="connsiteX39" fmla="*/ 416689 w 3877655"/>
              <a:gd name="connsiteY39" fmla="*/ 671331 h 2766349"/>
              <a:gd name="connsiteX40" fmla="*/ 520861 w 3877655"/>
              <a:gd name="connsiteY40" fmla="*/ 509286 h 2766349"/>
              <a:gd name="connsiteX41" fmla="*/ 532435 w 3877655"/>
              <a:gd name="connsiteY41" fmla="*/ 474562 h 2766349"/>
              <a:gd name="connsiteX42" fmla="*/ 636608 w 3877655"/>
              <a:gd name="connsiteY42" fmla="*/ 439837 h 2766349"/>
              <a:gd name="connsiteX43" fmla="*/ 717630 w 3877655"/>
              <a:gd name="connsiteY43" fmla="*/ 381964 h 2766349"/>
              <a:gd name="connsiteX44" fmla="*/ 787079 w 3877655"/>
              <a:gd name="connsiteY44" fmla="*/ 358815 h 2766349"/>
              <a:gd name="connsiteX45" fmla="*/ 821803 w 3877655"/>
              <a:gd name="connsiteY45" fmla="*/ 324091 h 2766349"/>
              <a:gd name="connsiteX46" fmla="*/ 902825 w 3877655"/>
              <a:gd name="connsiteY46" fmla="*/ 219919 h 2766349"/>
              <a:gd name="connsiteX47" fmla="*/ 972273 w 3877655"/>
              <a:gd name="connsiteY47" fmla="*/ 150470 h 2766349"/>
              <a:gd name="connsiteX48" fmla="*/ 1064871 w 3877655"/>
              <a:gd name="connsiteY48" fmla="*/ 69448 h 2766349"/>
              <a:gd name="connsiteX49" fmla="*/ 1111170 w 3877655"/>
              <a:gd name="connsiteY49" fmla="*/ 46298 h 2766349"/>
              <a:gd name="connsiteX50" fmla="*/ 1250066 w 3877655"/>
              <a:gd name="connsiteY50" fmla="*/ 23149 h 2766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877655" h="2766349">
                <a:moveTo>
                  <a:pt x="1180618" y="23149"/>
                </a:moveTo>
                <a:lnTo>
                  <a:pt x="1180618" y="23149"/>
                </a:lnTo>
                <a:cubicBezTo>
                  <a:pt x="1246208" y="15433"/>
                  <a:pt x="1311345" y="0"/>
                  <a:pt x="1377387" y="0"/>
                </a:cubicBezTo>
                <a:cubicBezTo>
                  <a:pt x="1605890" y="0"/>
                  <a:pt x="1599508" y="3936"/>
                  <a:pt x="1747777" y="46298"/>
                </a:cubicBezTo>
                <a:cubicBezTo>
                  <a:pt x="1777568" y="93963"/>
                  <a:pt x="1821638" y="148360"/>
                  <a:pt x="1828800" y="208344"/>
                </a:cubicBezTo>
                <a:cubicBezTo>
                  <a:pt x="1848193" y="370760"/>
                  <a:pt x="1786937" y="823566"/>
                  <a:pt x="1967696" y="1030146"/>
                </a:cubicBezTo>
                <a:cubicBezTo>
                  <a:pt x="1993103" y="1059182"/>
                  <a:pt x="2029428" y="1076445"/>
                  <a:pt x="2060294" y="1099594"/>
                </a:cubicBezTo>
                <a:cubicBezTo>
                  <a:pt x="2176041" y="1084161"/>
                  <a:pt x="2296954" y="1090814"/>
                  <a:pt x="2407534" y="1053296"/>
                </a:cubicBezTo>
                <a:cubicBezTo>
                  <a:pt x="2517205" y="1016086"/>
                  <a:pt x="2602646" y="926710"/>
                  <a:pt x="2708476" y="879675"/>
                </a:cubicBezTo>
                <a:cubicBezTo>
                  <a:pt x="2743200" y="864242"/>
                  <a:pt x="2778266" y="849557"/>
                  <a:pt x="2812648" y="833377"/>
                </a:cubicBezTo>
                <a:cubicBezTo>
                  <a:pt x="2843873" y="818683"/>
                  <a:pt x="2873527" y="800672"/>
                  <a:pt x="2905246" y="787078"/>
                </a:cubicBezTo>
                <a:cubicBezTo>
                  <a:pt x="2927675" y="777466"/>
                  <a:pt x="2951545" y="771645"/>
                  <a:pt x="2974694" y="763929"/>
                </a:cubicBezTo>
                <a:cubicBezTo>
                  <a:pt x="3067291" y="779362"/>
                  <a:pt x="3161414" y="787459"/>
                  <a:pt x="3252486" y="810227"/>
                </a:cubicBezTo>
                <a:cubicBezTo>
                  <a:pt x="3318355" y="826694"/>
                  <a:pt x="3297708" y="877522"/>
                  <a:pt x="3321934" y="925974"/>
                </a:cubicBezTo>
                <a:cubicBezTo>
                  <a:pt x="3355965" y="994037"/>
                  <a:pt x="3399099" y="1057154"/>
                  <a:pt x="3437681" y="1122744"/>
                </a:cubicBezTo>
                <a:cubicBezTo>
                  <a:pt x="3441539" y="1142035"/>
                  <a:pt x="3448078" y="1160979"/>
                  <a:pt x="3449256" y="1180617"/>
                </a:cubicBezTo>
                <a:cubicBezTo>
                  <a:pt x="3459665" y="1354097"/>
                  <a:pt x="3441617" y="1530435"/>
                  <a:pt x="3472405" y="1701478"/>
                </a:cubicBezTo>
                <a:cubicBezTo>
                  <a:pt x="3478285" y="1734143"/>
                  <a:pt x="3527511" y="1738618"/>
                  <a:pt x="3553428" y="1759351"/>
                </a:cubicBezTo>
                <a:cubicBezTo>
                  <a:pt x="3789261" y="1948017"/>
                  <a:pt x="3549541" y="1761739"/>
                  <a:pt x="3692324" y="1886673"/>
                </a:cubicBezTo>
                <a:cubicBezTo>
                  <a:pt x="3706842" y="1899376"/>
                  <a:pt x="3725538" y="1907222"/>
                  <a:pt x="3738623" y="1921397"/>
                </a:cubicBezTo>
                <a:cubicBezTo>
                  <a:pt x="3823202" y="2013024"/>
                  <a:pt x="3815687" y="2006079"/>
                  <a:pt x="3854370" y="2083443"/>
                </a:cubicBezTo>
                <a:cubicBezTo>
                  <a:pt x="3858228" y="2114309"/>
                  <a:pt x="3860830" y="2145357"/>
                  <a:pt x="3865944" y="2176040"/>
                </a:cubicBezTo>
                <a:cubicBezTo>
                  <a:pt x="3868559" y="2191732"/>
                  <a:pt x="3878959" y="2206496"/>
                  <a:pt x="3877519" y="2222339"/>
                </a:cubicBezTo>
                <a:cubicBezTo>
                  <a:pt x="3869486" y="2310703"/>
                  <a:pt x="3823439" y="2343970"/>
                  <a:pt x="3773347" y="2419108"/>
                </a:cubicBezTo>
                <a:cubicBezTo>
                  <a:pt x="3760868" y="2437827"/>
                  <a:pt x="3755270" y="2461849"/>
                  <a:pt x="3738623" y="2476982"/>
                </a:cubicBezTo>
                <a:cubicBezTo>
                  <a:pt x="3678919" y="2531259"/>
                  <a:pt x="3564152" y="2569148"/>
                  <a:pt x="3495554" y="2592729"/>
                </a:cubicBezTo>
                <a:cubicBezTo>
                  <a:pt x="3317076" y="2654081"/>
                  <a:pt x="2991640" y="2750051"/>
                  <a:pt x="2835797" y="2754774"/>
                </a:cubicBezTo>
                <a:lnTo>
                  <a:pt x="2453833" y="2766349"/>
                </a:lnTo>
                <a:cubicBezTo>
                  <a:pt x="2206906" y="2754774"/>
                  <a:pt x="1958342" y="2762286"/>
                  <a:pt x="1713053" y="2731625"/>
                </a:cubicBezTo>
                <a:cubicBezTo>
                  <a:pt x="1255027" y="2674372"/>
                  <a:pt x="1465189" y="2653830"/>
                  <a:pt x="1157468" y="2523281"/>
                </a:cubicBezTo>
                <a:cubicBezTo>
                  <a:pt x="1094530" y="2496580"/>
                  <a:pt x="1026289" y="2484698"/>
                  <a:pt x="960699" y="2465407"/>
                </a:cubicBezTo>
                <a:cubicBezTo>
                  <a:pt x="856527" y="2492415"/>
                  <a:pt x="748101" y="2506462"/>
                  <a:pt x="648182" y="2546430"/>
                </a:cubicBezTo>
                <a:cubicBezTo>
                  <a:pt x="627294" y="2554785"/>
                  <a:pt x="632382" y="2592138"/>
                  <a:pt x="613458" y="2604303"/>
                </a:cubicBezTo>
                <a:cubicBezTo>
                  <a:pt x="575471" y="2628723"/>
                  <a:pt x="528577" y="2635169"/>
                  <a:pt x="486137" y="2650602"/>
                </a:cubicBezTo>
                <a:cubicBezTo>
                  <a:pt x="408972" y="2627453"/>
                  <a:pt x="317552" y="2631481"/>
                  <a:pt x="254643" y="2581154"/>
                </a:cubicBezTo>
                <a:cubicBezTo>
                  <a:pt x="529" y="2377863"/>
                  <a:pt x="28728" y="2327632"/>
                  <a:pt x="0" y="2083443"/>
                </a:cubicBezTo>
                <a:cubicBezTo>
                  <a:pt x="7716" y="2010137"/>
                  <a:pt x="9667" y="1935992"/>
                  <a:pt x="23149" y="1863524"/>
                </a:cubicBezTo>
                <a:cubicBezTo>
                  <a:pt x="65864" y="1633931"/>
                  <a:pt x="96990" y="1573808"/>
                  <a:pt x="173620" y="1365812"/>
                </a:cubicBezTo>
                <a:cubicBezTo>
                  <a:pt x="189053" y="1273215"/>
                  <a:pt x="194686" y="1178440"/>
                  <a:pt x="219919" y="1088020"/>
                </a:cubicBezTo>
                <a:cubicBezTo>
                  <a:pt x="248930" y="984065"/>
                  <a:pt x="361501" y="766376"/>
                  <a:pt x="416689" y="671331"/>
                </a:cubicBezTo>
                <a:cubicBezTo>
                  <a:pt x="448933" y="615800"/>
                  <a:pt x="488304" y="564634"/>
                  <a:pt x="520861" y="509286"/>
                </a:cubicBezTo>
                <a:cubicBezTo>
                  <a:pt x="527047" y="498770"/>
                  <a:pt x="521973" y="480839"/>
                  <a:pt x="532435" y="474562"/>
                </a:cubicBezTo>
                <a:cubicBezTo>
                  <a:pt x="563821" y="455730"/>
                  <a:pt x="601884" y="451412"/>
                  <a:pt x="636608" y="439837"/>
                </a:cubicBezTo>
                <a:cubicBezTo>
                  <a:pt x="663615" y="420546"/>
                  <a:pt x="688408" y="397699"/>
                  <a:pt x="717630" y="381964"/>
                </a:cubicBezTo>
                <a:cubicBezTo>
                  <a:pt x="739115" y="370395"/>
                  <a:pt x="765748" y="370665"/>
                  <a:pt x="787079" y="358815"/>
                </a:cubicBezTo>
                <a:cubicBezTo>
                  <a:pt x="801388" y="350866"/>
                  <a:pt x="811324" y="336666"/>
                  <a:pt x="821803" y="324091"/>
                </a:cubicBezTo>
                <a:cubicBezTo>
                  <a:pt x="849965" y="290297"/>
                  <a:pt x="871719" y="251025"/>
                  <a:pt x="902825" y="219919"/>
                </a:cubicBezTo>
                <a:lnTo>
                  <a:pt x="972273" y="150470"/>
                </a:lnTo>
                <a:cubicBezTo>
                  <a:pt x="1014957" y="107786"/>
                  <a:pt x="1020208" y="94970"/>
                  <a:pt x="1064871" y="69448"/>
                </a:cubicBezTo>
                <a:cubicBezTo>
                  <a:pt x="1079852" y="60887"/>
                  <a:pt x="1094678" y="51372"/>
                  <a:pt x="1111170" y="46298"/>
                </a:cubicBezTo>
                <a:cubicBezTo>
                  <a:pt x="1194564" y="20638"/>
                  <a:pt x="1190209" y="23149"/>
                  <a:pt x="1250066" y="23149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" name="Free-form: Shape 29">
            <a:extLst>
              <a:ext uri="{FF2B5EF4-FFF2-40B4-BE49-F238E27FC236}">
                <a16:creationId xmlns:a16="http://schemas.microsoft.com/office/drawing/2014/main" id="{AEBDC55F-6198-2486-B571-B4F1041D5230}"/>
              </a:ext>
            </a:extLst>
          </p:cNvPr>
          <p:cNvSpPr/>
          <p:nvPr/>
        </p:nvSpPr>
        <p:spPr>
          <a:xfrm rot="15222399">
            <a:off x="9303424" y="4294842"/>
            <a:ext cx="3877655" cy="2766349"/>
          </a:xfrm>
          <a:custGeom>
            <a:avLst/>
            <a:gdLst>
              <a:gd name="connsiteX0" fmla="*/ 1180618 w 3877655"/>
              <a:gd name="connsiteY0" fmla="*/ 23149 h 2766349"/>
              <a:gd name="connsiteX1" fmla="*/ 1180618 w 3877655"/>
              <a:gd name="connsiteY1" fmla="*/ 23149 h 2766349"/>
              <a:gd name="connsiteX2" fmla="*/ 1377387 w 3877655"/>
              <a:gd name="connsiteY2" fmla="*/ 0 h 2766349"/>
              <a:gd name="connsiteX3" fmla="*/ 1747777 w 3877655"/>
              <a:gd name="connsiteY3" fmla="*/ 46298 h 2766349"/>
              <a:gd name="connsiteX4" fmla="*/ 1828800 w 3877655"/>
              <a:gd name="connsiteY4" fmla="*/ 208344 h 2766349"/>
              <a:gd name="connsiteX5" fmla="*/ 1967696 w 3877655"/>
              <a:gd name="connsiteY5" fmla="*/ 1030146 h 2766349"/>
              <a:gd name="connsiteX6" fmla="*/ 2060294 w 3877655"/>
              <a:gd name="connsiteY6" fmla="*/ 1099594 h 2766349"/>
              <a:gd name="connsiteX7" fmla="*/ 2407534 w 3877655"/>
              <a:gd name="connsiteY7" fmla="*/ 1053296 h 2766349"/>
              <a:gd name="connsiteX8" fmla="*/ 2708476 w 3877655"/>
              <a:gd name="connsiteY8" fmla="*/ 879675 h 2766349"/>
              <a:gd name="connsiteX9" fmla="*/ 2812648 w 3877655"/>
              <a:gd name="connsiteY9" fmla="*/ 833377 h 2766349"/>
              <a:gd name="connsiteX10" fmla="*/ 2905246 w 3877655"/>
              <a:gd name="connsiteY10" fmla="*/ 787078 h 2766349"/>
              <a:gd name="connsiteX11" fmla="*/ 2974694 w 3877655"/>
              <a:gd name="connsiteY11" fmla="*/ 763929 h 2766349"/>
              <a:gd name="connsiteX12" fmla="*/ 3252486 w 3877655"/>
              <a:gd name="connsiteY12" fmla="*/ 810227 h 2766349"/>
              <a:gd name="connsiteX13" fmla="*/ 3321934 w 3877655"/>
              <a:gd name="connsiteY13" fmla="*/ 925974 h 2766349"/>
              <a:gd name="connsiteX14" fmla="*/ 3437681 w 3877655"/>
              <a:gd name="connsiteY14" fmla="*/ 1122744 h 2766349"/>
              <a:gd name="connsiteX15" fmla="*/ 3449256 w 3877655"/>
              <a:gd name="connsiteY15" fmla="*/ 1180617 h 2766349"/>
              <a:gd name="connsiteX16" fmla="*/ 3472405 w 3877655"/>
              <a:gd name="connsiteY16" fmla="*/ 1701478 h 2766349"/>
              <a:gd name="connsiteX17" fmla="*/ 3553428 w 3877655"/>
              <a:gd name="connsiteY17" fmla="*/ 1759351 h 2766349"/>
              <a:gd name="connsiteX18" fmla="*/ 3692324 w 3877655"/>
              <a:gd name="connsiteY18" fmla="*/ 1886673 h 2766349"/>
              <a:gd name="connsiteX19" fmla="*/ 3738623 w 3877655"/>
              <a:gd name="connsiteY19" fmla="*/ 1921397 h 2766349"/>
              <a:gd name="connsiteX20" fmla="*/ 3854370 w 3877655"/>
              <a:gd name="connsiteY20" fmla="*/ 2083443 h 2766349"/>
              <a:gd name="connsiteX21" fmla="*/ 3865944 w 3877655"/>
              <a:gd name="connsiteY21" fmla="*/ 2176040 h 2766349"/>
              <a:gd name="connsiteX22" fmla="*/ 3877519 w 3877655"/>
              <a:gd name="connsiteY22" fmla="*/ 2222339 h 2766349"/>
              <a:gd name="connsiteX23" fmla="*/ 3773347 w 3877655"/>
              <a:gd name="connsiteY23" fmla="*/ 2419108 h 2766349"/>
              <a:gd name="connsiteX24" fmla="*/ 3738623 w 3877655"/>
              <a:gd name="connsiteY24" fmla="*/ 2476982 h 2766349"/>
              <a:gd name="connsiteX25" fmla="*/ 3495554 w 3877655"/>
              <a:gd name="connsiteY25" fmla="*/ 2592729 h 2766349"/>
              <a:gd name="connsiteX26" fmla="*/ 2835797 w 3877655"/>
              <a:gd name="connsiteY26" fmla="*/ 2754774 h 2766349"/>
              <a:gd name="connsiteX27" fmla="*/ 2453833 w 3877655"/>
              <a:gd name="connsiteY27" fmla="*/ 2766349 h 2766349"/>
              <a:gd name="connsiteX28" fmla="*/ 1713053 w 3877655"/>
              <a:gd name="connsiteY28" fmla="*/ 2731625 h 2766349"/>
              <a:gd name="connsiteX29" fmla="*/ 1157468 w 3877655"/>
              <a:gd name="connsiteY29" fmla="*/ 2523281 h 2766349"/>
              <a:gd name="connsiteX30" fmla="*/ 960699 w 3877655"/>
              <a:gd name="connsiteY30" fmla="*/ 2465407 h 2766349"/>
              <a:gd name="connsiteX31" fmla="*/ 648182 w 3877655"/>
              <a:gd name="connsiteY31" fmla="*/ 2546430 h 2766349"/>
              <a:gd name="connsiteX32" fmla="*/ 613458 w 3877655"/>
              <a:gd name="connsiteY32" fmla="*/ 2604303 h 2766349"/>
              <a:gd name="connsiteX33" fmla="*/ 486137 w 3877655"/>
              <a:gd name="connsiteY33" fmla="*/ 2650602 h 2766349"/>
              <a:gd name="connsiteX34" fmla="*/ 254643 w 3877655"/>
              <a:gd name="connsiteY34" fmla="*/ 2581154 h 2766349"/>
              <a:gd name="connsiteX35" fmla="*/ 0 w 3877655"/>
              <a:gd name="connsiteY35" fmla="*/ 2083443 h 2766349"/>
              <a:gd name="connsiteX36" fmla="*/ 23149 w 3877655"/>
              <a:gd name="connsiteY36" fmla="*/ 1863524 h 2766349"/>
              <a:gd name="connsiteX37" fmla="*/ 173620 w 3877655"/>
              <a:gd name="connsiteY37" fmla="*/ 1365812 h 2766349"/>
              <a:gd name="connsiteX38" fmla="*/ 219919 w 3877655"/>
              <a:gd name="connsiteY38" fmla="*/ 1088020 h 2766349"/>
              <a:gd name="connsiteX39" fmla="*/ 416689 w 3877655"/>
              <a:gd name="connsiteY39" fmla="*/ 671331 h 2766349"/>
              <a:gd name="connsiteX40" fmla="*/ 520861 w 3877655"/>
              <a:gd name="connsiteY40" fmla="*/ 509286 h 2766349"/>
              <a:gd name="connsiteX41" fmla="*/ 532435 w 3877655"/>
              <a:gd name="connsiteY41" fmla="*/ 474562 h 2766349"/>
              <a:gd name="connsiteX42" fmla="*/ 636608 w 3877655"/>
              <a:gd name="connsiteY42" fmla="*/ 439837 h 2766349"/>
              <a:gd name="connsiteX43" fmla="*/ 717630 w 3877655"/>
              <a:gd name="connsiteY43" fmla="*/ 381964 h 2766349"/>
              <a:gd name="connsiteX44" fmla="*/ 787079 w 3877655"/>
              <a:gd name="connsiteY44" fmla="*/ 358815 h 2766349"/>
              <a:gd name="connsiteX45" fmla="*/ 821803 w 3877655"/>
              <a:gd name="connsiteY45" fmla="*/ 324091 h 2766349"/>
              <a:gd name="connsiteX46" fmla="*/ 902825 w 3877655"/>
              <a:gd name="connsiteY46" fmla="*/ 219919 h 2766349"/>
              <a:gd name="connsiteX47" fmla="*/ 972273 w 3877655"/>
              <a:gd name="connsiteY47" fmla="*/ 150470 h 2766349"/>
              <a:gd name="connsiteX48" fmla="*/ 1064871 w 3877655"/>
              <a:gd name="connsiteY48" fmla="*/ 69448 h 2766349"/>
              <a:gd name="connsiteX49" fmla="*/ 1111170 w 3877655"/>
              <a:gd name="connsiteY49" fmla="*/ 46298 h 2766349"/>
              <a:gd name="connsiteX50" fmla="*/ 1250066 w 3877655"/>
              <a:gd name="connsiteY50" fmla="*/ 23149 h 2766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877655" h="2766349">
                <a:moveTo>
                  <a:pt x="1180618" y="23149"/>
                </a:moveTo>
                <a:lnTo>
                  <a:pt x="1180618" y="23149"/>
                </a:lnTo>
                <a:cubicBezTo>
                  <a:pt x="1246208" y="15433"/>
                  <a:pt x="1311345" y="0"/>
                  <a:pt x="1377387" y="0"/>
                </a:cubicBezTo>
                <a:cubicBezTo>
                  <a:pt x="1605890" y="0"/>
                  <a:pt x="1599508" y="3936"/>
                  <a:pt x="1747777" y="46298"/>
                </a:cubicBezTo>
                <a:cubicBezTo>
                  <a:pt x="1777568" y="93963"/>
                  <a:pt x="1821638" y="148360"/>
                  <a:pt x="1828800" y="208344"/>
                </a:cubicBezTo>
                <a:cubicBezTo>
                  <a:pt x="1848193" y="370760"/>
                  <a:pt x="1786937" y="823566"/>
                  <a:pt x="1967696" y="1030146"/>
                </a:cubicBezTo>
                <a:cubicBezTo>
                  <a:pt x="1993103" y="1059182"/>
                  <a:pt x="2029428" y="1076445"/>
                  <a:pt x="2060294" y="1099594"/>
                </a:cubicBezTo>
                <a:cubicBezTo>
                  <a:pt x="2176041" y="1084161"/>
                  <a:pt x="2296954" y="1090814"/>
                  <a:pt x="2407534" y="1053296"/>
                </a:cubicBezTo>
                <a:cubicBezTo>
                  <a:pt x="2517205" y="1016086"/>
                  <a:pt x="2602646" y="926710"/>
                  <a:pt x="2708476" y="879675"/>
                </a:cubicBezTo>
                <a:cubicBezTo>
                  <a:pt x="2743200" y="864242"/>
                  <a:pt x="2778266" y="849557"/>
                  <a:pt x="2812648" y="833377"/>
                </a:cubicBezTo>
                <a:cubicBezTo>
                  <a:pt x="2843873" y="818683"/>
                  <a:pt x="2873527" y="800672"/>
                  <a:pt x="2905246" y="787078"/>
                </a:cubicBezTo>
                <a:cubicBezTo>
                  <a:pt x="2927675" y="777466"/>
                  <a:pt x="2951545" y="771645"/>
                  <a:pt x="2974694" y="763929"/>
                </a:cubicBezTo>
                <a:cubicBezTo>
                  <a:pt x="3067291" y="779362"/>
                  <a:pt x="3161414" y="787459"/>
                  <a:pt x="3252486" y="810227"/>
                </a:cubicBezTo>
                <a:cubicBezTo>
                  <a:pt x="3318355" y="826694"/>
                  <a:pt x="3297708" y="877522"/>
                  <a:pt x="3321934" y="925974"/>
                </a:cubicBezTo>
                <a:cubicBezTo>
                  <a:pt x="3355965" y="994037"/>
                  <a:pt x="3399099" y="1057154"/>
                  <a:pt x="3437681" y="1122744"/>
                </a:cubicBezTo>
                <a:cubicBezTo>
                  <a:pt x="3441539" y="1142035"/>
                  <a:pt x="3448078" y="1160979"/>
                  <a:pt x="3449256" y="1180617"/>
                </a:cubicBezTo>
                <a:cubicBezTo>
                  <a:pt x="3459665" y="1354097"/>
                  <a:pt x="3441617" y="1530435"/>
                  <a:pt x="3472405" y="1701478"/>
                </a:cubicBezTo>
                <a:cubicBezTo>
                  <a:pt x="3478285" y="1734143"/>
                  <a:pt x="3527511" y="1738618"/>
                  <a:pt x="3553428" y="1759351"/>
                </a:cubicBezTo>
                <a:cubicBezTo>
                  <a:pt x="3789261" y="1948017"/>
                  <a:pt x="3549541" y="1761739"/>
                  <a:pt x="3692324" y="1886673"/>
                </a:cubicBezTo>
                <a:cubicBezTo>
                  <a:pt x="3706842" y="1899376"/>
                  <a:pt x="3725538" y="1907222"/>
                  <a:pt x="3738623" y="1921397"/>
                </a:cubicBezTo>
                <a:cubicBezTo>
                  <a:pt x="3823202" y="2013024"/>
                  <a:pt x="3815687" y="2006079"/>
                  <a:pt x="3854370" y="2083443"/>
                </a:cubicBezTo>
                <a:cubicBezTo>
                  <a:pt x="3858228" y="2114309"/>
                  <a:pt x="3860830" y="2145357"/>
                  <a:pt x="3865944" y="2176040"/>
                </a:cubicBezTo>
                <a:cubicBezTo>
                  <a:pt x="3868559" y="2191732"/>
                  <a:pt x="3878959" y="2206496"/>
                  <a:pt x="3877519" y="2222339"/>
                </a:cubicBezTo>
                <a:cubicBezTo>
                  <a:pt x="3869486" y="2310703"/>
                  <a:pt x="3823439" y="2343970"/>
                  <a:pt x="3773347" y="2419108"/>
                </a:cubicBezTo>
                <a:cubicBezTo>
                  <a:pt x="3760868" y="2437827"/>
                  <a:pt x="3755270" y="2461849"/>
                  <a:pt x="3738623" y="2476982"/>
                </a:cubicBezTo>
                <a:cubicBezTo>
                  <a:pt x="3678919" y="2531259"/>
                  <a:pt x="3564152" y="2569148"/>
                  <a:pt x="3495554" y="2592729"/>
                </a:cubicBezTo>
                <a:cubicBezTo>
                  <a:pt x="3317076" y="2654081"/>
                  <a:pt x="2991640" y="2750051"/>
                  <a:pt x="2835797" y="2754774"/>
                </a:cubicBezTo>
                <a:lnTo>
                  <a:pt x="2453833" y="2766349"/>
                </a:lnTo>
                <a:cubicBezTo>
                  <a:pt x="2206906" y="2754774"/>
                  <a:pt x="1958342" y="2762286"/>
                  <a:pt x="1713053" y="2731625"/>
                </a:cubicBezTo>
                <a:cubicBezTo>
                  <a:pt x="1255027" y="2674372"/>
                  <a:pt x="1465189" y="2653830"/>
                  <a:pt x="1157468" y="2523281"/>
                </a:cubicBezTo>
                <a:cubicBezTo>
                  <a:pt x="1094530" y="2496580"/>
                  <a:pt x="1026289" y="2484698"/>
                  <a:pt x="960699" y="2465407"/>
                </a:cubicBezTo>
                <a:cubicBezTo>
                  <a:pt x="856527" y="2492415"/>
                  <a:pt x="748101" y="2506462"/>
                  <a:pt x="648182" y="2546430"/>
                </a:cubicBezTo>
                <a:cubicBezTo>
                  <a:pt x="627294" y="2554785"/>
                  <a:pt x="632382" y="2592138"/>
                  <a:pt x="613458" y="2604303"/>
                </a:cubicBezTo>
                <a:cubicBezTo>
                  <a:pt x="575471" y="2628723"/>
                  <a:pt x="528577" y="2635169"/>
                  <a:pt x="486137" y="2650602"/>
                </a:cubicBezTo>
                <a:cubicBezTo>
                  <a:pt x="408972" y="2627453"/>
                  <a:pt x="317552" y="2631481"/>
                  <a:pt x="254643" y="2581154"/>
                </a:cubicBezTo>
                <a:cubicBezTo>
                  <a:pt x="529" y="2377863"/>
                  <a:pt x="28728" y="2327632"/>
                  <a:pt x="0" y="2083443"/>
                </a:cubicBezTo>
                <a:cubicBezTo>
                  <a:pt x="7716" y="2010137"/>
                  <a:pt x="9667" y="1935992"/>
                  <a:pt x="23149" y="1863524"/>
                </a:cubicBezTo>
                <a:cubicBezTo>
                  <a:pt x="65864" y="1633931"/>
                  <a:pt x="96990" y="1573808"/>
                  <a:pt x="173620" y="1365812"/>
                </a:cubicBezTo>
                <a:cubicBezTo>
                  <a:pt x="189053" y="1273215"/>
                  <a:pt x="194686" y="1178440"/>
                  <a:pt x="219919" y="1088020"/>
                </a:cubicBezTo>
                <a:cubicBezTo>
                  <a:pt x="248930" y="984065"/>
                  <a:pt x="361501" y="766376"/>
                  <a:pt x="416689" y="671331"/>
                </a:cubicBezTo>
                <a:cubicBezTo>
                  <a:pt x="448933" y="615800"/>
                  <a:pt x="488304" y="564634"/>
                  <a:pt x="520861" y="509286"/>
                </a:cubicBezTo>
                <a:cubicBezTo>
                  <a:pt x="527047" y="498770"/>
                  <a:pt x="521973" y="480839"/>
                  <a:pt x="532435" y="474562"/>
                </a:cubicBezTo>
                <a:cubicBezTo>
                  <a:pt x="563821" y="455730"/>
                  <a:pt x="601884" y="451412"/>
                  <a:pt x="636608" y="439837"/>
                </a:cubicBezTo>
                <a:cubicBezTo>
                  <a:pt x="663615" y="420546"/>
                  <a:pt x="688408" y="397699"/>
                  <a:pt x="717630" y="381964"/>
                </a:cubicBezTo>
                <a:cubicBezTo>
                  <a:pt x="739115" y="370395"/>
                  <a:pt x="765748" y="370665"/>
                  <a:pt x="787079" y="358815"/>
                </a:cubicBezTo>
                <a:cubicBezTo>
                  <a:pt x="801388" y="350866"/>
                  <a:pt x="811324" y="336666"/>
                  <a:pt x="821803" y="324091"/>
                </a:cubicBezTo>
                <a:cubicBezTo>
                  <a:pt x="849965" y="290297"/>
                  <a:pt x="871719" y="251025"/>
                  <a:pt x="902825" y="219919"/>
                </a:cubicBezTo>
                <a:lnTo>
                  <a:pt x="972273" y="150470"/>
                </a:lnTo>
                <a:cubicBezTo>
                  <a:pt x="1014957" y="107786"/>
                  <a:pt x="1020208" y="94970"/>
                  <a:pt x="1064871" y="69448"/>
                </a:cubicBezTo>
                <a:cubicBezTo>
                  <a:pt x="1079852" y="60887"/>
                  <a:pt x="1094678" y="51372"/>
                  <a:pt x="1111170" y="46298"/>
                </a:cubicBezTo>
                <a:cubicBezTo>
                  <a:pt x="1194564" y="20638"/>
                  <a:pt x="1190209" y="23149"/>
                  <a:pt x="1250066" y="23149"/>
                </a:cubicBezTo>
              </a:path>
            </a:pathLst>
          </a:custGeom>
          <a:solidFill>
            <a:srgbClr val="FFB4DA"/>
          </a:solidFill>
          <a:ln>
            <a:solidFill>
              <a:srgbClr val="FFB4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AE8042-D227-122E-0634-4F7A8253EE9B}"/>
              </a:ext>
            </a:extLst>
          </p:cNvPr>
          <p:cNvSpPr txBox="1"/>
          <p:nvPr/>
        </p:nvSpPr>
        <p:spPr>
          <a:xfrm>
            <a:off x="1751058" y="2925513"/>
            <a:ext cx="84776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venir Next LT Pro Demi" panose="020B0704020202020204" pitchFamily="34" charset="0"/>
              </a:rPr>
              <a:t>How will the rise of streaming platforms affect television consumption. Is there still a future and a place for traditional TV viewing?</a:t>
            </a:r>
            <a:endParaRPr lang="pt-PT" sz="2400" dirty="0">
              <a:latin typeface="Avenir Next LT Pro Demi" panose="020B07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53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Diagonal Corners Rounded 30">
            <a:extLst>
              <a:ext uri="{FF2B5EF4-FFF2-40B4-BE49-F238E27FC236}">
                <a16:creationId xmlns:a16="http://schemas.microsoft.com/office/drawing/2014/main" id="{1BEC58DF-9273-D514-2848-0D365D5930EF}"/>
              </a:ext>
            </a:extLst>
          </p:cNvPr>
          <p:cNvSpPr/>
          <p:nvPr/>
        </p:nvSpPr>
        <p:spPr>
          <a:xfrm>
            <a:off x="2041153" y="3332823"/>
            <a:ext cx="2236791" cy="622708"/>
          </a:xfrm>
          <a:prstGeom prst="round2DiagRect">
            <a:avLst/>
          </a:prstGeom>
          <a:solidFill>
            <a:srgbClr val="D1D184">
              <a:alpha val="50980"/>
            </a:srgbClr>
          </a:solidFill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Rectangle: Diagonal Corners Rounded 23">
            <a:extLst>
              <a:ext uri="{FF2B5EF4-FFF2-40B4-BE49-F238E27FC236}">
                <a16:creationId xmlns:a16="http://schemas.microsoft.com/office/drawing/2014/main" id="{11E0A271-4307-2DCB-1C9C-0D5BB9E567CF}"/>
              </a:ext>
            </a:extLst>
          </p:cNvPr>
          <p:cNvSpPr/>
          <p:nvPr/>
        </p:nvSpPr>
        <p:spPr>
          <a:xfrm>
            <a:off x="1142055" y="1436414"/>
            <a:ext cx="3339123" cy="647509"/>
          </a:xfrm>
          <a:prstGeom prst="round2DiagRect">
            <a:avLst/>
          </a:prstGeom>
          <a:solidFill>
            <a:srgbClr val="FFB4DA">
              <a:alpha val="51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5960FC8-36F5-E660-F640-B13D91C653F8}"/>
              </a:ext>
            </a:extLst>
          </p:cNvPr>
          <p:cNvGrpSpPr/>
          <p:nvPr/>
        </p:nvGrpSpPr>
        <p:grpSpPr>
          <a:xfrm>
            <a:off x="-1178423" y="-573634"/>
            <a:ext cx="14607658" cy="7810771"/>
            <a:chOff x="-1178423" y="-573634"/>
            <a:chExt cx="14607658" cy="7810771"/>
          </a:xfrm>
        </p:grpSpPr>
        <p:sp>
          <p:nvSpPr>
            <p:cNvPr id="7" name="Free-form: Shape 6">
              <a:extLst>
                <a:ext uri="{FF2B5EF4-FFF2-40B4-BE49-F238E27FC236}">
                  <a16:creationId xmlns:a16="http://schemas.microsoft.com/office/drawing/2014/main" id="{D4BA2988-F1F7-AE10-E6AD-D1DEC507B2D8}"/>
                </a:ext>
              </a:extLst>
            </p:cNvPr>
            <p:cNvSpPr/>
            <p:nvPr/>
          </p:nvSpPr>
          <p:spPr>
            <a:xfrm rot="626722">
              <a:off x="-1178423" y="4470788"/>
              <a:ext cx="3877655" cy="2766349"/>
            </a:xfrm>
            <a:custGeom>
              <a:avLst/>
              <a:gdLst>
                <a:gd name="connsiteX0" fmla="*/ 1180618 w 3877655"/>
                <a:gd name="connsiteY0" fmla="*/ 23149 h 2766349"/>
                <a:gd name="connsiteX1" fmla="*/ 1180618 w 3877655"/>
                <a:gd name="connsiteY1" fmla="*/ 23149 h 2766349"/>
                <a:gd name="connsiteX2" fmla="*/ 1377387 w 3877655"/>
                <a:gd name="connsiteY2" fmla="*/ 0 h 2766349"/>
                <a:gd name="connsiteX3" fmla="*/ 1747777 w 3877655"/>
                <a:gd name="connsiteY3" fmla="*/ 46298 h 2766349"/>
                <a:gd name="connsiteX4" fmla="*/ 1828800 w 3877655"/>
                <a:gd name="connsiteY4" fmla="*/ 208344 h 2766349"/>
                <a:gd name="connsiteX5" fmla="*/ 1967696 w 3877655"/>
                <a:gd name="connsiteY5" fmla="*/ 1030146 h 2766349"/>
                <a:gd name="connsiteX6" fmla="*/ 2060294 w 3877655"/>
                <a:gd name="connsiteY6" fmla="*/ 1099594 h 2766349"/>
                <a:gd name="connsiteX7" fmla="*/ 2407534 w 3877655"/>
                <a:gd name="connsiteY7" fmla="*/ 1053296 h 2766349"/>
                <a:gd name="connsiteX8" fmla="*/ 2708476 w 3877655"/>
                <a:gd name="connsiteY8" fmla="*/ 879675 h 2766349"/>
                <a:gd name="connsiteX9" fmla="*/ 2812648 w 3877655"/>
                <a:gd name="connsiteY9" fmla="*/ 833377 h 2766349"/>
                <a:gd name="connsiteX10" fmla="*/ 2905246 w 3877655"/>
                <a:gd name="connsiteY10" fmla="*/ 787078 h 2766349"/>
                <a:gd name="connsiteX11" fmla="*/ 2974694 w 3877655"/>
                <a:gd name="connsiteY11" fmla="*/ 763929 h 2766349"/>
                <a:gd name="connsiteX12" fmla="*/ 3252486 w 3877655"/>
                <a:gd name="connsiteY12" fmla="*/ 810227 h 2766349"/>
                <a:gd name="connsiteX13" fmla="*/ 3321934 w 3877655"/>
                <a:gd name="connsiteY13" fmla="*/ 925974 h 2766349"/>
                <a:gd name="connsiteX14" fmla="*/ 3437681 w 3877655"/>
                <a:gd name="connsiteY14" fmla="*/ 1122744 h 2766349"/>
                <a:gd name="connsiteX15" fmla="*/ 3449256 w 3877655"/>
                <a:gd name="connsiteY15" fmla="*/ 1180617 h 2766349"/>
                <a:gd name="connsiteX16" fmla="*/ 3472405 w 3877655"/>
                <a:gd name="connsiteY16" fmla="*/ 1701478 h 2766349"/>
                <a:gd name="connsiteX17" fmla="*/ 3553428 w 3877655"/>
                <a:gd name="connsiteY17" fmla="*/ 1759351 h 2766349"/>
                <a:gd name="connsiteX18" fmla="*/ 3692324 w 3877655"/>
                <a:gd name="connsiteY18" fmla="*/ 1886673 h 2766349"/>
                <a:gd name="connsiteX19" fmla="*/ 3738623 w 3877655"/>
                <a:gd name="connsiteY19" fmla="*/ 1921397 h 2766349"/>
                <a:gd name="connsiteX20" fmla="*/ 3854370 w 3877655"/>
                <a:gd name="connsiteY20" fmla="*/ 2083443 h 2766349"/>
                <a:gd name="connsiteX21" fmla="*/ 3865944 w 3877655"/>
                <a:gd name="connsiteY21" fmla="*/ 2176040 h 2766349"/>
                <a:gd name="connsiteX22" fmla="*/ 3877519 w 3877655"/>
                <a:gd name="connsiteY22" fmla="*/ 2222339 h 2766349"/>
                <a:gd name="connsiteX23" fmla="*/ 3773347 w 3877655"/>
                <a:gd name="connsiteY23" fmla="*/ 2419108 h 2766349"/>
                <a:gd name="connsiteX24" fmla="*/ 3738623 w 3877655"/>
                <a:gd name="connsiteY24" fmla="*/ 2476982 h 2766349"/>
                <a:gd name="connsiteX25" fmla="*/ 3495554 w 3877655"/>
                <a:gd name="connsiteY25" fmla="*/ 2592729 h 2766349"/>
                <a:gd name="connsiteX26" fmla="*/ 2835797 w 3877655"/>
                <a:gd name="connsiteY26" fmla="*/ 2754774 h 2766349"/>
                <a:gd name="connsiteX27" fmla="*/ 2453833 w 3877655"/>
                <a:gd name="connsiteY27" fmla="*/ 2766349 h 2766349"/>
                <a:gd name="connsiteX28" fmla="*/ 1713053 w 3877655"/>
                <a:gd name="connsiteY28" fmla="*/ 2731625 h 2766349"/>
                <a:gd name="connsiteX29" fmla="*/ 1157468 w 3877655"/>
                <a:gd name="connsiteY29" fmla="*/ 2523281 h 2766349"/>
                <a:gd name="connsiteX30" fmla="*/ 960699 w 3877655"/>
                <a:gd name="connsiteY30" fmla="*/ 2465407 h 2766349"/>
                <a:gd name="connsiteX31" fmla="*/ 648182 w 3877655"/>
                <a:gd name="connsiteY31" fmla="*/ 2546430 h 2766349"/>
                <a:gd name="connsiteX32" fmla="*/ 613458 w 3877655"/>
                <a:gd name="connsiteY32" fmla="*/ 2604303 h 2766349"/>
                <a:gd name="connsiteX33" fmla="*/ 486137 w 3877655"/>
                <a:gd name="connsiteY33" fmla="*/ 2650602 h 2766349"/>
                <a:gd name="connsiteX34" fmla="*/ 254643 w 3877655"/>
                <a:gd name="connsiteY34" fmla="*/ 2581154 h 2766349"/>
                <a:gd name="connsiteX35" fmla="*/ 0 w 3877655"/>
                <a:gd name="connsiteY35" fmla="*/ 2083443 h 2766349"/>
                <a:gd name="connsiteX36" fmla="*/ 23149 w 3877655"/>
                <a:gd name="connsiteY36" fmla="*/ 1863524 h 2766349"/>
                <a:gd name="connsiteX37" fmla="*/ 173620 w 3877655"/>
                <a:gd name="connsiteY37" fmla="*/ 1365812 h 2766349"/>
                <a:gd name="connsiteX38" fmla="*/ 219919 w 3877655"/>
                <a:gd name="connsiteY38" fmla="*/ 1088020 h 2766349"/>
                <a:gd name="connsiteX39" fmla="*/ 416689 w 3877655"/>
                <a:gd name="connsiteY39" fmla="*/ 671331 h 2766349"/>
                <a:gd name="connsiteX40" fmla="*/ 520861 w 3877655"/>
                <a:gd name="connsiteY40" fmla="*/ 509286 h 2766349"/>
                <a:gd name="connsiteX41" fmla="*/ 532435 w 3877655"/>
                <a:gd name="connsiteY41" fmla="*/ 474562 h 2766349"/>
                <a:gd name="connsiteX42" fmla="*/ 636608 w 3877655"/>
                <a:gd name="connsiteY42" fmla="*/ 439837 h 2766349"/>
                <a:gd name="connsiteX43" fmla="*/ 717630 w 3877655"/>
                <a:gd name="connsiteY43" fmla="*/ 381964 h 2766349"/>
                <a:gd name="connsiteX44" fmla="*/ 787079 w 3877655"/>
                <a:gd name="connsiteY44" fmla="*/ 358815 h 2766349"/>
                <a:gd name="connsiteX45" fmla="*/ 821803 w 3877655"/>
                <a:gd name="connsiteY45" fmla="*/ 324091 h 2766349"/>
                <a:gd name="connsiteX46" fmla="*/ 902825 w 3877655"/>
                <a:gd name="connsiteY46" fmla="*/ 219919 h 2766349"/>
                <a:gd name="connsiteX47" fmla="*/ 972273 w 3877655"/>
                <a:gd name="connsiteY47" fmla="*/ 150470 h 2766349"/>
                <a:gd name="connsiteX48" fmla="*/ 1064871 w 3877655"/>
                <a:gd name="connsiteY48" fmla="*/ 69448 h 2766349"/>
                <a:gd name="connsiteX49" fmla="*/ 1111170 w 3877655"/>
                <a:gd name="connsiteY49" fmla="*/ 46298 h 2766349"/>
                <a:gd name="connsiteX50" fmla="*/ 1250066 w 3877655"/>
                <a:gd name="connsiteY50" fmla="*/ 23149 h 2766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877655" h="2766349">
                  <a:moveTo>
                    <a:pt x="1180618" y="23149"/>
                  </a:moveTo>
                  <a:lnTo>
                    <a:pt x="1180618" y="23149"/>
                  </a:lnTo>
                  <a:cubicBezTo>
                    <a:pt x="1246208" y="15433"/>
                    <a:pt x="1311345" y="0"/>
                    <a:pt x="1377387" y="0"/>
                  </a:cubicBezTo>
                  <a:cubicBezTo>
                    <a:pt x="1605890" y="0"/>
                    <a:pt x="1599508" y="3936"/>
                    <a:pt x="1747777" y="46298"/>
                  </a:cubicBezTo>
                  <a:cubicBezTo>
                    <a:pt x="1777568" y="93963"/>
                    <a:pt x="1821638" y="148360"/>
                    <a:pt x="1828800" y="208344"/>
                  </a:cubicBezTo>
                  <a:cubicBezTo>
                    <a:pt x="1848193" y="370760"/>
                    <a:pt x="1786937" y="823566"/>
                    <a:pt x="1967696" y="1030146"/>
                  </a:cubicBezTo>
                  <a:cubicBezTo>
                    <a:pt x="1993103" y="1059182"/>
                    <a:pt x="2029428" y="1076445"/>
                    <a:pt x="2060294" y="1099594"/>
                  </a:cubicBezTo>
                  <a:cubicBezTo>
                    <a:pt x="2176041" y="1084161"/>
                    <a:pt x="2296954" y="1090814"/>
                    <a:pt x="2407534" y="1053296"/>
                  </a:cubicBezTo>
                  <a:cubicBezTo>
                    <a:pt x="2517205" y="1016086"/>
                    <a:pt x="2602646" y="926710"/>
                    <a:pt x="2708476" y="879675"/>
                  </a:cubicBezTo>
                  <a:cubicBezTo>
                    <a:pt x="2743200" y="864242"/>
                    <a:pt x="2778266" y="849557"/>
                    <a:pt x="2812648" y="833377"/>
                  </a:cubicBezTo>
                  <a:cubicBezTo>
                    <a:pt x="2843873" y="818683"/>
                    <a:pt x="2873527" y="800672"/>
                    <a:pt x="2905246" y="787078"/>
                  </a:cubicBezTo>
                  <a:cubicBezTo>
                    <a:pt x="2927675" y="777466"/>
                    <a:pt x="2951545" y="771645"/>
                    <a:pt x="2974694" y="763929"/>
                  </a:cubicBezTo>
                  <a:cubicBezTo>
                    <a:pt x="3067291" y="779362"/>
                    <a:pt x="3161414" y="787459"/>
                    <a:pt x="3252486" y="810227"/>
                  </a:cubicBezTo>
                  <a:cubicBezTo>
                    <a:pt x="3318355" y="826694"/>
                    <a:pt x="3297708" y="877522"/>
                    <a:pt x="3321934" y="925974"/>
                  </a:cubicBezTo>
                  <a:cubicBezTo>
                    <a:pt x="3355965" y="994037"/>
                    <a:pt x="3399099" y="1057154"/>
                    <a:pt x="3437681" y="1122744"/>
                  </a:cubicBezTo>
                  <a:cubicBezTo>
                    <a:pt x="3441539" y="1142035"/>
                    <a:pt x="3448078" y="1160979"/>
                    <a:pt x="3449256" y="1180617"/>
                  </a:cubicBezTo>
                  <a:cubicBezTo>
                    <a:pt x="3459665" y="1354097"/>
                    <a:pt x="3441617" y="1530435"/>
                    <a:pt x="3472405" y="1701478"/>
                  </a:cubicBezTo>
                  <a:cubicBezTo>
                    <a:pt x="3478285" y="1734143"/>
                    <a:pt x="3527511" y="1738618"/>
                    <a:pt x="3553428" y="1759351"/>
                  </a:cubicBezTo>
                  <a:cubicBezTo>
                    <a:pt x="3789261" y="1948017"/>
                    <a:pt x="3549541" y="1761739"/>
                    <a:pt x="3692324" y="1886673"/>
                  </a:cubicBezTo>
                  <a:cubicBezTo>
                    <a:pt x="3706842" y="1899376"/>
                    <a:pt x="3725538" y="1907222"/>
                    <a:pt x="3738623" y="1921397"/>
                  </a:cubicBezTo>
                  <a:cubicBezTo>
                    <a:pt x="3823202" y="2013024"/>
                    <a:pt x="3815687" y="2006079"/>
                    <a:pt x="3854370" y="2083443"/>
                  </a:cubicBezTo>
                  <a:cubicBezTo>
                    <a:pt x="3858228" y="2114309"/>
                    <a:pt x="3860830" y="2145357"/>
                    <a:pt x="3865944" y="2176040"/>
                  </a:cubicBezTo>
                  <a:cubicBezTo>
                    <a:pt x="3868559" y="2191732"/>
                    <a:pt x="3878959" y="2206496"/>
                    <a:pt x="3877519" y="2222339"/>
                  </a:cubicBezTo>
                  <a:cubicBezTo>
                    <a:pt x="3869486" y="2310703"/>
                    <a:pt x="3823439" y="2343970"/>
                    <a:pt x="3773347" y="2419108"/>
                  </a:cubicBezTo>
                  <a:cubicBezTo>
                    <a:pt x="3760868" y="2437827"/>
                    <a:pt x="3755270" y="2461849"/>
                    <a:pt x="3738623" y="2476982"/>
                  </a:cubicBezTo>
                  <a:cubicBezTo>
                    <a:pt x="3678919" y="2531259"/>
                    <a:pt x="3564152" y="2569148"/>
                    <a:pt x="3495554" y="2592729"/>
                  </a:cubicBezTo>
                  <a:cubicBezTo>
                    <a:pt x="3317076" y="2654081"/>
                    <a:pt x="2991640" y="2750051"/>
                    <a:pt x="2835797" y="2754774"/>
                  </a:cubicBezTo>
                  <a:lnTo>
                    <a:pt x="2453833" y="2766349"/>
                  </a:lnTo>
                  <a:cubicBezTo>
                    <a:pt x="2206906" y="2754774"/>
                    <a:pt x="1958342" y="2762286"/>
                    <a:pt x="1713053" y="2731625"/>
                  </a:cubicBezTo>
                  <a:cubicBezTo>
                    <a:pt x="1255027" y="2674372"/>
                    <a:pt x="1465189" y="2653830"/>
                    <a:pt x="1157468" y="2523281"/>
                  </a:cubicBezTo>
                  <a:cubicBezTo>
                    <a:pt x="1094530" y="2496580"/>
                    <a:pt x="1026289" y="2484698"/>
                    <a:pt x="960699" y="2465407"/>
                  </a:cubicBezTo>
                  <a:cubicBezTo>
                    <a:pt x="856527" y="2492415"/>
                    <a:pt x="748101" y="2506462"/>
                    <a:pt x="648182" y="2546430"/>
                  </a:cubicBezTo>
                  <a:cubicBezTo>
                    <a:pt x="627294" y="2554785"/>
                    <a:pt x="632382" y="2592138"/>
                    <a:pt x="613458" y="2604303"/>
                  </a:cubicBezTo>
                  <a:cubicBezTo>
                    <a:pt x="575471" y="2628723"/>
                    <a:pt x="528577" y="2635169"/>
                    <a:pt x="486137" y="2650602"/>
                  </a:cubicBezTo>
                  <a:cubicBezTo>
                    <a:pt x="408972" y="2627453"/>
                    <a:pt x="317552" y="2631481"/>
                    <a:pt x="254643" y="2581154"/>
                  </a:cubicBezTo>
                  <a:cubicBezTo>
                    <a:pt x="529" y="2377863"/>
                    <a:pt x="28728" y="2327632"/>
                    <a:pt x="0" y="2083443"/>
                  </a:cubicBezTo>
                  <a:cubicBezTo>
                    <a:pt x="7716" y="2010137"/>
                    <a:pt x="9667" y="1935992"/>
                    <a:pt x="23149" y="1863524"/>
                  </a:cubicBezTo>
                  <a:cubicBezTo>
                    <a:pt x="65864" y="1633931"/>
                    <a:pt x="96990" y="1573808"/>
                    <a:pt x="173620" y="1365812"/>
                  </a:cubicBezTo>
                  <a:cubicBezTo>
                    <a:pt x="189053" y="1273215"/>
                    <a:pt x="194686" y="1178440"/>
                    <a:pt x="219919" y="1088020"/>
                  </a:cubicBezTo>
                  <a:cubicBezTo>
                    <a:pt x="248930" y="984065"/>
                    <a:pt x="361501" y="766376"/>
                    <a:pt x="416689" y="671331"/>
                  </a:cubicBezTo>
                  <a:cubicBezTo>
                    <a:pt x="448933" y="615800"/>
                    <a:pt x="488304" y="564634"/>
                    <a:pt x="520861" y="509286"/>
                  </a:cubicBezTo>
                  <a:cubicBezTo>
                    <a:pt x="527047" y="498770"/>
                    <a:pt x="521973" y="480839"/>
                    <a:pt x="532435" y="474562"/>
                  </a:cubicBezTo>
                  <a:cubicBezTo>
                    <a:pt x="563821" y="455730"/>
                    <a:pt x="601884" y="451412"/>
                    <a:pt x="636608" y="439837"/>
                  </a:cubicBezTo>
                  <a:cubicBezTo>
                    <a:pt x="663615" y="420546"/>
                    <a:pt x="688408" y="397699"/>
                    <a:pt x="717630" y="381964"/>
                  </a:cubicBezTo>
                  <a:cubicBezTo>
                    <a:pt x="739115" y="370395"/>
                    <a:pt x="765748" y="370665"/>
                    <a:pt x="787079" y="358815"/>
                  </a:cubicBezTo>
                  <a:cubicBezTo>
                    <a:pt x="801388" y="350866"/>
                    <a:pt x="811324" y="336666"/>
                    <a:pt x="821803" y="324091"/>
                  </a:cubicBezTo>
                  <a:cubicBezTo>
                    <a:pt x="849965" y="290297"/>
                    <a:pt x="871719" y="251025"/>
                    <a:pt x="902825" y="219919"/>
                  </a:cubicBezTo>
                  <a:lnTo>
                    <a:pt x="972273" y="150470"/>
                  </a:lnTo>
                  <a:cubicBezTo>
                    <a:pt x="1014957" y="107786"/>
                    <a:pt x="1020208" y="94970"/>
                    <a:pt x="1064871" y="69448"/>
                  </a:cubicBezTo>
                  <a:cubicBezTo>
                    <a:pt x="1079852" y="60887"/>
                    <a:pt x="1094678" y="51372"/>
                    <a:pt x="1111170" y="46298"/>
                  </a:cubicBezTo>
                  <a:cubicBezTo>
                    <a:pt x="1194564" y="20638"/>
                    <a:pt x="1190209" y="23149"/>
                    <a:pt x="1250066" y="23149"/>
                  </a:cubicBezTo>
                </a:path>
              </a:pathLst>
            </a:custGeom>
            <a:solidFill>
              <a:srgbClr val="FFB4DA"/>
            </a:solidFill>
            <a:ln>
              <a:solidFill>
                <a:srgbClr val="FFB4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" name="Free-form: Shape 7">
              <a:extLst>
                <a:ext uri="{FF2B5EF4-FFF2-40B4-BE49-F238E27FC236}">
                  <a16:creationId xmlns:a16="http://schemas.microsoft.com/office/drawing/2014/main" id="{8D7EB746-A25A-193A-41C4-0E9E92ED04BE}"/>
                </a:ext>
              </a:extLst>
            </p:cNvPr>
            <p:cNvSpPr/>
            <p:nvPr/>
          </p:nvSpPr>
          <p:spPr>
            <a:xfrm rot="15222399">
              <a:off x="10107233" y="-17981"/>
              <a:ext cx="3877655" cy="2766349"/>
            </a:xfrm>
            <a:custGeom>
              <a:avLst/>
              <a:gdLst>
                <a:gd name="connsiteX0" fmla="*/ 1180618 w 3877655"/>
                <a:gd name="connsiteY0" fmla="*/ 23149 h 2766349"/>
                <a:gd name="connsiteX1" fmla="*/ 1180618 w 3877655"/>
                <a:gd name="connsiteY1" fmla="*/ 23149 h 2766349"/>
                <a:gd name="connsiteX2" fmla="*/ 1377387 w 3877655"/>
                <a:gd name="connsiteY2" fmla="*/ 0 h 2766349"/>
                <a:gd name="connsiteX3" fmla="*/ 1747777 w 3877655"/>
                <a:gd name="connsiteY3" fmla="*/ 46298 h 2766349"/>
                <a:gd name="connsiteX4" fmla="*/ 1828800 w 3877655"/>
                <a:gd name="connsiteY4" fmla="*/ 208344 h 2766349"/>
                <a:gd name="connsiteX5" fmla="*/ 1967696 w 3877655"/>
                <a:gd name="connsiteY5" fmla="*/ 1030146 h 2766349"/>
                <a:gd name="connsiteX6" fmla="*/ 2060294 w 3877655"/>
                <a:gd name="connsiteY6" fmla="*/ 1099594 h 2766349"/>
                <a:gd name="connsiteX7" fmla="*/ 2407534 w 3877655"/>
                <a:gd name="connsiteY7" fmla="*/ 1053296 h 2766349"/>
                <a:gd name="connsiteX8" fmla="*/ 2708476 w 3877655"/>
                <a:gd name="connsiteY8" fmla="*/ 879675 h 2766349"/>
                <a:gd name="connsiteX9" fmla="*/ 2812648 w 3877655"/>
                <a:gd name="connsiteY9" fmla="*/ 833377 h 2766349"/>
                <a:gd name="connsiteX10" fmla="*/ 2905246 w 3877655"/>
                <a:gd name="connsiteY10" fmla="*/ 787078 h 2766349"/>
                <a:gd name="connsiteX11" fmla="*/ 2974694 w 3877655"/>
                <a:gd name="connsiteY11" fmla="*/ 763929 h 2766349"/>
                <a:gd name="connsiteX12" fmla="*/ 3252486 w 3877655"/>
                <a:gd name="connsiteY12" fmla="*/ 810227 h 2766349"/>
                <a:gd name="connsiteX13" fmla="*/ 3321934 w 3877655"/>
                <a:gd name="connsiteY13" fmla="*/ 925974 h 2766349"/>
                <a:gd name="connsiteX14" fmla="*/ 3437681 w 3877655"/>
                <a:gd name="connsiteY14" fmla="*/ 1122744 h 2766349"/>
                <a:gd name="connsiteX15" fmla="*/ 3449256 w 3877655"/>
                <a:gd name="connsiteY15" fmla="*/ 1180617 h 2766349"/>
                <a:gd name="connsiteX16" fmla="*/ 3472405 w 3877655"/>
                <a:gd name="connsiteY16" fmla="*/ 1701478 h 2766349"/>
                <a:gd name="connsiteX17" fmla="*/ 3553428 w 3877655"/>
                <a:gd name="connsiteY17" fmla="*/ 1759351 h 2766349"/>
                <a:gd name="connsiteX18" fmla="*/ 3692324 w 3877655"/>
                <a:gd name="connsiteY18" fmla="*/ 1886673 h 2766349"/>
                <a:gd name="connsiteX19" fmla="*/ 3738623 w 3877655"/>
                <a:gd name="connsiteY19" fmla="*/ 1921397 h 2766349"/>
                <a:gd name="connsiteX20" fmla="*/ 3854370 w 3877655"/>
                <a:gd name="connsiteY20" fmla="*/ 2083443 h 2766349"/>
                <a:gd name="connsiteX21" fmla="*/ 3865944 w 3877655"/>
                <a:gd name="connsiteY21" fmla="*/ 2176040 h 2766349"/>
                <a:gd name="connsiteX22" fmla="*/ 3877519 w 3877655"/>
                <a:gd name="connsiteY22" fmla="*/ 2222339 h 2766349"/>
                <a:gd name="connsiteX23" fmla="*/ 3773347 w 3877655"/>
                <a:gd name="connsiteY23" fmla="*/ 2419108 h 2766349"/>
                <a:gd name="connsiteX24" fmla="*/ 3738623 w 3877655"/>
                <a:gd name="connsiteY24" fmla="*/ 2476982 h 2766349"/>
                <a:gd name="connsiteX25" fmla="*/ 3495554 w 3877655"/>
                <a:gd name="connsiteY25" fmla="*/ 2592729 h 2766349"/>
                <a:gd name="connsiteX26" fmla="*/ 2835797 w 3877655"/>
                <a:gd name="connsiteY26" fmla="*/ 2754774 h 2766349"/>
                <a:gd name="connsiteX27" fmla="*/ 2453833 w 3877655"/>
                <a:gd name="connsiteY27" fmla="*/ 2766349 h 2766349"/>
                <a:gd name="connsiteX28" fmla="*/ 1713053 w 3877655"/>
                <a:gd name="connsiteY28" fmla="*/ 2731625 h 2766349"/>
                <a:gd name="connsiteX29" fmla="*/ 1157468 w 3877655"/>
                <a:gd name="connsiteY29" fmla="*/ 2523281 h 2766349"/>
                <a:gd name="connsiteX30" fmla="*/ 960699 w 3877655"/>
                <a:gd name="connsiteY30" fmla="*/ 2465407 h 2766349"/>
                <a:gd name="connsiteX31" fmla="*/ 648182 w 3877655"/>
                <a:gd name="connsiteY31" fmla="*/ 2546430 h 2766349"/>
                <a:gd name="connsiteX32" fmla="*/ 613458 w 3877655"/>
                <a:gd name="connsiteY32" fmla="*/ 2604303 h 2766349"/>
                <a:gd name="connsiteX33" fmla="*/ 486137 w 3877655"/>
                <a:gd name="connsiteY33" fmla="*/ 2650602 h 2766349"/>
                <a:gd name="connsiteX34" fmla="*/ 254643 w 3877655"/>
                <a:gd name="connsiteY34" fmla="*/ 2581154 h 2766349"/>
                <a:gd name="connsiteX35" fmla="*/ 0 w 3877655"/>
                <a:gd name="connsiteY35" fmla="*/ 2083443 h 2766349"/>
                <a:gd name="connsiteX36" fmla="*/ 23149 w 3877655"/>
                <a:gd name="connsiteY36" fmla="*/ 1863524 h 2766349"/>
                <a:gd name="connsiteX37" fmla="*/ 173620 w 3877655"/>
                <a:gd name="connsiteY37" fmla="*/ 1365812 h 2766349"/>
                <a:gd name="connsiteX38" fmla="*/ 219919 w 3877655"/>
                <a:gd name="connsiteY38" fmla="*/ 1088020 h 2766349"/>
                <a:gd name="connsiteX39" fmla="*/ 416689 w 3877655"/>
                <a:gd name="connsiteY39" fmla="*/ 671331 h 2766349"/>
                <a:gd name="connsiteX40" fmla="*/ 520861 w 3877655"/>
                <a:gd name="connsiteY40" fmla="*/ 509286 h 2766349"/>
                <a:gd name="connsiteX41" fmla="*/ 532435 w 3877655"/>
                <a:gd name="connsiteY41" fmla="*/ 474562 h 2766349"/>
                <a:gd name="connsiteX42" fmla="*/ 636608 w 3877655"/>
                <a:gd name="connsiteY42" fmla="*/ 439837 h 2766349"/>
                <a:gd name="connsiteX43" fmla="*/ 717630 w 3877655"/>
                <a:gd name="connsiteY43" fmla="*/ 381964 h 2766349"/>
                <a:gd name="connsiteX44" fmla="*/ 787079 w 3877655"/>
                <a:gd name="connsiteY44" fmla="*/ 358815 h 2766349"/>
                <a:gd name="connsiteX45" fmla="*/ 821803 w 3877655"/>
                <a:gd name="connsiteY45" fmla="*/ 324091 h 2766349"/>
                <a:gd name="connsiteX46" fmla="*/ 902825 w 3877655"/>
                <a:gd name="connsiteY46" fmla="*/ 219919 h 2766349"/>
                <a:gd name="connsiteX47" fmla="*/ 972273 w 3877655"/>
                <a:gd name="connsiteY47" fmla="*/ 150470 h 2766349"/>
                <a:gd name="connsiteX48" fmla="*/ 1064871 w 3877655"/>
                <a:gd name="connsiteY48" fmla="*/ 69448 h 2766349"/>
                <a:gd name="connsiteX49" fmla="*/ 1111170 w 3877655"/>
                <a:gd name="connsiteY49" fmla="*/ 46298 h 2766349"/>
                <a:gd name="connsiteX50" fmla="*/ 1250066 w 3877655"/>
                <a:gd name="connsiteY50" fmla="*/ 23149 h 2766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877655" h="2766349">
                  <a:moveTo>
                    <a:pt x="1180618" y="23149"/>
                  </a:moveTo>
                  <a:lnTo>
                    <a:pt x="1180618" y="23149"/>
                  </a:lnTo>
                  <a:cubicBezTo>
                    <a:pt x="1246208" y="15433"/>
                    <a:pt x="1311345" y="0"/>
                    <a:pt x="1377387" y="0"/>
                  </a:cubicBezTo>
                  <a:cubicBezTo>
                    <a:pt x="1605890" y="0"/>
                    <a:pt x="1599508" y="3936"/>
                    <a:pt x="1747777" y="46298"/>
                  </a:cubicBezTo>
                  <a:cubicBezTo>
                    <a:pt x="1777568" y="93963"/>
                    <a:pt x="1821638" y="148360"/>
                    <a:pt x="1828800" y="208344"/>
                  </a:cubicBezTo>
                  <a:cubicBezTo>
                    <a:pt x="1848193" y="370760"/>
                    <a:pt x="1786937" y="823566"/>
                    <a:pt x="1967696" y="1030146"/>
                  </a:cubicBezTo>
                  <a:cubicBezTo>
                    <a:pt x="1993103" y="1059182"/>
                    <a:pt x="2029428" y="1076445"/>
                    <a:pt x="2060294" y="1099594"/>
                  </a:cubicBezTo>
                  <a:cubicBezTo>
                    <a:pt x="2176041" y="1084161"/>
                    <a:pt x="2296954" y="1090814"/>
                    <a:pt x="2407534" y="1053296"/>
                  </a:cubicBezTo>
                  <a:cubicBezTo>
                    <a:pt x="2517205" y="1016086"/>
                    <a:pt x="2602646" y="926710"/>
                    <a:pt x="2708476" y="879675"/>
                  </a:cubicBezTo>
                  <a:cubicBezTo>
                    <a:pt x="2743200" y="864242"/>
                    <a:pt x="2778266" y="849557"/>
                    <a:pt x="2812648" y="833377"/>
                  </a:cubicBezTo>
                  <a:cubicBezTo>
                    <a:pt x="2843873" y="818683"/>
                    <a:pt x="2873527" y="800672"/>
                    <a:pt x="2905246" y="787078"/>
                  </a:cubicBezTo>
                  <a:cubicBezTo>
                    <a:pt x="2927675" y="777466"/>
                    <a:pt x="2951545" y="771645"/>
                    <a:pt x="2974694" y="763929"/>
                  </a:cubicBezTo>
                  <a:cubicBezTo>
                    <a:pt x="3067291" y="779362"/>
                    <a:pt x="3161414" y="787459"/>
                    <a:pt x="3252486" y="810227"/>
                  </a:cubicBezTo>
                  <a:cubicBezTo>
                    <a:pt x="3318355" y="826694"/>
                    <a:pt x="3297708" y="877522"/>
                    <a:pt x="3321934" y="925974"/>
                  </a:cubicBezTo>
                  <a:cubicBezTo>
                    <a:pt x="3355965" y="994037"/>
                    <a:pt x="3399099" y="1057154"/>
                    <a:pt x="3437681" y="1122744"/>
                  </a:cubicBezTo>
                  <a:cubicBezTo>
                    <a:pt x="3441539" y="1142035"/>
                    <a:pt x="3448078" y="1160979"/>
                    <a:pt x="3449256" y="1180617"/>
                  </a:cubicBezTo>
                  <a:cubicBezTo>
                    <a:pt x="3459665" y="1354097"/>
                    <a:pt x="3441617" y="1530435"/>
                    <a:pt x="3472405" y="1701478"/>
                  </a:cubicBezTo>
                  <a:cubicBezTo>
                    <a:pt x="3478285" y="1734143"/>
                    <a:pt x="3527511" y="1738618"/>
                    <a:pt x="3553428" y="1759351"/>
                  </a:cubicBezTo>
                  <a:cubicBezTo>
                    <a:pt x="3789261" y="1948017"/>
                    <a:pt x="3549541" y="1761739"/>
                    <a:pt x="3692324" y="1886673"/>
                  </a:cubicBezTo>
                  <a:cubicBezTo>
                    <a:pt x="3706842" y="1899376"/>
                    <a:pt x="3725538" y="1907222"/>
                    <a:pt x="3738623" y="1921397"/>
                  </a:cubicBezTo>
                  <a:cubicBezTo>
                    <a:pt x="3823202" y="2013024"/>
                    <a:pt x="3815687" y="2006079"/>
                    <a:pt x="3854370" y="2083443"/>
                  </a:cubicBezTo>
                  <a:cubicBezTo>
                    <a:pt x="3858228" y="2114309"/>
                    <a:pt x="3860830" y="2145357"/>
                    <a:pt x="3865944" y="2176040"/>
                  </a:cubicBezTo>
                  <a:cubicBezTo>
                    <a:pt x="3868559" y="2191732"/>
                    <a:pt x="3878959" y="2206496"/>
                    <a:pt x="3877519" y="2222339"/>
                  </a:cubicBezTo>
                  <a:cubicBezTo>
                    <a:pt x="3869486" y="2310703"/>
                    <a:pt x="3823439" y="2343970"/>
                    <a:pt x="3773347" y="2419108"/>
                  </a:cubicBezTo>
                  <a:cubicBezTo>
                    <a:pt x="3760868" y="2437827"/>
                    <a:pt x="3755270" y="2461849"/>
                    <a:pt x="3738623" y="2476982"/>
                  </a:cubicBezTo>
                  <a:cubicBezTo>
                    <a:pt x="3678919" y="2531259"/>
                    <a:pt x="3564152" y="2569148"/>
                    <a:pt x="3495554" y="2592729"/>
                  </a:cubicBezTo>
                  <a:cubicBezTo>
                    <a:pt x="3317076" y="2654081"/>
                    <a:pt x="2991640" y="2750051"/>
                    <a:pt x="2835797" y="2754774"/>
                  </a:cubicBezTo>
                  <a:lnTo>
                    <a:pt x="2453833" y="2766349"/>
                  </a:lnTo>
                  <a:cubicBezTo>
                    <a:pt x="2206906" y="2754774"/>
                    <a:pt x="1958342" y="2762286"/>
                    <a:pt x="1713053" y="2731625"/>
                  </a:cubicBezTo>
                  <a:cubicBezTo>
                    <a:pt x="1255027" y="2674372"/>
                    <a:pt x="1465189" y="2653830"/>
                    <a:pt x="1157468" y="2523281"/>
                  </a:cubicBezTo>
                  <a:cubicBezTo>
                    <a:pt x="1094530" y="2496580"/>
                    <a:pt x="1026289" y="2484698"/>
                    <a:pt x="960699" y="2465407"/>
                  </a:cubicBezTo>
                  <a:cubicBezTo>
                    <a:pt x="856527" y="2492415"/>
                    <a:pt x="748101" y="2506462"/>
                    <a:pt x="648182" y="2546430"/>
                  </a:cubicBezTo>
                  <a:cubicBezTo>
                    <a:pt x="627294" y="2554785"/>
                    <a:pt x="632382" y="2592138"/>
                    <a:pt x="613458" y="2604303"/>
                  </a:cubicBezTo>
                  <a:cubicBezTo>
                    <a:pt x="575471" y="2628723"/>
                    <a:pt x="528577" y="2635169"/>
                    <a:pt x="486137" y="2650602"/>
                  </a:cubicBezTo>
                  <a:cubicBezTo>
                    <a:pt x="408972" y="2627453"/>
                    <a:pt x="317552" y="2631481"/>
                    <a:pt x="254643" y="2581154"/>
                  </a:cubicBezTo>
                  <a:cubicBezTo>
                    <a:pt x="529" y="2377863"/>
                    <a:pt x="28728" y="2327632"/>
                    <a:pt x="0" y="2083443"/>
                  </a:cubicBezTo>
                  <a:cubicBezTo>
                    <a:pt x="7716" y="2010137"/>
                    <a:pt x="9667" y="1935992"/>
                    <a:pt x="23149" y="1863524"/>
                  </a:cubicBezTo>
                  <a:cubicBezTo>
                    <a:pt x="65864" y="1633931"/>
                    <a:pt x="96990" y="1573808"/>
                    <a:pt x="173620" y="1365812"/>
                  </a:cubicBezTo>
                  <a:cubicBezTo>
                    <a:pt x="189053" y="1273215"/>
                    <a:pt x="194686" y="1178440"/>
                    <a:pt x="219919" y="1088020"/>
                  </a:cubicBezTo>
                  <a:cubicBezTo>
                    <a:pt x="248930" y="984065"/>
                    <a:pt x="361501" y="766376"/>
                    <a:pt x="416689" y="671331"/>
                  </a:cubicBezTo>
                  <a:cubicBezTo>
                    <a:pt x="448933" y="615800"/>
                    <a:pt x="488304" y="564634"/>
                    <a:pt x="520861" y="509286"/>
                  </a:cubicBezTo>
                  <a:cubicBezTo>
                    <a:pt x="527047" y="498770"/>
                    <a:pt x="521973" y="480839"/>
                    <a:pt x="532435" y="474562"/>
                  </a:cubicBezTo>
                  <a:cubicBezTo>
                    <a:pt x="563821" y="455730"/>
                    <a:pt x="601884" y="451412"/>
                    <a:pt x="636608" y="439837"/>
                  </a:cubicBezTo>
                  <a:cubicBezTo>
                    <a:pt x="663615" y="420546"/>
                    <a:pt x="688408" y="397699"/>
                    <a:pt x="717630" y="381964"/>
                  </a:cubicBezTo>
                  <a:cubicBezTo>
                    <a:pt x="739115" y="370395"/>
                    <a:pt x="765748" y="370665"/>
                    <a:pt x="787079" y="358815"/>
                  </a:cubicBezTo>
                  <a:cubicBezTo>
                    <a:pt x="801388" y="350866"/>
                    <a:pt x="811324" y="336666"/>
                    <a:pt x="821803" y="324091"/>
                  </a:cubicBezTo>
                  <a:cubicBezTo>
                    <a:pt x="849965" y="290297"/>
                    <a:pt x="871719" y="251025"/>
                    <a:pt x="902825" y="219919"/>
                  </a:cubicBezTo>
                  <a:lnTo>
                    <a:pt x="972273" y="150470"/>
                  </a:lnTo>
                  <a:cubicBezTo>
                    <a:pt x="1014957" y="107786"/>
                    <a:pt x="1020208" y="94970"/>
                    <a:pt x="1064871" y="69448"/>
                  </a:cubicBezTo>
                  <a:cubicBezTo>
                    <a:pt x="1079852" y="60887"/>
                    <a:pt x="1094678" y="51372"/>
                    <a:pt x="1111170" y="46298"/>
                  </a:cubicBezTo>
                  <a:cubicBezTo>
                    <a:pt x="1194564" y="20638"/>
                    <a:pt x="1190209" y="23149"/>
                    <a:pt x="1250066" y="23149"/>
                  </a:cubicBezTo>
                </a:path>
              </a:pathLst>
            </a:custGeom>
            <a:solidFill>
              <a:srgbClr val="FFF0CA"/>
            </a:solidFill>
            <a:ln>
              <a:solidFill>
                <a:srgbClr val="FFF0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09C57DB-22A3-562C-BCAF-712983EEDECE}"/>
              </a:ext>
            </a:extLst>
          </p:cNvPr>
          <p:cNvSpPr txBox="1"/>
          <p:nvPr/>
        </p:nvSpPr>
        <p:spPr>
          <a:xfrm>
            <a:off x="1507574" y="1528753"/>
            <a:ext cx="3066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202124"/>
                </a:solidFill>
                <a:effectLst/>
                <a:latin typeface="Avenir Next LT Pro Demi" panose="020B0704020202020204" pitchFamily="34" charset="0"/>
              </a:rPr>
              <a:t>Per day how much time do you usually spend on a streaming platform?</a:t>
            </a:r>
            <a:endParaRPr lang="pt-PT" sz="1200" dirty="0">
              <a:latin typeface="Avenir Next LT Pro Demi" panose="020B07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566584-084D-3B44-9E65-6FB03EEF44B4}"/>
              </a:ext>
            </a:extLst>
          </p:cNvPr>
          <p:cNvSpPr/>
          <p:nvPr/>
        </p:nvSpPr>
        <p:spPr>
          <a:xfrm>
            <a:off x="5442859" y="947059"/>
            <a:ext cx="5246914" cy="4713514"/>
          </a:xfrm>
          <a:prstGeom prst="rect">
            <a:avLst/>
          </a:prstGeom>
          <a:solidFill>
            <a:srgbClr val="DAFAB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25C469-2690-5B55-7C1C-44FA7B42E558}"/>
              </a:ext>
            </a:extLst>
          </p:cNvPr>
          <p:cNvSpPr txBox="1"/>
          <p:nvPr/>
        </p:nvSpPr>
        <p:spPr>
          <a:xfrm>
            <a:off x="5606145" y="1070719"/>
            <a:ext cx="2841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>
                <a:latin typeface="Berlin Sans FB" panose="020E0602020502020306" pitchFamily="34" charset="0"/>
              </a:rPr>
              <a:t>SURVEY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B403F0-AA1A-473C-C600-E2418C92FFBA}"/>
              </a:ext>
            </a:extLst>
          </p:cNvPr>
          <p:cNvSpPr txBox="1"/>
          <p:nvPr/>
        </p:nvSpPr>
        <p:spPr>
          <a:xfrm>
            <a:off x="6019800" y="3015343"/>
            <a:ext cx="3483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>
                <a:latin typeface="Avenir Next LT Pro Demi" panose="020B0704020202020204" pitchFamily="34" charset="0"/>
              </a:rPr>
              <a:t>82 </a:t>
            </a:r>
            <a:r>
              <a:rPr lang="pt-PT" sz="3200" dirty="0" err="1">
                <a:latin typeface="Avenir Next LT Pro Demi" panose="020B0704020202020204" pitchFamily="34" charset="0"/>
              </a:rPr>
              <a:t>Answers</a:t>
            </a:r>
            <a:endParaRPr lang="pt-PT" sz="3200" dirty="0">
              <a:latin typeface="Avenir Next LT Pro Demi" panose="020B070402020202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8F03566-8A0D-906E-DC15-1DC622A1AA66}"/>
              </a:ext>
            </a:extLst>
          </p:cNvPr>
          <p:cNvSpPr/>
          <p:nvPr/>
        </p:nvSpPr>
        <p:spPr>
          <a:xfrm>
            <a:off x="5791202" y="1779153"/>
            <a:ext cx="4557459" cy="343205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A6E773E-0D13-2470-3AEA-76484D47BF4A}"/>
              </a:ext>
            </a:extLst>
          </p:cNvPr>
          <p:cNvSpPr/>
          <p:nvPr/>
        </p:nvSpPr>
        <p:spPr>
          <a:xfrm>
            <a:off x="7182831" y="1247805"/>
            <a:ext cx="247155" cy="230602"/>
          </a:xfrm>
          <a:prstGeom prst="ellipse">
            <a:avLst/>
          </a:prstGeom>
          <a:solidFill>
            <a:srgbClr val="D1D18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0044FE4-A78F-8669-41C9-600AC729C7BD}"/>
              </a:ext>
            </a:extLst>
          </p:cNvPr>
          <p:cNvSpPr/>
          <p:nvPr/>
        </p:nvSpPr>
        <p:spPr>
          <a:xfrm>
            <a:off x="7508046" y="1247805"/>
            <a:ext cx="247155" cy="230602"/>
          </a:xfrm>
          <a:prstGeom prst="ellipse">
            <a:avLst/>
          </a:prstGeom>
          <a:solidFill>
            <a:srgbClr val="FFB4D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E91AF3-2912-9330-728D-910F1DBD048E}"/>
              </a:ext>
            </a:extLst>
          </p:cNvPr>
          <p:cNvSpPr/>
          <p:nvPr/>
        </p:nvSpPr>
        <p:spPr>
          <a:xfrm>
            <a:off x="7815942" y="1247805"/>
            <a:ext cx="247155" cy="230602"/>
          </a:xfrm>
          <a:prstGeom prst="ellipse">
            <a:avLst/>
          </a:prstGeom>
          <a:solidFill>
            <a:srgbClr val="7B7AA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8D0FA3-504D-240B-1082-A34D15D4847C}"/>
              </a:ext>
            </a:extLst>
          </p:cNvPr>
          <p:cNvSpPr txBox="1"/>
          <p:nvPr/>
        </p:nvSpPr>
        <p:spPr>
          <a:xfrm>
            <a:off x="5972850" y="2046163"/>
            <a:ext cx="43149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000" dirty="0">
                <a:latin typeface="Avenir Next LT Pro Demi" panose="020B0704020202020204" pitchFamily="34" charset="0"/>
              </a:rPr>
              <a:t>15</a:t>
            </a:r>
          </a:p>
          <a:p>
            <a:pPr algn="ctr"/>
            <a:r>
              <a:rPr lang="pt-PT" sz="3200" dirty="0">
                <a:latin typeface="Avenir Next LT Pro Demi" panose="020B0704020202020204" pitchFamily="34" charset="0"/>
              </a:rPr>
              <a:t>QUESTIONS</a:t>
            </a:r>
          </a:p>
          <a:p>
            <a:pPr algn="ctr"/>
            <a:endParaRPr lang="pt-PT" sz="3200" dirty="0">
              <a:latin typeface="Avenir Next LT Pro Demi" panose="020B0704020202020204" pitchFamily="34" charset="0"/>
            </a:endParaRPr>
          </a:p>
          <a:p>
            <a:pPr algn="ctr"/>
            <a:r>
              <a:rPr lang="pt-PT" sz="4000" dirty="0">
                <a:latin typeface="Avenir Next LT Pro Demi" panose="020B0704020202020204" pitchFamily="34" charset="0"/>
              </a:rPr>
              <a:t>82</a:t>
            </a:r>
          </a:p>
          <a:p>
            <a:pPr algn="ctr"/>
            <a:r>
              <a:rPr lang="pt-PT" sz="3200" dirty="0">
                <a:latin typeface="Avenir Next LT Pro Demi" panose="020B0704020202020204" pitchFamily="34" charset="0"/>
              </a:rPr>
              <a:t>ANSWERS</a:t>
            </a:r>
          </a:p>
          <a:p>
            <a:pPr algn="ctr"/>
            <a:endParaRPr lang="pt-PT" sz="4000" dirty="0">
              <a:latin typeface="Avenir Next LT Pro Demi" panose="020B0704020202020204" pitchFamily="34" charset="0"/>
            </a:endParaRP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A0496081-18C6-38E5-6CEA-C425EDDB8AD0}"/>
              </a:ext>
            </a:extLst>
          </p:cNvPr>
          <p:cNvCxnSpPr>
            <a:cxnSpLocks/>
            <a:stCxn id="24" idx="1"/>
          </p:cNvCxnSpPr>
          <p:nvPr/>
        </p:nvCxnSpPr>
        <p:spPr>
          <a:xfrm rot="16200000" flipH="1">
            <a:off x="4225966" y="669573"/>
            <a:ext cx="560805" cy="338950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B5C6DF3-69D7-E0BF-C0D0-B76D0C59FCEC}"/>
              </a:ext>
            </a:extLst>
          </p:cNvPr>
          <p:cNvSpPr txBox="1"/>
          <p:nvPr/>
        </p:nvSpPr>
        <p:spPr>
          <a:xfrm>
            <a:off x="2179014" y="35409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Avenir Next LT Pro Demi" panose="020B0704020202020204" pitchFamily="34" charset="0"/>
              </a:rPr>
              <a:t>Do you </a:t>
            </a:r>
            <a:r>
              <a:rPr lang="pt-PT" sz="1200" dirty="0" err="1">
                <a:latin typeface="Avenir Next LT Pro Demi" panose="020B0704020202020204" pitchFamily="34" charset="0"/>
              </a:rPr>
              <a:t>watch</a:t>
            </a:r>
            <a:r>
              <a:rPr lang="pt-PT" sz="1200" dirty="0">
                <a:latin typeface="Avenir Next LT Pro Demi" panose="020B0704020202020204" pitchFamily="34" charset="0"/>
              </a:rPr>
              <a:t> </a:t>
            </a:r>
            <a:r>
              <a:rPr lang="pt-PT" sz="1200" dirty="0" err="1">
                <a:latin typeface="Avenir Next LT Pro Demi" panose="020B0704020202020204" pitchFamily="34" charset="0"/>
              </a:rPr>
              <a:t>television</a:t>
            </a:r>
            <a:r>
              <a:rPr lang="pt-PT" sz="1200" dirty="0">
                <a:latin typeface="Avenir Next LT Pro Demi" panose="020B0704020202020204" pitchFamily="34" charset="0"/>
              </a:rPr>
              <a:t>?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26A734C8-C52E-BA52-5BAA-623047261871}"/>
              </a:ext>
            </a:extLst>
          </p:cNvPr>
          <p:cNvCxnSpPr>
            <a:cxnSpLocks/>
            <a:stCxn id="31" idx="0"/>
          </p:cNvCxnSpPr>
          <p:nvPr/>
        </p:nvCxnSpPr>
        <p:spPr>
          <a:xfrm>
            <a:off x="4277944" y="3644177"/>
            <a:ext cx="2157384" cy="87643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9027546D-0C4F-FE5B-2161-8ABC40DA1BCA}"/>
              </a:ext>
            </a:extLst>
          </p:cNvPr>
          <p:cNvSpPr/>
          <p:nvPr/>
        </p:nvSpPr>
        <p:spPr>
          <a:xfrm>
            <a:off x="1201497" y="1277967"/>
            <a:ext cx="86591" cy="807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22CA9A9-5AB3-8C0B-3E5A-1A8CD457F616}"/>
              </a:ext>
            </a:extLst>
          </p:cNvPr>
          <p:cNvSpPr/>
          <p:nvPr/>
        </p:nvSpPr>
        <p:spPr>
          <a:xfrm>
            <a:off x="1311240" y="1277967"/>
            <a:ext cx="86591" cy="807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E6F8076-FCD2-6111-FC0E-B4281CB9B0FC}"/>
              </a:ext>
            </a:extLst>
          </p:cNvPr>
          <p:cNvSpPr/>
          <p:nvPr/>
        </p:nvSpPr>
        <p:spPr>
          <a:xfrm>
            <a:off x="1420983" y="1277967"/>
            <a:ext cx="86591" cy="807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9DB38CF-8067-61EF-8F1D-1979E7AD9D8D}"/>
              </a:ext>
            </a:extLst>
          </p:cNvPr>
          <p:cNvSpPr/>
          <p:nvPr/>
        </p:nvSpPr>
        <p:spPr>
          <a:xfrm>
            <a:off x="3884655" y="4000905"/>
            <a:ext cx="86591" cy="807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2BFEC99-3A68-0236-619B-1A52D793EF50}"/>
              </a:ext>
            </a:extLst>
          </p:cNvPr>
          <p:cNvSpPr/>
          <p:nvPr/>
        </p:nvSpPr>
        <p:spPr>
          <a:xfrm>
            <a:off x="3994398" y="4000905"/>
            <a:ext cx="86591" cy="807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64035AD-02CC-1E25-96F3-B8343E5FBB8B}"/>
              </a:ext>
            </a:extLst>
          </p:cNvPr>
          <p:cNvSpPr/>
          <p:nvPr/>
        </p:nvSpPr>
        <p:spPr>
          <a:xfrm>
            <a:off x="4104141" y="4000905"/>
            <a:ext cx="86591" cy="807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3" name="Rectangle: Diagonal Corners Rounded 42">
            <a:extLst>
              <a:ext uri="{FF2B5EF4-FFF2-40B4-BE49-F238E27FC236}">
                <a16:creationId xmlns:a16="http://schemas.microsoft.com/office/drawing/2014/main" id="{0B66D352-F587-DE63-1A79-FA20CF4F4CE9}"/>
              </a:ext>
            </a:extLst>
          </p:cNvPr>
          <p:cNvSpPr/>
          <p:nvPr/>
        </p:nvSpPr>
        <p:spPr>
          <a:xfrm>
            <a:off x="2094841" y="5369089"/>
            <a:ext cx="2643305" cy="738449"/>
          </a:xfrm>
          <a:prstGeom prst="round2DiagRect">
            <a:avLst/>
          </a:prstGeom>
          <a:solidFill>
            <a:srgbClr val="7B7AAF">
              <a:alpha val="50980"/>
            </a:srgbClr>
          </a:solidFill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36515C-F184-5769-E089-DEDCD3C4F823}"/>
              </a:ext>
            </a:extLst>
          </p:cNvPr>
          <p:cNvSpPr txBox="1"/>
          <p:nvPr/>
        </p:nvSpPr>
        <p:spPr>
          <a:xfrm>
            <a:off x="2097866" y="5503176"/>
            <a:ext cx="2769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202124"/>
                </a:solidFill>
                <a:effectLst/>
                <a:latin typeface="Avenir Next LT Pro Demi" panose="020B0704020202020204" pitchFamily="34" charset="0"/>
              </a:rPr>
              <a:t>Which of these activities would be easier for you to stop doing?</a:t>
            </a:r>
            <a:endParaRPr lang="pt-PT" sz="1200" dirty="0">
              <a:latin typeface="Avenir Next LT Pro Demi" panose="020B0704020202020204" pitchFamily="34" charset="0"/>
            </a:endParaRP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2325A93-F301-5B69-97A2-C3797BE00DED}"/>
              </a:ext>
            </a:extLst>
          </p:cNvPr>
          <p:cNvCxnSpPr/>
          <p:nvPr/>
        </p:nvCxnSpPr>
        <p:spPr>
          <a:xfrm flipV="1">
            <a:off x="4738146" y="5369089"/>
            <a:ext cx="957943" cy="34656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44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4" grpId="0" animBg="1"/>
      <p:bldP spid="9" grpId="0"/>
      <p:bldP spid="23" grpId="0"/>
      <p:bldP spid="28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A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-form: Shape 1">
            <a:extLst>
              <a:ext uri="{FF2B5EF4-FFF2-40B4-BE49-F238E27FC236}">
                <a16:creationId xmlns:a16="http://schemas.microsoft.com/office/drawing/2014/main" id="{BDA3BA8D-17EF-B6E1-F789-653D95579361}"/>
              </a:ext>
            </a:extLst>
          </p:cNvPr>
          <p:cNvSpPr/>
          <p:nvPr/>
        </p:nvSpPr>
        <p:spPr>
          <a:xfrm rot="2437706">
            <a:off x="-1082717" y="5078653"/>
            <a:ext cx="3877655" cy="2766349"/>
          </a:xfrm>
          <a:custGeom>
            <a:avLst/>
            <a:gdLst>
              <a:gd name="connsiteX0" fmla="*/ 1180618 w 3877655"/>
              <a:gd name="connsiteY0" fmla="*/ 23149 h 2766349"/>
              <a:gd name="connsiteX1" fmla="*/ 1180618 w 3877655"/>
              <a:gd name="connsiteY1" fmla="*/ 23149 h 2766349"/>
              <a:gd name="connsiteX2" fmla="*/ 1377387 w 3877655"/>
              <a:gd name="connsiteY2" fmla="*/ 0 h 2766349"/>
              <a:gd name="connsiteX3" fmla="*/ 1747777 w 3877655"/>
              <a:gd name="connsiteY3" fmla="*/ 46298 h 2766349"/>
              <a:gd name="connsiteX4" fmla="*/ 1828800 w 3877655"/>
              <a:gd name="connsiteY4" fmla="*/ 208344 h 2766349"/>
              <a:gd name="connsiteX5" fmla="*/ 1967696 w 3877655"/>
              <a:gd name="connsiteY5" fmla="*/ 1030146 h 2766349"/>
              <a:gd name="connsiteX6" fmla="*/ 2060294 w 3877655"/>
              <a:gd name="connsiteY6" fmla="*/ 1099594 h 2766349"/>
              <a:gd name="connsiteX7" fmla="*/ 2407534 w 3877655"/>
              <a:gd name="connsiteY7" fmla="*/ 1053296 h 2766349"/>
              <a:gd name="connsiteX8" fmla="*/ 2708476 w 3877655"/>
              <a:gd name="connsiteY8" fmla="*/ 879675 h 2766349"/>
              <a:gd name="connsiteX9" fmla="*/ 2812648 w 3877655"/>
              <a:gd name="connsiteY9" fmla="*/ 833377 h 2766349"/>
              <a:gd name="connsiteX10" fmla="*/ 2905246 w 3877655"/>
              <a:gd name="connsiteY10" fmla="*/ 787078 h 2766349"/>
              <a:gd name="connsiteX11" fmla="*/ 2974694 w 3877655"/>
              <a:gd name="connsiteY11" fmla="*/ 763929 h 2766349"/>
              <a:gd name="connsiteX12" fmla="*/ 3252486 w 3877655"/>
              <a:gd name="connsiteY12" fmla="*/ 810227 h 2766349"/>
              <a:gd name="connsiteX13" fmla="*/ 3321934 w 3877655"/>
              <a:gd name="connsiteY13" fmla="*/ 925974 h 2766349"/>
              <a:gd name="connsiteX14" fmla="*/ 3437681 w 3877655"/>
              <a:gd name="connsiteY14" fmla="*/ 1122744 h 2766349"/>
              <a:gd name="connsiteX15" fmla="*/ 3449256 w 3877655"/>
              <a:gd name="connsiteY15" fmla="*/ 1180617 h 2766349"/>
              <a:gd name="connsiteX16" fmla="*/ 3472405 w 3877655"/>
              <a:gd name="connsiteY16" fmla="*/ 1701478 h 2766349"/>
              <a:gd name="connsiteX17" fmla="*/ 3553428 w 3877655"/>
              <a:gd name="connsiteY17" fmla="*/ 1759351 h 2766349"/>
              <a:gd name="connsiteX18" fmla="*/ 3692324 w 3877655"/>
              <a:gd name="connsiteY18" fmla="*/ 1886673 h 2766349"/>
              <a:gd name="connsiteX19" fmla="*/ 3738623 w 3877655"/>
              <a:gd name="connsiteY19" fmla="*/ 1921397 h 2766349"/>
              <a:gd name="connsiteX20" fmla="*/ 3854370 w 3877655"/>
              <a:gd name="connsiteY20" fmla="*/ 2083443 h 2766349"/>
              <a:gd name="connsiteX21" fmla="*/ 3865944 w 3877655"/>
              <a:gd name="connsiteY21" fmla="*/ 2176040 h 2766349"/>
              <a:gd name="connsiteX22" fmla="*/ 3877519 w 3877655"/>
              <a:gd name="connsiteY22" fmla="*/ 2222339 h 2766349"/>
              <a:gd name="connsiteX23" fmla="*/ 3773347 w 3877655"/>
              <a:gd name="connsiteY23" fmla="*/ 2419108 h 2766349"/>
              <a:gd name="connsiteX24" fmla="*/ 3738623 w 3877655"/>
              <a:gd name="connsiteY24" fmla="*/ 2476982 h 2766349"/>
              <a:gd name="connsiteX25" fmla="*/ 3495554 w 3877655"/>
              <a:gd name="connsiteY25" fmla="*/ 2592729 h 2766349"/>
              <a:gd name="connsiteX26" fmla="*/ 2835797 w 3877655"/>
              <a:gd name="connsiteY26" fmla="*/ 2754774 h 2766349"/>
              <a:gd name="connsiteX27" fmla="*/ 2453833 w 3877655"/>
              <a:gd name="connsiteY27" fmla="*/ 2766349 h 2766349"/>
              <a:gd name="connsiteX28" fmla="*/ 1713053 w 3877655"/>
              <a:gd name="connsiteY28" fmla="*/ 2731625 h 2766349"/>
              <a:gd name="connsiteX29" fmla="*/ 1157468 w 3877655"/>
              <a:gd name="connsiteY29" fmla="*/ 2523281 h 2766349"/>
              <a:gd name="connsiteX30" fmla="*/ 960699 w 3877655"/>
              <a:gd name="connsiteY30" fmla="*/ 2465407 h 2766349"/>
              <a:gd name="connsiteX31" fmla="*/ 648182 w 3877655"/>
              <a:gd name="connsiteY31" fmla="*/ 2546430 h 2766349"/>
              <a:gd name="connsiteX32" fmla="*/ 613458 w 3877655"/>
              <a:gd name="connsiteY32" fmla="*/ 2604303 h 2766349"/>
              <a:gd name="connsiteX33" fmla="*/ 486137 w 3877655"/>
              <a:gd name="connsiteY33" fmla="*/ 2650602 h 2766349"/>
              <a:gd name="connsiteX34" fmla="*/ 254643 w 3877655"/>
              <a:gd name="connsiteY34" fmla="*/ 2581154 h 2766349"/>
              <a:gd name="connsiteX35" fmla="*/ 0 w 3877655"/>
              <a:gd name="connsiteY35" fmla="*/ 2083443 h 2766349"/>
              <a:gd name="connsiteX36" fmla="*/ 23149 w 3877655"/>
              <a:gd name="connsiteY36" fmla="*/ 1863524 h 2766349"/>
              <a:gd name="connsiteX37" fmla="*/ 173620 w 3877655"/>
              <a:gd name="connsiteY37" fmla="*/ 1365812 h 2766349"/>
              <a:gd name="connsiteX38" fmla="*/ 219919 w 3877655"/>
              <a:gd name="connsiteY38" fmla="*/ 1088020 h 2766349"/>
              <a:gd name="connsiteX39" fmla="*/ 416689 w 3877655"/>
              <a:gd name="connsiteY39" fmla="*/ 671331 h 2766349"/>
              <a:gd name="connsiteX40" fmla="*/ 520861 w 3877655"/>
              <a:gd name="connsiteY40" fmla="*/ 509286 h 2766349"/>
              <a:gd name="connsiteX41" fmla="*/ 532435 w 3877655"/>
              <a:gd name="connsiteY41" fmla="*/ 474562 h 2766349"/>
              <a:gd name="connsiteX42" fmla="*/ 636608 w 3877655"/>
              <a:gd name="connsiteY42" fmla="*/ 439837 h 2766349"/>
              <a:gd name="connsiteX43" fmla="*/ 717630 w 3877655"/>
              <a:gd name="connsiteY43" fmla="*/ 381964 h 2766349"/>
              <a:gd name="connsiteX44" fmla="*/ 787079 w 3877655"/>
              <a:gd name="connsiteY44" fmla="*/ 358815 h 2766349"/>
              <a:gd name="connsiteX45" fmla="*/ 821803 w 3877655"/>
              <a:gd name="connsiteY45" fmla="*/ 324091 h 2766349"/>
              <a:gd name="connsiteX46" fmla="*/ 902825 w 3877655"/>
              <a:gd name="connsiteY46" fmla="*/ 219919 h 2766349"/>
              <a:gd name="connsiteX47" fmla="*/ 972273 w 3877655"/>
              <a:gd name="connsiteY47" fmla="*/ 150470 h 2766349"/>
              <a:gd name="connsiteX48" fmla="*/ 1064871 w 3877655"/>
              <a:gd name="connsiteY48" fmla="*/ 69448 h 2766349"/>
              <a:gd name="connsiteX49" fmla="*/ 1111170 w 3877655"/>
              <a:gd name="connsiteY49" fmla="*/ 46298 h 2766349"/>
              <a:gd name="connsiteX50" fmla="*/ 1250066 w 3877655"/>
              <a:gd name="connsiteY50" fmla="*/ 23149 h 2766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877655" h="2766349">
                <a:moveTo>
                  <a:pt x="1180618" y="23149"/>
                </a:moveTo>
                <a:lnTo>
                  <a:pt x="1180618" y="23149"/>
                </a:lnTo>
                <a:cubicBezTo>
                  <a:pt x="1246208" y="15433"/>
                  <a:pt x="1311345" y="0"/>
                  <a:pt x="1377387" y="0"/>
                </a:cubicBezTo>
                <a:cubicBezTo>
                  <a:pt x="1605890" y="0"/>
                  <a:pt x="1599508" y="3936"/>
                  <a:pt x="1747777" y="46298"/>
                </a:cubicBezTo>
                <a:cubicBezTo>
                  <a:pt x="1777568" y="93963"/>
                  <a:pt x="1821638" y="148360"/>
                  <a:pt x="1828800" y="208344"/>
                </a:cubicBezTo>
                <a:cubicBezTo>
                  <a:pt x="1848193" y="370760"/>
                  <a:pt x="1786937" y="823566"/>
                  <a:pt x="1967696" y="1030146"/>
                </a:cubicBezTo>
                <a:cubicBezTo>
                  <a:pt x="1993103" y="1059182"/>
                  <a:pt x="2029428" y="1076445"/>
                  <a:pt x="2060294" y="1099594"/>
                </a:cubicBezTo>
                <a:cubicBezTo>
                  <a:pt x="2176041" y="1084161"/>
                  <a:pt x="2296954" y="1090814"/>
                  <a:pt x="2407534" y="1053296"/>
                </a:cubicBezTo>
                <a:cubicBezTo>
                  <a:pt x="2517205" y="1016086"/>
                  <a:pt x="2602646" y="926710"/>
                  <a:pt x="2708476" y="879675"/>
                </a:cubicBezTo>
                <a:cubicBezTo>
                  <a:pt x="2743200" y="864242"/>
                  <a:pt x="2778266" y="849557"/>
                  <a:pt x="2812648" y="833377"/>
                </a:cubicBezTo>
                <a:cubicBezTo>
                  <a:pt x="2843873" y="818683"/>
                  <a:pt x="2873527" y="800672"/>
                  <a:pt x="2905246" y="787078"/>
                </a:cubicBezTo>
                <a:cubicBezTo>
                  <a:pt x="2927675" y="777466"/>
                  <a:pt x="2951545" y="771645"/>
                  <a:pt x="2974694" y="763929"/>
                </a:cubicBezTo>
                <a:cubicBezTo>
                  <a:pt x="3067291" y="779362"/>
                  <a:pt x="3161414" y="787459"/>
                  <a:pt x="3252486" y="810227"/>
                </a:cubicBezTo>
                <a:cubicBezTo>
                  <a:pt x="3318355" y="826694"/>
                  <a:pt x="3297708" y="877522"/>
                  <a:pt x="3321934" y="925974"/>
                </a:cubicBezTo>
                <a:cubicBezTo>
                  <a:pt x="3355965" y="994037"/>
                  <a:pt x="3399099" y="1057154"/>
                  <a:pt x="3437681" y="1122744"/>
                </a:cubicBezTo>
                <a:cubicBezTo>
                  <a:pt x="3441539" y="1142035"/>
                  <a:pt x="3448078" y="1160979"/>
                  <a:pt x="3449256" y="1180617"/>
                </a:cubicBezTo>
                <a:cubicBezTo>
                  <a:pt x="3459665" y="1354097"/>
                  <a:pt x="3441617" y="1530435"/>
                  <a:pt x="3472405" y="1701478"/>
                </a:cubicBezTo>
                <a:cubicBezTo>
                  <a:pt x="3478285" y="1734143"/>
                  <a:pt x="3527511" y="1738618"/>
                  <a:pt x="3553428" y="1759351"/>
                </a:cubicBezTo>
                <a:cubicBezTo>
                  <a:pt x="3789261" y="1948017"/>
                  <a:pt x="3549541" y="1761739"/>
                  <a:pt x="3692324" y="1886673"/>
                </a:cubicBezTo>
                <a:cubicBezTo>
                  <a:pt x="3706842" y="1899376"/>
                  <a:pt x="3725538" y="1907222"/>
                  <a:pt x="3738623" y="1921397"/>
                </a:cubicBezTo>
                <a:cubicBezTo>
                  <a:pt x="3823202" y="2013024"/>
                  <a:pt x="3815687" y="2006079"/>
                  <a:pt x="3854370" y="2083443"/>
                </a:cubicBezTo>
                <a:cubicBezTo>
                  <a:pt x="3858228" y="2114309"/>
                  <a:pt x="3860830" y="2145357"/>
                  <a:pt x="3865944" y="2176040"/>
                </a:cubicBezTo>
                <a:cubicBezTo>
                  <a:pt x="3868559" y="2191732"/>
                  <a:pt x="3878959" y="2206496"/>
                  <a:pt x="3877519" y="2222339"/>
                </a:cubicBezTo>
                <a:cubicBezTo>
                  <a:pt x="3869486" y="2310703"/>
                  <a:pt x="3823439" y="2343970"/>
                  <a:pt x="3773347" y="2419108"/>
                </a:cubicBezTo>
                <a:cubicBezTo>
                  <a:pt x="3760868" y="2437827"/>
                  <a:pt x="3755270" y="2461849"/>
                  <a:pt x="3738623" y="2476982"/>
                </a:cubicBezTo>
                <a:cubicBezTo>
                  <a:pt x="3678919" y="2531259"/>
                  <a:pt x="3564152" y="2569148"/>
                  <a:pt x="3495554" y="2592729"/>
                </a:cubicBezTo>
                <a:cubicBezTo>
                  <a:pt x="3317076" y="2654081"/>
                  <a:pt x="2991640" y="2750051"/>
                  <a:pt x="2835797" y="2754774"/>
                </a:cubicBezTo>
                <a:lnTo>
                  <a:pt x="2453833" y="2766349"/>
                </a:lnTo>
                <a:cubicBezTo>
                  <a:pt x="2206906" y="2754774"/>
                  <a:pt x="1958342" y="2762286"/>
                  <a:pt x="1713053" y="2731625"/>
                </a:cubicBezTo>
                <a:cubicBezTo>
                  <a:pt x="1255027" y="2674372"/>
                  <a:pt x="1465189" y="2653830"/>
                  <a:pt x="1157468" y="2523281"/>
                </a:cubicBezTo>
                <a:cubicBezTo>
                  <a:pt x="1094530" y="2496580"/>
                  <a:pt x="1026289" y="2484698"/>
                  <a:pt x="960699" y="2465407"/>
                </a:cubicBezTo>
                <a:cubicBezTo>
                  <a:pt x="856527" y="2492415"/>
                  <a:pt x="748101" y="2506462"/>
                  <a:pt x="648182" y="2546430"/>
                </a:cubicBezTo>
                <a:cubicBezTo>
                  <a:pt x="627294" y="2554785"/>
                  <a:pt x="632382" y="2592138"/>
                  <a:pt x="613458" y="2604303"/>
                </a:cubicBezTo>
                <a:cubicBezTo>
                  <a:pt x="575471" y="2628723"/>
                  <a:pt x="528577" y="2635169"/>
                  <a:pt x="486137" y="2650602"/>
                </a:cubicBezTo>
                <a:cubicBezTo>
                  <a:pt x="408972" y="2627453"/>
                  <a:pt x="317552" y="2631481"/>
                  <a:pt x="254643" y="2581154"/>
                </a:cubicBezTo>
                <a:cubicBezTo>
                  <a:pt x="529" y="2377863"/>
                  <a:pt x="28728" y="2327632"/>
                  <a:pt x="0" y="2083443"/>
                </a:cubicBezTo>
                <a:cubicBezTo>
                  <a:pt x="7716" y="2010137"/>
                  <a:pt x="9667" y="1935992"/>
                  <a:pt x="23149" y="1863524"/>
                </a:cubicBezTo>
                <a:cubicBezTo>
                  <a:pt x="65864" y="1633931"/>
                  <a:pt x="96990" y="1573808"/>
                  <a:pt x="173620" y="1365812"/>
                </a:cubicBezTo>
                <a:cubicBezTo>
                  <a:pt x="189053" y="1273215"/>
                  <a:pt x="194686" y="1178440"/>
                  <a:pt x="219919" y="1088020"/>
                </a:cubicBezTo>
                <a:cubicBezTo>
                  <a:pt x="248930" y="984065"/>
                  <a:pt x="361501" y="766376"/>
                  <a:pt x="416689" y="671331"/>
                </a:cubicBezTo>
                <a:cubicBezTo>
                  <a:pt x="448933" y="615800"/>
                  <a:pt x="488304" y="564634"/>
                  <a:pt x="520861" y="509286"/>
                </a:cubicBezTo>
                <a:cubicBezTo>
                  <a:pt x="527047" y="498770"/>
                  <a:pt x="521973" y="480839"/>
                  <a:pt x="532435" y="474562"/>
                </a:cubicBezTo>
                <a:cubicBezTo>
                  <a:pt x="563821" y="455730"/>
                  <a:pt x="601884" y="451412"/>
                  <a:pt x="636608" y="439837"/>
                </a:cubicBezTo>
                <a:cubicBezTo>
                  <a:pt x="663615" y="420546"/>
                  <a:pt x="688408" y="397699"/>
                  <a:pt x="717630" y="381964"/>
                </a:cubicBezTo>
                <a:cubicBezTo>
                  <a:pt x="739115" y="370395"/>
                  <a:pt x="765748" y="370665"/>
                  <a:pt x="787079" y="358815"/>
                </a:cubicBezTo>
                <a:cubicBezTo>
                  <a:pt x="801388" y="350866"/>
                  <a:pt x="811324" y="336666"/>
                  <a:pt x="821803" y="324091"/>
                </a:cubicBezTo>
                <a:cubicBezTo>
                  <a:pt x="849965" y="290297"/>
                  <a:pt x="871719" y="251025"/>
                  <a:pt x="902825" y="219919"/>
                </a:cubicBezTo>
                <a:lnTo>
                  <a:pt x="972273" y="150470"/>
                </a:lnTo>
                <a:cubicBezTo>
                  <a:pt x="1014957" y="107786"/>
                  <a:pt x="1020208" y="94970"/>
                  <a:pt x="1064871" y="69448"/>
                </a:cubicBezTo>
                <a:cubicBezTo>
                  <a:pt x="1079852" y="60887"/>
                  <a:pt x="1094678" y="51372"/>
                  <a:pt x="1111170" y="46298"/>
                </a:cubicBezTo>
                <a:cubicBezTo>
                  <a:pt x="1194564" y="20638"/>
                  <a:pt x="1190209" y="23149"/>
                  <a:pt x="1250066" y="23149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Free-form: Shape 2">
            <a:extLst>
              <a:ext uri="{FF2B5EF4-FFF2-40B4-BE49-F238E27FC236}">
                <a16:creationId xmlns:a16="http://schemas.microsoft.com/office/drawing/2014/main" id="{650E4C81-5442-4008-9052-BED637873C0E}"/>
              </a:ext>
            </a:extLst>
          </p:cNvPr>
          <p:cNvSpPr/>
          <p:nvPr/>
        </p:nvSpPr>
        <p:spPr>
          <a:xfrm rot="14010529">
            <a:off x="9818518" y="158269"/>
            <a:ext cx="3877655" cy="2766349"/>
          </a:xfrm>
          <a:custGeom>
            <a:avLst/>
            <a:gdLst>
              <a:gd name="connsiteX0" fmla="*/ 1180618 w 3877655"/>
              <a:gd name="connsiteY0" fmla="*/ 23149 h 2766349"/>
              <a:gd name="connsiteX1" fmla="*/ 1180618 w 3877655"/>
              <a:gd name="connsiteY1" fmla="*/ 23149 h 2766349"/>
              <a:gd name="connsiteX2" fmla="*/ 1377387 w 3877655"/>
              <a:gd name="connsiteY2" fmla="*/ 0 h 2766349"/>
              <a:gd name="connsiteX3" fmla="*/ 1747777 w 3877655"/>
              <a:gd name="connsiteY3" fmla="*/ 46298 h 2766349"/>
              <a:gd name="connsiteX4" fmla="*/ 1828800 w 3877655"/>
              <a:gd name="connsiteY4" fmla="*/ 208344 h 2766349"/>
              <a:gd name="connsiteX5" fmla="*/ 1967696 w 3877655"/>
              <a:gd name="connsiteY5" fmla="*/ 1030146 h 2766349"/>
              <a:gd name="connsiteX6" fmla="*/ 2060294 w 3877655"/>
              <a:gd name="connsiteY6" fmla="*/ 1099594 h 2766349"/>
              <a:gd name="connsiteX7" fmla="*/ 2407534 w 3877655"/>
              <a:gd name="connsiteY7" fmla="*/ 1053296 h 2766349"/>
              <a:gd name="connsiteX8" fmla="*/ 2708476 w 3877655"/>
              <a:gd name="connsiteY8" fmla="*/ 879675 h 2766349"/>
              <a:gd name="connsiteX9" fmla="*/ 2812648 w 3877655"/>
              <a:gd name="connsiteY9" fmla="*/ 833377 h 2766349"/>
              <a:gd name="connsiteX10" fmla="*/ 2905246 w 3877655"/>
              <a:gd name="connsiteY10" fmla="*/ 787078 h 2766349"/>
              <a:gd name="connsiteX11" fmla="*/ 2974694 w 3877655"/>
              <a:gd name="connsiteY11" fmla="*/ 763929 h 2766349"/>
              <a:gd name="connsiteX12" fmla="*/ 3252486 w 3877655"/>
              <a:gd name="connsiteY12" fmla="*/ 810227 h 2766349"/>
              <a:gd name="connsiteX13" fmla="*/ 3321934 w 3877655"/>
              <a:gd name="connsiteY13" fmla="*/ 925974 h 2766349"/>
              <a:gd name="connsiteX14" fmla="*/ 3437681 w 3877655"/>
              <a:gd name="connsiteY14" fmla="*/ 1122744 h 2766349"/>
              <a:gd name="connsiteX15" fmla="*/ 3449256 w 3877655"/>
              <a:gd name="connsiteY15" fmla="*/ 1180617 h 2766349"/>
              <a:gd name="connsiteX16" fmla="*/ 3472405 w 3877655"/>
              <a:gd name="connsiteY16" fmla="*/ 1701478 h 2766349"/>
              <a:gd name="connsiteX17" fmla="*/ 3553428 w 3877655"/>
              <a:gd name="connsiteY17" fmla="*/ 1759351 h 2766349"/>
              <a:gd name="connsiteX18" fmla="*/ 3692324 w 3877655"/>
              <a:gd name="connsiteY18" fmla="*/ 1886673 h 2766349"/>
              <a:gd name="connsiteX19" fmla="*/ 3738623 w 3877655"/>
              <a:gd name="connsiteY19" fmla="*/ 1921397 h 2766349"/>
              <a:gd name="connsiteX20" fmla="*/ 3854370 w 3877655"/>
              <a:gd name="connsiteY20" fmla="*/ 2083443 h 2766349"/>
              <a:gd name="connsiteX21" fmla="*/ 3865944 w 3877655"/>
              <a:gd name="connsiteY21" fmla="*/ 2176040 h 2766349"/>
              <a:gd name="connsiteX22" fmla="*/ 3877519 w 3877655"/>
              <a:gd name="connsiteY22" fmla="*/ 2222339 h 2766349"/>
              <a:gd name="connsiteX23" fmla="*/ 3773347 w 3877655"/>
              <a:gd name="connsiteY23" fmla="*/ 2419108 h 2766349"/>
              <a:gd name="connsiteX24" fmla="*/ 3738623 w 3877655"/>
              <a:gd name="connsiteY24" fmla="*/ 2476982 h 2766349"/>
              <a:gd name="connsiteX25" fmla="*/ 3495554 w 3877655"/>
              <a:gd name="connsiteY25" fmla="*/ 2592729 h 2766349"/>
              <a:gd name="connsiteX26" fmla="*/ 2835797 w 3877655"/>
              <a:gd name="connsiteY26" fmla="*/ 2754774 h 2766349"/>
              <a:gd name="connsiteX27" fmla="*/ 2453833 w 3877655"/>
              <a:gd name="connsiteY27" fmla="*/ 2766349 h 2766349"/>
              <a:gd name="connsiteX28" fmla="*/ 1713053 w 3877655"/>
              <a:gd name="connsiteY28" fmla="*/ 2731625 h 2766349"/>
              <a:gd name="connsiteX29" fmla="*/ 1157468 w 3877655"/>
              <a:gd name="connsiteY29" fmla="*/ 2523281 h 2766349"/>
              <a:gd name="connsiteX30" fmla="*/ 960699 w 3877655"/>
              <a:gd name="connsiteY30" fmla="*/ 2465407 h 2766349"/>
              <a:gd name="connsiteX31" fmla="*/ 648182 w 3877655"/>
              <a:gd name="connsiteY31" fmla="*/ 2546430 h 2766349"/>
              <a:gd name="connsiteX32" fmla="*/ 613458 w 3877655"/>
              <a:gd name="connsiteY32" fmla="*/ 2604303 h 2766349"/>
              <a:gd name="connsiteX33" fmla="*/ 486137 w 3877655"/>
              <a:gd name="connsiteY33" fmla="*/ 2650602 h 2766349"/>
              <a:gd name="connsiteX34" fmla="*/ 254643 w 3877655"/>
              <a:gd name="connsiteY34" fmla="*/ 2581154 h 2766349"/>
              <a:gd name="connsiteX35" fmla="*/ 0 w 3877655"/>
              <a:gd name="connsiteY35" fmla="*/ 2083443 h 2766349"/>
              <a:gd name="connsiteX36" fmla="*/ 23149 w 3877655"/>
              <a:gd name="connsiteY36" fmla="*/ 1863524 h 2766349"/>
              <a:gd name="connsiteX37" fmla="*/ 173620 w 3877655"/>
              <a:gd name="connsiteY37" fmla="*/ 1365812 h 2766349"/>
              <a:gd name="connsiteX38" fmla="*/ 219919 w 3877655"/>
              <a:gd name="connsiteY38" fmla="*/ 1088020 h 2766349"/>
              <a:gd name="connsiteX39" fmla="*/ 416689 w 3877655"/>
              <a:gd name="connsiteY39" fmla="*/ 671331 h 2766349"/>
              <a:gd name="connsiteX40" fmla="*/ 520861 w 3877655"/>
              <a:gd name="connsiteY40" fmla="*/ 509286 h 2766349"/>
              <a:gd name="connsiteX41" fmla="*/ 532435 w 3877655"/>
              <a:gd name="connsiteY41" fmla="*/ 474562 h 2766349"/>
              <a:gd name="connsiteX42" fmla="*/ 636608 w 3877655"/>
              <a:gd name="connsiteY42" fmla="*/ 439837 h 2766349"/>
              <a:gd name="connsiteX43" fmla="*/ 717630 w 3877655"/>
              <a:gd name="connsiteY43" fmla="*/ 381964 h 2766349"/>
              <a:gd name="connsiteX44" fmla="*/ 787079 w 3877655"/>
              <a:gd name="connsiteY44" fmla="*/ 358815 h 2766349"/>
              <a:gd name="connsiteX45" fmla="*/ 821803 w 3877655"/>
              <a:gd name="connsiteY45" fmla="*/ 324091 h 2766349"/>
              <a:gd name="connsiteX46" fmla="*/ 902825 w 3877655"/>
              <a:gd name="connsiteY46" fmla="*/ 219919 h 2766349"/>
              <a:gd name="connsiteX47" fmla="*/ 972273 w 3877655"/>
              <a:gd name="connsiteY47" fmla="*/ 150470 h 2766349"/>
              <a:gd name="connsiteX48" fmla="*/ 1064871 w 3877655"/>
              <a:gd name="connsiteY48" fmla="*/ 69448 h 2766349"/>
              <a:gd name="connsiteX49" fmla="*/ 1111170 w 3877655"/>
              <a:gd name="connsiteY49" fmla="*/ 46298 h 2766349"/>
              <a:gd name="connsiteX50" fmla="*/ 1250066 w 3877655"/>
              <a:gd name="connsiteY50" fmla="*/ 23149 h 2766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877655" h="2766349">
                <a:moveTo>
                  <a:pt x="1180618" y="23149"/>
                </a:moveTo>
                <a:lnTo>
                  <a:pt x="1180618" y="23149"/>
                </a:lnTo>
                <a:cubicBezTo>
                  <a:pt x="1246208" y="15433"/>
                  <a:pt x="1311345" y="0"/>
                  <a:pt x="1377387" y="0"/>
                </a:cubicBezTo>
                <a:cubicBezTo>
                  <a:pt x="1605890" y="0"/>
                  <a:pt x="1599508" y="3936"/>
                  <a:pt x="1747777" y="46298"/>
                </a:cubicBezTo>
                <a:cubicBezTo>
                  <a:pt x="1777568" y="93963"/>
                  <a:pt x="1821638" y="148360"/>
                  <a:pt x="1828800" y="208344"/>
                </a:cubicBezTo>
                <a:cubicBezTo>
                  <a:pt x="1848193" y="370760"/>
                  <a:pt x="1786937" y="823566"/>
                  <a:pt x="1967696" y="1030146"/>
                </a:cubicBezTo>
                <a:cubicBezTo>
                  <a:pt x="1993103" y="1059182"/>
                  <a:pt x="2029428" y="1076445"/>
                  <a:pt x="2060294" y="1099594"/>
                </a:cubicBezTo>
                <a:cubicBezTo>
                  <a:pt x="2176041" y="1084161"/>
                  <a:pt x="2296954" y="1090814"/>
                  <a:pt x="2407534" y="1053296"/>
                </a:cubicBezTo>
                <a:cubicBezTo>
                  <a:pt x="2517205" y="1016086"/>
                  <a:pt x="2602646" y="926710"/>
                  <a:pt x="2708476" y="879675"/>
                </a:cubicBezTo>
                <a:cubicBezTo>
                  <a:pt x="2743200" y="864242"/>
                  <a:pt x="2778266" y="849557"/>
                  <a:pt x="2812648" y="833377"/>
                </a:cubicBezTo>
                <a:cubicBezTo>
                  <a:pt x="2843873" y="818683"/>
                  <a:pt x="2873527" y="800672"/>
                  <a:pt x="2905246" y="787078"/>
                </a:cubicBezTo>
                <a:cubicBezTo>
                  <a:pt x="2927675" y="777466"/>
                  <a:pt x="2951545" y="771645"/>
                  <a:pt x="2974694" y="763929"/>
                </a:cubicBezTo>
                <a:cubicBezTo>
                  <a:pt x="3067291" y="779362"/>
                  <a:pt x="3161414" y="787459"/>
                  <a:pt x="3252486" y="810227"/>
                </a:cubicBezTo>
                <a:cubicBezTo>
                  <a:pt x="3318355" y="826694"/>
                  <a:pt x="3297708" y="877522"/>
                  <a:pt x="3321934" y="925974"/>
                </a:cubicBezTo>
                <a:cubicBezTo>
                  <a:pt x="3355965" y="994037"/>
                  <a:pt x="3399099" y="1057154"/>
                  <a:pt x="3437681" y="1122744"/>
                </a:cubicBezTo>
                <a:cubicBezTo>
                  <a:pt x="3441539" y="1142035"/>
                  <a:pt x="3448078" y="1160979"/>
                  <a:pt x="3449256" y="1180617"/>
                </a:cubicBezTo>
                <a:cubicBezTo>
                  <a:pt x="3459665" y="1354097"/>
                  <a:pt x="3441617" y="1530435"/>
                  <a:pt x="3472405" y="1701478"/>
                </a:cubicBezTo>
                <a:cubicBezTo>
                  <a:pt x="3478285" y="1734143"/>
                  <a:pt x="3527511" y="1738618"/>
                  <a:pt x="3553428" y="1759351"/>
                </a:cubicBezTo>
                <a:cubicBezTo>
                  <a:pt x="3789261" y="1948017"/>
                  <a:pt x="3549541" y="1761739"/>
                  <a:pt x="3692324" y="1886673"/>
                </a:cubicBezTo>
                <a:cubicBezTo>
                  <a:pt x="3706842" y="1899376"/>
                  <a:pt x="3725538" y="1907222"/>
                  <a:pt x="3738623" y="1921397"/>
                </a:cubicBezTo>
                <a:cubicBezTo>
                  <a:pt x="3823202" y="2013024"/>
                  <a:pt x="3815687" y="2006079"/>
                  <a:pt x="3854370" y="2083443"/>
                </a:cubicBezTo>
                <a:cubicBezTo>
                  <a:pt x="3858228" y="2114309"/>
                  <a:pt x="3860830" y="2145357"/>
                  <a:pt x="3865944" y="2176040"/>
                </a:cubicBezTo>
                <a:cubicBezTo>
                  <a:pt x="3868559" y="2191732"/>
                  <a:pt x="3878959" y="2206496"/>
                  <a:pt x="3877519" y="2222339"/>
                </a:cubicBezTo>
                <a:cubicBezTo>
                  <a:pt x="3869486" y="2310703"/>
                  <a:pt x="3823439" y="2343970"/>
                  <a:pt x="3773347" y="2419108"/>
                </a:cubicBezTo>
                <a:cubicBezTo>
                  <a:pt x="3760868" y="2437827"/>
                  <a:pt x="3755270" y="2461849"/>
                  <a:pt x="3738623" y="2476982"/>
                </a:cubicBezTo>
                <a:cubicBezTo>
                  <a:pt x="3678919" y="2531259"/>
                  <a:pt x="3564152" y="2569148"/>
                  <a:pt x="3495554" y="2592729"/>
                </a:cubicBezTo>
                <a:cubicBezTo>
                  <a:pt x="3317076" y="2654081"/>
                  <a:pt x="2991640" y="2750051"/>
                  <a:pt x="2835797" y="2754774"/>
                </a:cubicBezTo>
                <a:lnTo>
                  <a:pt x="2453833" y="2766349"/>
                </a:lnTo>
                <a:cubicBezTo>
                  <a:pt x="2206906" y="2754774"/>
                  <a:pt x="1958342" y="2762286"/>
                  <a:pt x="1713053" y="2731625"/>
                </a:cubicBezTo>
                <a:cubicBezTo>
                  <a:pt x="1255027" y="2674372"/>
                  <a:pt x="1465189" y="2653830"/>
                  <a:pt x="1157468" y="2523281"/>
                </a:cubicBezTo>
                <a:cubicBezTo>
                  <a:pt x="1094530" y="2496580"/>
                  <a:pt x="1026289" y="2484698"/>
                  <a:pt x="960699" y="2465407"/>
                </a:cubicBezTo>
                <a:cubicBezTo>
                  <a:pt x="856527" y="2492415"/>
                  <a:pt x="748101" y="2506462"/>
                  <a:pt x="648182" y="2546430"/>
                </a:cubicBezTo>
                <a:cubicBezTo>
                  <a:pt x="627294" y="2554785"/>
                  <a:pt x="632382" y="2592138"/>
                  <a:pt x="613458" y="2604303"/>
                </a:cubicBezTo>
                <a:cubicBezTo>
                  <a:pt x="575471" y="2628723"/>
                  <a:pt x="528577" y="2635169"/>
                  <a:pt x="486137" y="2650602"/>
                </a:cubicBezTo>
                <a:cubicBezTo>
                  <a:pt x="408972" y="2627453"/>
                  <a:pt x="317552" y="2631481"/>
                  <a:pt x="254643" y="2581154"/>
                </a:cubicBezTo>
                <a:cubicBezTo>
                  <a:pt x="529" y="2377863"/>
                  <a:pt x="28728" y="2327632"/>
                  <a:pt x="0" y="2083443"/>
                </a:cubicBezTo>
                <a:cubicBezTo>
                  <a:pt x="7716" y="2010137"/>
                  <a:pt x="9667" y="1935992"/>
                  <a:pt x="23149" y="1863524"/>
                </a:cubicBezTo>
                <a:cubicBezTo>
                  <a:pt x="65864" y="1633931"/>
                  <a:pt x="96990" y="1573808"/>
                  <a:pt x="173620" y="1365812"/>
                </a:cubicBezTo>
                <a:cubicBezTo>
                  <a:pt x="189053" y="1273215"/>
                  <a:pt x="194686" y="1178440"/>
                  <a:pt x="219919" y="1088020"/>
                </a:cubicBezTo>
                <a:cubicBezTo>
                  <a:pt x="248930" y="984065"/>
                  <a:pt x="361501" y="766376"/>
                  <a:pt x="416689" y="671331"/>
                </a:cubicBezTo>
                <a:cubicBezTo>
                  <a:pt x="448933" y="615800"/>
                  <a:pt x="488304" y="564634"/>
                  <a:pt x="520861" y="509286"/>
                </a:cubicBezTo>
                <a:cubicBezTo>
                  <a:pt x="527047" y="498770"/>
                  <a:pt x="521973" y="480839"/>
                  <a:pt x="532435" y="474562"/>
                </a:cubicBezTo>
                <a:cubicBezTo>
                  <a:pt x="563821" y="455730"/>
                  <a:pt x="601884" y="451412"/>
                  <a:pt x="636608" y="439837"/>
                </a:cubicBezTo>
                <a:cubicBezTo>
                  <a:pt x="663615" y="420546"/>
                  <a:pt x="688408" y="397699"/>
                  <a:pt x="717630" y="381964"/>
                </a:cubicBezTo>
                <a:cubicBezTo>
                  <a:pt x="739115" y="370395"/>
                  <a:pt x="765748" y="370665"/>
                  <a:pt x="787079" y="358815"/>
                </a:cubicBezTo>
                <a:cubicBezTo>
                  <a:pt x="801388" y="350866"/>
                  <a:pt x="811324" y="336666"/>
                  <a:pt x="821803" y="324091"/>
                </a:cubicBezTo>
                <a:cubicBezTo>
                  <a:pt x="849965" y="290297"/>
                  <a:pt x="871719" y="251025"/>
                  <a:pt x="902825" y="219919"/>
                </a:cubicBezTo>
                <a:lnTo>
                  <a:pt x="972273" y="150470"/>
                </a:lnTo>
                <a:cubicBezTo>
                  <a:pt x="1014957" y="107786"/>
                  <a:pt x="1020208" y="94970"/>
                  <a:pt x="1064871" y="69448"/>
                </a:cubicBezTo>
                <a:cubicBezTo>
                  <a:pt x="1079852" y="60887"/>
                  <a:pt x="1094678" y="51372"/>
                  <a:pt x="1111170" y="46298"/>
                </a:cubicBezTo>
                <a:cubicBezTo>
                  <a:pt x="1194564" y="20638"/>
                  <a:pt x="1190209" y="23149"/>
                  <a:pt x="1250066" y="23149"/>
                </a:cubicBezTo>
              </a:path>
            </a:pathLst>
          </a:custGeom>
          <a:solidFill>
            <a:srgbClr val="7B7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6F8864-CE92-FBA5-1598-BFC425B85286}"/>
              </a:ext>
            </a:extLst>
          </p:cNvPr>
          <p:cNvSpPr txBox="1"/>
          <p:nvPr/>
        </p:nvSpPr>
        <p:spPr>
          <a:xfrm>
            <a:off x="659718" y="1031585"/>
            <a:ext cx="42671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800" dirty="0">
                <a:latin typeface="Berlin Sans FB" panose="020E0602020502020306" pitchFamily="34" charset="0"/>
              </a:rPr>
              <a:t>REGRESSION </a:t>
            </a:r>
          </a:p>
          <a:p>
            <a:pPr algn="ctr"/>
            <a:r>
              <a:rPr lang="pt-PT" sz="4800" dirty="0">
                <a:latin typeface="Berlin Sans FB" panose="020E0602020502020306" pitchFamily="34" charset="0"/>
              </a:rPr>
              <a:t>MODEL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29E6F47-603E-14AA-F64F-8274270E8A9C}"/>
              </a:ext>
            </a:extLst>
          </p:cNvPr>
          <p:cNvSpPr/>
          <p:nvPr/>
        </p:nvSpPr>
        <p:spPr>
          <a:xfrm>
            <a:off x="1094636" y="3622440"/>
            <a:ext cx="4354286" cy="8382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4AC50BA-45AD-CAC7-4028-30DBAD4DFC57}"/>
              </a:ext>
            </a:extLst>
          </p:cNvPr>
          <p:cNvSpPr/>
          <p:nvPr/>
        </p:nvSpPr>
        <p:spPr>
          <a:xfrm>
            <a:off x="713635" y="3676870"/>
            <a:ext cx="734165" cy="655644"/>
          </a:xfrm>
          <a:prstGeom prst="ellipse">
            <a:avLst/>
          </a:prstGeom>
          <a:solidFill>
            <a:srgbClr val="FFB4D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176414-E92C-3629-97FF-3C9BF1B31693}"/>
              </a:ext>
            </a:extLst>
          </p:cNvPr>
          <p:cNvSpPr txBox="1"/>
          <p:nvPr/>
        </p:nvSpPr>
        <p:spPr>
          <a:xfrm>
            <a:off x="1807650" y="3739185"/>
            <a:ext cx="3298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dirty="0" err="1">
                <a:latin typeface="Berlin Sans FB" panose="020E0602020502020306" pitchFamily="34" charset="0"/>
              </a:rPr>
              <a:t>Classification</a:t>
            </a:r>
            <a:r>
              <a:rPr lang="pt-PT" sz="2800" dirty="0">
                <a:latin typeface="Berlin Sans FB" panose="020E0602020502020306" pitchFamily="34" charset="0"/>
              </a:rPr>
              <a:t> Score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B861AE-6EFD-4E1F-E99F-FAD167536EF3}"/>
              </a:ext>
            </a:extLst>
          </p:cNvPr>
          <p:cNvSpPr txBox="1"/>
          <p:nvPr/>
        </p:nvSpPr>
        <p:spPr>
          <a:xfrm>
            <a:off x="1486522" y="4762200"/>
            <a:ext cx="174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0.80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1317EBE-9882-17C2-5815-3A300A0AE741}"/>
              </a:ext>
            </a:extLst>
          </p:cNvPr>
          <p:cNvSpPr/>
          <p:nvPr/>
        </p:nvSpPr>
        <p:spPr>
          <a:xfrm>
            <a:off x="7222050" y="4732263"/>
            <a:ext cx="3483428" cy="74410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2A4237B-D3C4-E67A-A3AB-E5CB54B1626D}"/>
              </a:ext>
            </a:extLst>
          </p:cNvPr>
          <p:cNvSpPr/>
          <p:nvPr/>
        </p:nvSpPr>
        <p:spPr>
          <a:xfrm>
            <a:off x="6841049" y="4786693"/>
            <a:ext cx="751115" cy="689678"/>
          </a:xfrm>
          <a:prstGeom prst="ellipse">
            <a:avLst/>
          </a:prstGeom>
          <a:solidFill>
            <a:srgbClr val="7B7AA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E37FAF-E9E5-C94F-2C54-198209DCA6AD}"/>
              </a:ext>
            </a:extLst>
          </p:cNvPr>
          <p:cNvSpPr txBox="1"/>
          <p:nvPr/>
        </p:nvSpPr>
        <p:spPr>
          <a:xfrm>
            <a:off x="7407107" y="4842707"/>
            <a:ext cx="3298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dirty="0">
                <a:latin typeface="Berlin Sans FB" panose="020E0602020502020306" pitchFamily="34" charset="0"/>
              </a:rPr>
              <a:t>SMOTE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9CEA21-C729-BCB7-D00B-AFD2A1AB6B85}"/>
              </a:ext>
            </a:extLst>
          </p:cNvPr>
          <p:cNvSpPr txBox="1"/>
          <p:nvPr/>
        </p:nvSpPr>
        <p:spPr>
          <a:xfrm>
            <a:off x="7407107" y="5640653"/>
            <a:ext cx="269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Improving my </a:t>
            </a:r>
            <a:r>
              <a:rPr lang="pt-PT" dirty="0" err="1"/>
              <a:t>model</a:t>
            </a:r>
            <a:endParaRPr lang="pt-PT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06B9AA-045F-BB64-220C-75C6D381D36A}"/>
              </a:ext>
            </a:extLst>
          </p:cNvPr>
          <p:cNvSpPr txBox="1"/>
          <p:nvPr/>
        </p:nvSpPr>
        <p:spPr>
          <a:xfrm>
            <a:off x="6743080" y="3483430"/>
            <a:ext cx="2967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Confusion</a:t>
            </a:r>
            <a:r>
              <a:rPr lang="pt-PT" dirty="0"/>
              <a:t> </a:t>
            </a:r>
            <a:r>
              <a:rPr lang="pt-PT" dirty="0" err="1"/>
              <a:t>Matrix</a:t>
            </a:r>
            <a:r>
              <a:rPr lang="pt-PT" dirty="0"/>
              <a:t> </a:t>
            </a:r>
            <a:r>
              <a:rPr lang="pt-PT" dirty="0" err="1"/>
              <a:t>heatmap</a:t>
            </a:r>
            <a:endParaRPr lang="pt-PT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574D5581-E2AE-F0F2-F90F-2F724F420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365" y="725591"/>
            <a:ext cx="4807400" cy="263809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66960B06-106F-60AB-9B92-C7F11BF6B31E}"/>
              </a:ext>
            </a:extLst>
          </p:cNvPr>
          <p:cNvSpPr/>
          <p:nvPr/>
        </p:nvSpPr>
        <p:spPr>
          <a:xfrm>
            <a:off x="5974657" y="3105536"/>
            <a:ext cx="697625" cy="633649"/>
          </a:xfrm>
          <a:prstGeom prst="ellipse">
            <a:avLst/>
          </a:prstGeom>
          <a:solidFill>
            <a:srgbClr val="FF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883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/>
      <p:bldP spid="26" grpId="0"/>
      <p:bldP spid="30" grpId="0" animBg="1"/>
      <p:bldP spid="31" grpId="0" animBg="1"/>
      <p:bldP spid="32" grpId="0"/>
      <p:bldP spid="33" grpId="0"/>
      <p:bldP spid="38" grpId="0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Diagonal Corners Rounded 34">
            <a:extLst>
              <a:ext uri="{FF2B5EF4-FFF2-40B4-BE49-F238E27FC236}">
                <a16:creationId xmlns:a16="http://schemas.microsoft.com/office/drawing/2014/main" id="{884425B2-338A-E15E-9DDB-62EB5BF594E6}"/>
              </a:ext>
            </a:extLst>
          </p:cNvPr>
          <p:cNvSpPr/>
          <p:nvPr/>
        </p:nvSpPr>
        <p:spPr>
          <a:xfrm>
            <a:off x="8066325" y="4612995"/>
            <a:ext cx="3252580" cy="1532443"/>
          </a:xfrm>
          <a:prstGeom prst="round2DiagRect">
            <a:avLst/>
          </a:prstGeom>
          <a:solidFill>
            <a:schemeClr val="accent4">
              <a:alpha val="51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Free-form: Shape 6">
            <a:extLst>
              <a:ext uri="{FF2B5EF4-FFF2-40B4-BE49-F238E27FC236}">
                <a16:creationId xmlns:a16="http://schemas.microsoft.com/office/drawing/2014/main" id="{D4BA2988-F1F7-AE10-E6AD-D1DEC507B2D8}"/>
              </a:ext>
            </a:extLst>
          </p:cNvPr>
          <p:cNvSpPr/>
          <p:nvPr/>
        </p:nvSpPr>
        <p:spPr>
          <a:xfrm rot="626722">
            <a:off x="-1133611" y="4491242"/>
            <a:ext cx="3877655" cy="2766349"/>
          </a:xfrm>
          <a:custGeom>
            <a:avLst/>
            <a:gdLst>
              <a:gd name="connsiteX0" fmla="*/ 1180618 w 3877655"/>
              <a:gd name="connsiteY0" fmla="*/ 23149 h 2766349"/>
              <a:gd name="connsiteX1" fmla="*/ 1180618 w 3877655"/>
              <a:gd name="connsiteY1" fmla="*/ 23149 h 2766349"/>
              <a:gd name="connsiteX2" fmla="*/ 1377387 w 3877655"/>
              <a:gd name="connsiteY2" fmla="*/ 0 h 2766349"/>
              <a:gd name="connsiteX3" fmla="*/ 1747777 w 3877655"/>
              <a:gd name="connsiteY3" fmla="*/ 46298 h 2766349"/>
              <a:gd name="connsiteX4" fmla="*/ 1828800 w 3877655"/>
              <a:gd name="connsiteY4" fmla="*/ 208344 h 2766349"/>
              <a:gd name="connsiteX5" fmla="*/ 1967696 w 3877655"/>
              <a:gd name="connsiteY5" fmla="*/ 1030146 h 2766349"/>
              <a:gd name="connsiteX6" fmla="*/ 2060294 w 3877655"/>
              <a:gd name="connsiteY6" fmla="*/ 1099594 h 2766349"/>
              <a:gd name="connsiteX7" fmla="*/ 2407534 w 3877655"/>
              <a:gd name="connsiteY7" fmla="*/ 1053296 h 2766349"/>
              <a:gd name="connsiteX8" fmla="*/ 2708476 w 3877655"/>
              <a:gd name="connsiteY8" fmla="*/ 879675 h 2766349"/>
              <a:gd name="connsiteX9" fmla="*/ 2812648 w 3877655"/>
              <a:gd name="connsiteY9" fmla="*/ 833377 h 2766349"/>
              <a:gd name="connsiteX10" fmla="*/ 2905246 w 3877655"/>
              <a:gd name="connsiteY10" fmla="*/ 787078 h 2766349"/>
              <a:gd name="connsiteX11" fmla="*/ 2974694 w 3877655"/>
              <a:gd name="connsiteY11" fmla="*/ 763929 h 2766349"/>
              <a:gd name="connsiteX12" fmla="*/ 3252486 w 3877655"/>
              <a:gd name="connsiteY12" fmla="*/ 810227 h 2766349"/>
              <a:gd name="connsiteX13" fmla="*/ 3321934 w 3877655"/>
              <a:gd name="connsiteY13" fmla="*/ 925974 h 2766349"/>
              <a:gd name="connsiteX14" fmla="*/ 3437681 w 3877655"/>
              <a:gd name="connsiteY14" fmla="*/ 1122744 h 2766349"/>
              <a:gd name="connsiteX15" fmla="*/ 3449256 w 3877655"/>
              <a:gd name="connsiteY15" fmla="*/ 1180617 h 2766349"/>
              <a:gd name="connsiteX16" fmla="*/ 3472405 w 3877655"/>
              <a:gd name="connsiteY16" fmla="*/ 1701478 h 2766349"/>
              <a:gd name="connsiteX17" fmla="*/ 3553428 w 3877655"/>
              <a:gd name="connsiteY17" fmla="*/ 1759351 h 2766349"/>
              <a:gd name="connsiteX18" fmla="*/ 3692324 w 3877655"/>
              <a:gd name="connsiteY18" fmla="*/ 1886673 h 2766349"/>
              <a:gd name="connsiteX19" fmla="*/ 3738623 w 3877655"/>
              <a:gd name="connsiteY19" fmla="*/ 1921397 h 2766349"/>
              <a:gd name="connsiteX20" fmla="*/ 3854370 w 3877655"/>
              <a:gd name="connsiteY20" fmla="*/ 2083443 h 2766349"/>
              <a:gd name="connsiteX21" fmla="*/ 3865944 w 3877655"/>
              <a:gd name="connsiteY21" fmla="*/ 2176040 h 2766349"/>
              <a:gd name="connsiteX22" fmla="*/ 3877519 w 3877655"/>
              <a:gd name="connsiteY22" fmla="*/ 2222339 h 2766349"/>
              <a:gd name="connsiteX23" fmla="*/ 3773347 w 3877655"/>
              <a:gd name="connsiteY23" fmla="*/ 2419108 h 2766349"/>
              <a:gd name="connsiteX24" fmla="*/ 3738623 w 3877655"/>
              <a:gd name="connsiteY24" fmla="*/ 2476982 h 2766349"/>
              <a:gd name="connsiteX25" fmla="*/ 3495554 w 3877655"/>
              <a:gd name="connsiteY25" fmla="*/ 2592729 h 2766349"/>
              <a:gd name="connsiteX26" fmla="*/ 2835797 w 3877655"/>
              <a:gd name="connsiteY26" fmla="*/ 2754774 h 2766349"/>
              <a:gd name="connsiteX27" fmla="*/ 2453833 w 3877655"/>
              <a:gd name="connsiteY27" fmla="*/ 2766349 h 2766349"/>
              <a:gd name="connsiteX28" fmla="*/ 1713053 w 3877655"/>
              <a:gd name="connsiteY28" fmla="*/ 2731625 h 2766349"/>
              <a:gd name="connsiteX29" fmla="*/ 1157468 w 3877655"/>
              <a:gd name="connsiteY29" fmla="*/ 2523281 h 2766349"/>
              <a:gd name="connsiteX30" fmla="*/ 960699 w 3877655"/>
              <a:gd name="connsiteY30" fmla="*/ 2465407 h 2766349"/>
              <a:gd name="connsiteX31" fmla="*/ 648182 w 3877655"/>
              <a:gd name="connsiteY31" fmla="*/ 2546430 h 2766349"/>
              <a:gd name="connsiteX32" fmla="*/ 613458 w 3877655"/>
              <a:gd name="connsiteY32" fmla="*/ 2604303 h 2766349"/>
              <a:gd name="connsiteX33" fmla="*/ 486137 w 3877655"/>
              <a:gd name="connsiteY33" fmla="*/ 2650602 h 2766349"/>
              <a:gd name="connsiteX34" fmla="*/ 254643 w 3877655"/>
              <a:gd name="connsiteY34" fmla="*/ 2581154 h 2766349"/>
              <a:gd name="connsiteX35" fmla="*/ 0 w 3877655"/>
              <a:gd name="connsiteY35" fmla="*/ 2083443 h 2766349"/>
              <a:gd name="connsiteX36" fmla="*/ 23149 w 3877655"/>
              <a:gd name="connsiteY36" fmla="*/ 1863524 h 2766349"/>
              <a:gd name="connsiteX37" fmla="*/ 173620 w 3877655"/>
              <a:gd name="connsiteY37" fmla="*/ 1365812 h 2766349"/>
              <a:gd name="connsiteX38" fmla="*/ 219919 w 3877655"/>
              <a:gd name="connsiteY38" fmla="*/ 1088020 h 2766349"/>
              <a:gd name="connsiteX39" fmla="*/ 416689 w 3877655"/>
              <a:gd name="connsiteY39" fmla="*/ 671331 h 2766349"/>
              <a:gd name="connsiteX40" fmla="*/ 520861 w 3877655"/>
              <a:gd name="connsiteY40" fmla="*/ 509286 h 2766349"/>
              <a:gd name="connsiteX41" fmla="*/ 532435 w 3877655"/>
              <a:gd name="connsiteY41" fmla="*/ 474562 h 2766349"/>
              <a:gd name="connsiteX42" fmla="*/ 636608 w 3877655"/>
              <a:gd name="connsiteY42" fmla="*/ 439837 h 2766349"/>
              <a:gd name="connsiteX43" fmla="*/ 717630 w 3877655"/>
              <a:gd name="connsiteY43" fmla="*/ 381964 h 2766349"/>
              <a:gd name="connsiteX44" fmla="*/ 787079 w 3877655"/>
              <a:gd name="connsiteY44" fmla="*/ 358815 h 2766349"/>
              <a:gd name="connsiteX45" fmla="*/ 821803 w 3877655"/>
              <a:gd name="connsiteY45" fmla="*/ 324091 h 2766349"/>
              <a:gd name="connsiteX46" fmla="*/ 902825 w 3877655"/>
              <a:gd name="connsiteY46" fmla="*/ 219919 h 2766349"/>
              <a:gd name="connsiteX47" fmla="*/ 972273 w 3877655"/>
              <a:gd name="connsiteY47" fmla="*/ 150470 h 2766349"/>
              <a:gd name="connsiteX48" fmla="*/ 1064871 w 3877655"/>
              <a:gd name="connsiteY48" fmla="*/ 69448 h 2766349"/>
              <a:gd name="connsiteX49" fmla="*/ 1111170 w 3877655"/>
              <a:gd name="connsiteY49" fmla="*/ 46298 h 2766349"/>
              <a:gd name="connsiteX50" fmla="*/ 1250066 w 3877655"/>
              <a:gd name="connsiteY50" fmla="*/ 23149 h 2766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877655" h="2766349">
                <a:moveTo>
                  <a:pt x="1180618" y="23149"/>
                </a:moveTo>
                <a:lnTo>
                  <a:pt x="1180618" y="23149"/>
                </a:lnTo>
                <a:cubicBezTo>
                  <a:pt x="1246208" y="15433"/>
                  <a:pt x="1311345" y="0"/>
                  <a:pt x="1377387" y="0"/>
                </a:cubicBezTo>
                <a:cubicBezTo>
                  <a:pt x="1605890" y="0"/>
                  <a:pt x="1599508" y="3936"/>
                  <a:pt x="1747777" y="46298"/>
                </a:cubicBezTo>
                <a:cubicBezTo>
                  <a:pt x="1777568" y="93963"/>
                  <a:pt x="1821638" y="148360"/>
                  <a:pt x="1828800" y="208344"/>
                </a:cubicBezTo>
                <a:cubicBezTo>
                  <a:pt x="1848193" y="370760"/>
                  <a:pt x="1786937" y="823566"/>
                  <a:pt x="1967696" y="1030146"/>
                </a:cubicBezTo>
                <a:cubicBezTo>
                  <a:pt x="1993103" y="1059182"/>
                  <a:pt x="2029428" y="1076445"/>
                  <a:pt x="2060294" y="1099594"/>
                </a:cubicBezTo>
                <a:cubicBezTo>
                  <a:pt x="2176041" y="1084161"/>
                  <a:pt x="2296954" y="1090814"/>
                  <a:pt x="2407534" y="1053296"/>
                </a:cubicBezTo>
                <a:cubicBezTo>
                  <a:pt x="2517205" y="1016086"/>
                  <a:pt x="2602646" y="926710"/>
                  <a:pt x="2708476" y="879675"/>
                </a:cubicBezTo>
                <a:cubicBezTo>
                  <a:pt x="2743200" y="864242"/>
                  <a:pt x="2778266" y="849557"/>
                  <a:pt x="2812648" y="833377"/>
                </a:cubicBezTo>
                <a:cubicBezTo>
                  <a:pt x="2843873" y="818683"/>
                  <a:pt x="2873527" y="800672"/>
                  <a:pt x="2905246" y="787078"/>
                </a:cubicBezTo>
                <a:cubicBezTo>
                  <a:pt x="2927675" y="777466"/>
                  <a:pt x="2951545" y="771645"/>
                  <a:pt x="2974694" y="763929"/>
                </a:cubicBezTo>
                <a:cubicBezTo>
                  <a:pt x="3067291" y="779362"/>
                  <a:pt x="3161414" y="787459"/>
                  <a:pt x="3252486" y="810227"/>
                </a:cubicBezTo>
                <a:cubicBezTo>
                  <a:pt x="3318355" y="826694"/>
                  <a:pt x="3297708" y="877522"/>
                  <a:pt x="3321934" y="925974"/>
                </a:cubicBezTo>
                <a:cubicBezTo>
                  <a:pt x="3355965" y="994037"/>
                  <a:pt x="3399099" y="1057154"/>
                  <a:pt x="3437681" y="1122744"/>
                </a:cubicBezTo>
                <a:cubicBezTo>
                  <a:pt x="3441539" y="1142035"/>
                  <a:pt x="3448078" y="1160979"/>
                  <a:pt x="3449256" y="1180617"/>
                </a:cubicBezTo>
                <a:cubicBezTo>
                  <a:pt x="3459665" y="1354097"/>
                  <a:pt x="3441617" y="1530435"/>
                  <a:pt x="3472405" y="1701478"/>
                </a:cubicBezTo>
                <a:cubicBezTo>
                  <a:pt x="3478285" y="1734143"/>
                  <a:pt x="3527511" y="1738618"/>
                  <a:pt x="3553428" y="1759351"/>
                </a:cubicBezTo>
                <a:cubicBezTo>
                  <a:pt x="3789261" y="1948017"/>
                  <a:pt x="3549541" y="1761739"/>
                  <a:pt x="3692324" y="1886673"/>
                </a:cubicBezTo>
                <a:cubicBezTo>
                  <a:pt x="3706842" y="1899376"/>
                  <a:pt x="3725538" y="1907222"/>
                  <a:pt x="3738623" y="1921397"/>
                </a:cubicBezTo>
                <a:cubicBezTo>
                  <a:pt x="3823202" y="2013024"/>
                  <a:pt x="3815687" y="2006079"/>
                  <a:pt x="3854370" y="2083443"/>
                </a:cubicBezTo>
                <a:cubicBezTo>
                  <a:pt x="3858228" y="2114309"/>
                  <a:pt x="3860830" y="2145357"/>
                  <a:pt x="3865944" y="2176040"/>
                </a:cubicBezTo>
                <a:cubicBezTo>
                  <a:pt x="3868559" y="2191732"/>
                  <a:pt x="3878959" y="2206496"/>
                  <a:pt x="3877519" y="2222339"/>
                </a:cubicBezTo>
                <a:cubicBezTo>
                  <a:pt x="3869486" y="2310703"/>
                  <a:pt x="3823439" y="2343970"/>
                  <a:pt x="3773347" y="2419108"/>
                </a:cubicBezTo>
                <a:cubicBezTo>
                  <a:pt x="3760868" y="2437827"/>
                  <a:pt x="3755270" y="2461849"/>
                  <a:pt x="3738623" y="2476982"/>
                </a:cubicBezTo>
                <a:cubicBezTo>
                  <a:pt x="3678919" y="2531259"/>
                  <a:pt x="3564152" y="2569148"/>
                  <a:pt x="3495554" y="2592729"/>
                </a:cubicBezTo>
                <a:cubicBezTo>
                  <a:pt x="3317076" y="2654081"/>
                  <a:pt x="2991640" y="2750051"/>
                  <a:pt x="2835797" y="2754774"/>
                </a:cubicBezTo>
                <a:lnTo>
                  <a:pt x="2453833" y="2766349"/>
                </a:lnTo>
                <a:cubicBezTo>
                  <a:pt x="2206906" y="2754774"/>
                  <a:pt x="1958342" y="2762286"/>
                  <a:pt x="1713053" y="2731625"/>
                </a:cubicBezTo>
                <a:cubicBezTo>
                  <a:pt x="1255027" y="2674372"/>
                  <a:pt x="1465189" y="2653830"/>
                  <a:pt x="1157468" y="2523281"/>
                </a:cubicBezTo>
                <a:cubicBezTo>
                  <a:pt x="1094530" y="2496580"/>
                  <a:pt x="1026289" y="2484698"/>
                  <a:pt x="960699" y="2465407"/>
                </a:cubicBezTo>
                <a:cubicBezTo>
                  <a:pt x="856527" y="2492415"/>
                  <a:pt x="748101" y="2506462"/>
                  <a:pt x="648182" y="2546430"/>
                </a:cubicBezTo>
                <a:cubicBezTo>
                  <a:pt x="627294" y="2554785"/>
                  <a:pt x="632382" y="2592138"/>
                  <a:pt x="613458" y="2604303"/>
                </a:cubicBezTo>
                <a:cubicBezTo>
                  <a:pt x="575471" y="2628723"/>
                  <a:pt x="528577" y="2635169"/>
                  <a:pt x="486137" y="2650602"/>
                </a:cubicBezTo>
                <a:cubicBezTo>
                  <a:pt x="408972" y="2627453"/>
                  <a:pt x="317552" y="2631481"/>
                  <a:pt x="254643" y="2581154"/>
                </a:cubicBezTo>
                <a:cubicBezTo>
                  <a:pt x="529" y="2377863"/>
                  <a:pt x="28728" y="2327632"/>
                  <a:pt x="0" y="2083443"/>
                </a:cubicBezTo>
                <a:cubicBezTo>
                  <a:pt x="7716" y="2010137"/>
                  <a:pt x="9667" y="1935992"/>
                  <a:pt x="23149" y="1863524"/>
                </a:cubicBezTo>
                <a:cubicBezTo>
                  <a:pt x="65864" y="1633931"/>
                  <a:pt x="96990" y="1573808"/>
                  <a:pt x="173620" y="1365812"/>
                </a:cubicBezTo>
                <a:cubicBezTo>
                  <a:pt x="189053" y="1273215"/>
                  <a:pt x="194686" y="1178440"/>
                  <a:pt x="219919" y="1088020"/>
                </a:cubicBezTo>
                <a:cubicBezTo>
                  <a:pt x="248930" y="984065"/>
                  <a:pt x="361501" y="766376"/>
                  <a:pt x="416689" y="671331"/>
                </a:cubicBezTo>
                <a:cubicBezTo>
                  <a:pt x="448933" y="615800"/>
                  <a:pt x="488304" y="564634"/>
                  <a:pt x="520861" y="509286"/>
                </a:cubicBezTo>
                <a:cubicBezTo>
                  <a:pt x="527047" y="498770"/>
                  <a:pt x="521973" y="480839"/>
                  <a:pt x="532435" y="474562"/>
                </a:cubicBezTo>
                <a:cubicBezTo>
                  <a:pt x="563821" y="455730"/>
                  <a:pt x="601884" y="451412"/>
                  <a:pt x="636608" y="439837"/>
                </a:cubicBezTo>
                <a:cubicBezTo>
                  <a:pt x="663615" y="420546"/>
                  <a:pt x="688408" y="397699"/>
                  <a:pt x="717630" y="381964"/>
                </a:cubicBezTo>
                <a:cubicBezTo>
                  <a:pt x="739115" y="370395"/>
                  <a:pt x="765748" y="370665"/>
                  <a:pt x="787079" y="358815"/>
                </a:cubicBezTo>
                <a:cubicBezTo>
                  <a:pt x="801388" y="350866"/>
                  <a:pt x="811324" y="336666"/>
                  <a:pt x="821803" y="324091"/>
                </a:cubicBezTo>
                <a:cubicBezTo>
                  <a:pt x="849965" y="290297"/>
                  <a:pt x="871719" y="251025"/>
                  <a:pt x="902825" y="219919"/>
                </a:cubicBezTo>
                <a:lnTo>
                  <a:pt x="972273" y="150470"/>
                </a:lnTo>
                <a:cubicBezTo>
                  <a:pt x="1014957" y="107786"/>
                  <a:pt x="1020208" y="94970"/>
                  <a:pt x="1064871" y="69448"/>
                </a:cubicBezTo>
                <a:cubicBezTo>
                  <a:pt x="1079852" y="60887"/>
                  <a:pt x="1094678" y="51372"/>
                  <a:pt x="1111170" y="46298"/>
                </a:cubicBezTo>
                <a:cubicBezTo>
                  <a:pt x="1194564" y="20638"/>
                  <a:pt x="1190209" y="23149"/>
                  <a:pt x="1250066" y="23149"/>
                </a:cubicBezTo>
              </a:path>
            </a:pathLst>
          </a:custGeom>
          <a:solidFill>
            <a:srgbClr val="7B7AAF"/>
          </a:solidFill>
          <a:ln>
            <a:solidFill>
              <a:srgbClr val="7B7A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Rectangle: Diagonal Corners Rounded 31">
            <a:extLst>
              <a:ext uri="{FF2B5EF4-FFF2-40B4-BE49-F238E27FC236}">
                <a16:creationId xmlns:a16="http://schemas.microsoft.com/office/drawing/2014/main" id="{F0D8ADDB-620C-7667-FF11-03AF47D3C509}"/>
              </a:ext>
            </a:extLst>
          </p:cNvPr>
          <p:cNvSpPr/>
          <p:nvPr/>
        </p:nvSpPr>
        <p:spPr>
          <a:xfrm>
            <a:off x="606681" y="2748095"/>
            <a:ext cx="3029171" cy="1285074"/>
          </a:xfrm>
          <a:prstGeom prst="round2DiagRect">
            <a:avLst/>
          </a:prstGeom>
          <a:solidFill>
            <a:srgbClr val="7B7AAF">
              <a:alpha val="50980"/>
            </a:srgbClr>
          </a:solidFill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Free-form: Shape 7">
            <a:extLst>
              <a:ext uri="{FF2B5EF4-FFF2-40B4-BE49-F238E27FC236}">
                <a16:creationId xmlns:a16="http://schemas.microsoft.com/office/drawing/2014/main" id="{8D7EB746-A25A-193A-41C4-0E9E92ED04BE}"/>
              </a:ext>
            </a:extLst>
          </p:cNvPr>
          <p:cNvSpPr/>
          <p:nvPr/>
        </p:nvSpPr>
        <p:spPr>
          <a:xfrm rot="15222399">
            <a:off x="10107233" y="-17981"/>
            <a:ext cx="3877655" cy="2766349"/>
          </a:xfrm>
          <a:custGeom>
            <a:avLst/>
            <a:gdLst>
              <a:gd name="connsiteX0" fmla="*/ 1180618 w 3877655"/>
              <a:gd name="connsiteY0" fmla="*/ 23149 h 2766349"/>
              <a:gd name="connsiteX1" fmla="*/ 1180618 w 3877655"/>
              <a:gd name="connsiteY1" fmla="*/ 23149 h 2766349"/>
              <a:gd name="connsiteX2" fmla="*/ 1377387 w 3877655"/>
              <a:gd name="connsiteY2" fmla="*/ 0 h 2766349"/>
              <a:gd name="connsiteX3" fmla="*/ 1747777 w 3877655"/>
              <a:gd name="connsiteY3" fmla="*/ 46298 h 2766349"/>
              <a:gd name="connsiteX4" fmla="*/ 1828800 w 3877655"/>
              <a:gd name="connsiteY4" fmla="*/ 208344 h 2766349"/>
              <a:gd name="connsiteX5" fmla="*/ 1967696 w 3877655"/>
              <a:gd name="connsiteY5" fmla="*/ 1030146 h 2766349"/>
              <a:gd name="connsiteX6" fmla="*/ 2060294 w 3877655"/>
              <a:gd name="connsiteY6" fmla="*/ 1099594 h 2766349"/>
              <a:gd name="connsiteX7" fmla="*/ 2407534 w 3877655"/>
              <a:gd name="connsiteY7" fmla="*/ 1053296 h 2766349"/>
              <a:gd name="connsiteX8" fmla="*/ 2708476 w 3877655"/>
              <a:gd name="connsiteY8" fmla="*/ 879675 h 2766349"/>
              <a:gd name="connsiteX9" fmla="*/ 2812648 w 3877655"/>
              <a:gd name="connsiteY9" fmla="*/ 833377 h 2766349"/>
              <a:gd name="connsiteX10" fmla="*/ 2905246 w 3877655"/>
              <a:gd name="connsiteY10" fmla="*/ 787078 h 2766349"/>
              <a:gd name="connsiteX11" fmla="*/ 2974694 w 3877655"/>
              <a:gd name="connsiteY11" fmla="*/ 763929 h 2766349"/>
              <a:gd name="connsiteX12" fmla="*/ 3252486 w 3877655"/>
              <a:gd name="connsiteY12" fmla="*/ 810227 h 2766349"/>
              <a:gd name="connsiteX13" fmla="*/ 3321934 w 3877655"/>
              <a:gd name="connsiteY13" fmla="*/ 925974 h 2766349"/>
              <a:gd name="connsiteX14" fmla="*/ 3437681 w 3877655"/>
              <a:gd name="connsiteY14" fmla="*/ 1122744 h 2766349"/>
              <a:gd name="connsiteX15" fmla="*/ 3449256 w 3877655"/>
              <a:gd name="connsiteY15" fmla="*/ 1180617 h 2766349"/>
              <a:gd name="connsiteX16" fmla="*/ 3472405 w 3877655"/>
              <a:gd name="connsiteY16" fmla="*/ 1701478 h 2766349"/>
              <a:gd name="connsiteX17" fmla="*/ 3553428 w 3877655"/>
              <a:gd name="connsiteY17" fmla="*/ 1759351 h 2766349"/>
              <a:gd name="connsiteX18" fmla="*/ 3692324 w 3877655"/>
              <a:gd name="connsiteY18" fmla="*/ 1886673 h 2766349"/>
              <a:gd name="connsiteX19" fmla="*/ 3738623 w 3877655"/>
              <a:gd name="connsiteY19" fmla="*/ 1921397 h 2766349"/>
              <a:gd name="connsiteX20" fmla="*/ 3854370 w 3877655"/>
              <a:gd name="connsiteY20" fmla="*/ 2083443 h 2766349"/>
              <a:gd name="connsiteX21" fmla="*/ 3865944 w 3877655"/>
              <a:gd name="connsiteY21" fmla="*/ 2176040 h 2766349"/>
              <a:gd name="connsiteX22" fmla="*/ 3877519 w 3877655"/>
              <a:gd name="connsiteY22" fmla="*/ 2222339 h 2766349"/>
              <a:gd name="connsiteX23" fmla="*/ 3773347 w 3877655"/>
              <a:gd name="connsiteY23" fmla="*/ 2419108 h 2766349"/>
              <a:gd name="connsiteX24" fmla="*/ 3738623 w 3877655"/>
              <a:gd name="connsiteY24" fmla="*/ 2476982 h 2766349"/>
              <a:gd name="connsiteX25" fmla="*/ 3495554 w 3877655"/>
              <a:gd name="connsiteY25" fmla="*/ 2592729 h 2766349"/>
              <a:gd name="connsiteX26" fmla="*/ 2835797 w 3877655"/>
              <a:gd name="connsiteY26" fmla="*/ 2754774 h 2766349"/>
              <a:gd name="connsiteX27" fmla="*/ 2453833 w 3877655"/>
              <a:gd name="connsiteY27" fmla="*/ 2766349 h 2766349"/>
              <a:gd name="connsiteX28" fmla="*/ 1713053 w 3877655"/>
              <a:gd name="connsiteY28" fmla="*/ 2731625 h 2766349"/>
              <a:gd name="connsiteX29" fmla="*/ 1157468 w 3877655"/>
              <a:gd name="connsiteY29" fmla="*/ 2523281 h 2766349"/>
              <a:gd name="connsiteX30" fmla="*/ 960699 w 3877655"/>
              <a:gd name="connsiteY30" fmla="*/ 2465407 h 2766349"/>
              <a:gd name="connsiteX31" fmla="*/ 648182 w 3877655"/>
              <a:gd name="connsiteY31" fmla="*/ 2546430 h 2766349"/>
              <a:gd name="connsiteX32" fmla="*/ 613458 w 3877655"/>
              <a:gd name="connsiteY32" fmla="*/ 2604303 h 2766349"/>
              <a:gd name="connsiteX33" fmla="*/ 486137 w 3877655"/>
              <a:gd name="connsiteY33" fmla="*/ 2650602 h 2766349"/>
              <a:gd name="connsiteX34" fmla="*/ 254643 w 3877655"/>
              <a:gd name="connsiteY34" fmla="*/ 2581154 h 2766349"/>
              <a:gd name="connsiteX35" fmla="*/ 0 w 3877655"/>
              <a:gd name="connsiteY35" fmla="*/ 2083443 h 2766349"/>
              <a:gd name="connsiteX36" fmla="*/ 23149 w 3877655"/>
              <a:gd name="connsiteY36" fmla="*/ 1863524 h 2766349"/>
              <a:gd name="connsiteX37" fmla="*/ 173620 w 3877655"/>
              <a:gd name="connsiteY37" fmla="*/ 1365812 h 2766349"/>
              <a:gd name="connsiteX38" fmla="*/ 219919 w 3877655"/>
              <a:gd name="connsiteY38" fmla="*/ 1088020 h 2766349"/>
              <a:gd name="connsiteX39" fmla="*/ 416689 w 3877655"/>
              <a:gd name="connsiteY39" fmla="*/ 671331 h 2766349"/>
              <a:gd name="connsiteX40" fmla="*/ 520861 w 3877655"/>
              <a:gd name="connsiteY40" fmla="*/ 509286 h 2766349"/>
              <a:gd name="connsiteX41" fmla="*/ 532435 w 3877655"/>
              <a:gd name="connsiteY41" fmla="*/ 474562 h 2766349"/>
              <a:gd name="connsiteX42" fmla="*/ 636608 w 3877655"/>
              <a:gd name="connsiteY42" fmla="*/ 439837 h 2766349"/>
              <a:gd name="connsiteX43" fmla="*/ 717630 w 3877655"/>
              <a:gd name="connsiteY43" fmla="*/ 381964 h 2766349"/>
              <a:gd name="connsiteX44" fmla="*/ 787079 w 3877655"/>
              <a:gd name="connsiteY44" fmla="*/ 358815 h 2766349"/>
              <a:gd name="connsiteX45" fmla="*/ 821803 w 3877655"/>
              <a:gd name="connsiteY45" fmla="*/ 324091 h 2766349"/>
              <a:gd name="connsiteX46" fmla="*/ 902825 w 3877655"/>
              <a:gd name="connsiteY46" fmla="*/ 219919 h 2766349"/>
              <a:gd name="connsiteX47" fmla="*/ 972273 w 3877655"/>
              <a:gd name="connsiteY47" fmla="*/ 150470 h 2766349"/>
              <a:gd name="connsiteX48" fmla="*/ 1064871 w 3877655"/>
              <a:gd name="connsiteY48" fmla="*/ 69448 h 2766349"/>
              <a:gd name="connsiteX49" fmla="*/ 1111170 w 3877655"/>
              <a:gd name="connsiteY49" fmla="*/ 46298 h 2766349"/>
              <a:gd name="connsiteX50" fmla="*/ 1250066 w 3877655"/>
              <a:gd name="connsiteY50" fmla="*/ 23149 h 2766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877655" h="2766349">
                <a:moveTo>
                  <a:pt x="1180618" y="23149"/>
                </a:moveTo>
                <a:lnTo>
                  <a:pt x="1180618" y="23149"/>
                </a:lnTo>
                <a:cubicBezTo>
                  <a:pt x="1246208" y="15433"/>
                  <a:pt x="1311345" y="0"/>
                  <a:pt x="1377387" y="0"/>
                </a:cubicBezTo>
                <a:cubicBezTo>
                  <a:pt x="1605890" y="0"/>
                  <a:pt x="1599508" y="3936"/>
                  <a:pt x="1747777" y="46298"/>
                </a:cubicBezTo>
                <a:cubicBezTo>
                  <a:pt x="1777568" y="93963"/>
                  <a:pt x="1821638" y="148360"/>
                  <a:pt x="1828800" y="208344"/>
                </a:cubicBezTo>
                <a:cubicBezTo>
                  <a:pt x="1848193" y="370760"/>
                  <a:pt x="1786937" y="823566"/>
                  <a:pt x="1967696" y="1030146"/>
                </a:cubicBezTo>
                <a:cubicBezTo>
                  <a:pt x="1993103" y="1059182"/>
                  <a:pt x="2029428" y="1076445"/>
                  <a:pt x="2060294" y="1099594"/>
                </a:cubicBezTo>
                <a:cubicBezTo>
                  <a:pt x="2176041" y="1084161"/>
                  <a:pt x="2296954" y="1090814"/>
                  <a:pt x="2407534" y="1053296"/>
                </a:cubicBezTo>
                <a:cubicBezTo>
                  <a:pt x="2517205" y="1016086"/>
                  <a:pt x="2602646" y="926710"/>
                  <a:pt x="2708476" y="879675"/>
                </a:cubicBezTo>
                <a:cubicBezTo>
                  <a:pt x="2743200" y="864242"/>
                  <a:pt x="2778266" y="849557"/>
                  <a:pt x="2812648" y="833377"/>
                </a:cubicBezTo>
                <a:cubicBezTo>
                  <a:pt x="2843873" y="818683"/>
                  <a:pt x="2873527" y="800672"/>
                  <a:pt x="2905246" y="787078"/>
                </a:cubicBezTo>
                <a:cubicBezTo>
                  <a:pt x="2927675" y="777466"/>
                  <a:pt x="2951545" y="771645"/>
                  <a:pt x="2974694" y="763929"/>
                </a:cubicBezTo>
                <a:cubicBezTo>
                  <a:pt x="3067291" y="779362"/>
                  <a:pt x="3161414" y="787459"/>
                  <a:pt x="3252486" y="810227"/>
                </a:cubicBezTo>
                <a:cubicBezTo>
                  <a:pt x="3318355" y="826694"/>
                  <a:pt x="3297708" y="877522"/>
                  <a:pt x="3321934" y="925974"/>
                </a:cubicBezTo>
                <a:cubicBezTo>
                  <a:pt x="3355965" y="994037"/>
                  <a:pt x="3399099" y="1057154"/>
                  <a:pt x="3437681" y="1122744"/>
                </a:cubicBezTo>
                <a:cubicBezTo>
                  <a:pt x="3441539" y="1142035"/>
                  <a:pt x="3448078" y="1160979"/>
                  <a:pt x="3449256" y="1180617"/>
                </a:cubicBezTo>
                <a:cubicBezTo>
                  <a:pt x="3459665" y="1354097"/>
                  <a:pt x="3441617" y="1530435"/>
                  <a:pt x="3472405" y="1701478"/>
                </a:cubicBezTo>
                <a:cubicBezTo>
                  <a:pt x="3478285" y="1734143"/>
                  <a:pt x="3527511" y="1738618"/>
                  <a:pt x="3553428" y="1759351"/>
                </a:cubicBezTo>
                <a:cubicBezTo>
                  <a:pt x="3789261" y="1948017"/>
                  <a:pt x="3549541" y="1761739"/>
                  <a:pt x="3692324" y="1886673"/>
                </a:cubicBezTo>
                <a:cubicBezTo>
                  <a:pt x="3706842" y="1899376"/>
                  <a:pt x="3725538" y="1907222"/>
                  <a:pt x="3738623" y="1921397"/>
                </a:cubicBezTo>
                <a:cubicBezTo>
                  <a:pt x="3823202" y="2013024"/>
                  <a:pt x="3815687" y="2006079"/>
                  <a:pt x="3854370" y="2083443"/>
                </a:cubicBezTo>
                <a:cubicBezTo>
                  <a:pt x="3858228" y="2114309"/>
                  <a:pt x="3860830" y="2145357"/>
                  <a:pt x="3865944" y="2176040"/>
                </a:cubicBezTo>
                <a:cubicBezTo>
                  <a:pt x="3868559" y="2191732"/>
                  <a:pt x="3878959" y="2206496"/>
                  <a:pt x="3877519" y="2222339"/>
                </a:cubicBezTo>
                <a:cubicBezTo>
                  <a:pt x="3869486" y="2310703"/>
                  <a:pt x="3823439" y="2343970"/>
                  <a:pt x="3773347" y="2419108"/>
                </a:cubicBezTo>
                <a:cubicBezTo>
                  <a:pt x="3760868" y="2437827"/>
                  <a:pt x="3755270" y="2461849"/>
                  <a:pt x="3738623" y="2476982"/>
                </a:cubicBezTo>
                <a:cubicBezTo>
                  <a:pt x="3678919" y="2531259"/>
                  <a:pt x="3564152" y="2569148"/>
                  <a:pt x="3495554" y="2592729"/>
                </a:cubicBezTo>
                <a:cubicBezTo>
                  <a:pt x="3317076" y="2654081"/>
                  <a:pt x="2991640" y="2750051"/>
                  <a:pt x="2835797" y="2754774"/>
                </a:cubicBezTo>
                <a:lnTo>
                  <a:pt x="2453833" y="2766349"/>
                </a:lnTo>
                <a:cubicBezTo>
                  <a:pt x="2206906" y="2754774"/>
                  <a:pt x="1958342" y="2762286"/>
                  <a:pt x="1713053" y="2731625"/>
                </a:cubicBezTo>
                <a:cubicBezTo>
                  <a:pt x="1255027" y="2674372"/>
                  <a:pt x="1465189" y="2653830"/>
                  <a:pt x="1157468" y="2523281"/>
                </a:cubicBezTo>
                <a:cubicBezTo>
                  <a:pt x="1094530" y="2496580"/>
                  <a:pt x="1026289" y="2484698"/>
                  <a:pt x="960699" y="2465407"/>
                </a:cubicBezTo>
                <a:cubicBezTo>
                  <a:pt x="856527" y="2492415"/>
                  <a:pt x="748101" y="2506462"/>
                  <a:pt x="648182" y="2546430"/>
                </a:cubicBezTo>
                <a:cubicBezTo>
                  <a:pt x="627294" y="2554785"/>
                  <a:pt x="632382" y="2592138"/>
                  <a:pt x="613458" y="2604303"/>
                </a:cubicBezTo>
                <a:cubicBezTo>
                  <a:pt x="575471" y="2628723"/>
                  <a:pt x="528577" y="2635169"/>
                  <a:pt x="486137" y="2650602"/>
                </a:cubicBezTo>
                <a:cubicBezTo>
                  <a:pt x="408972" y="2627453"/>
                  <a:pt x="317552" y="2631481"/>
                  <a:pt x="254643" y="2581154"/>
                </a:cubicBezTo>
                <a:cubicBezTo>
                  <a:pt x="529" y="2377863"/>
                  <a:pt x="28728" y="2327632"/>
                  <a:pt x="0" y="2083443"/>
                </a:cubicBezTo>
                <a:cubicBezTo>
                  <a:pt x="7716" y="2010137"/>
                  <a:pt x="9667" y="1935992"/>
                  <a:pt x="23149" y="1863524"/>
                </a:cubicBezTo>
                <a:cubicBezTo>
                  <a:pt x="65864" y="1633931"/>
                  <a:pt x="96990" y="1573808"/>
                  <a:pt x="173620" y="1365812"/>
                </a:cubicBezTo>
                <a:cubicBezTo>
                  <a:pt x="189053" y="1273215"/>
                  <a:pt x="194686" y="1178440"/>
                  <a:pt x="219919" y="1088020"/>
                </a:cubicBezTo>
                <a:cubicBezTo>
                  <a:pt x="248930" y="984065"/>
                  <a:pt x="361501" y="766376"/>
                  <a:pt x="416689" y="671331"/>
                </a:cubicBezTo>
                <a:cubicBezTo>
                  <a:pt x="448933" y="615800"/>
                  <a:pt x="488304" y="564634"/>
                  <a:pt x="520861" y="509286"/>
                </a:cubicBezTo>
                <a:cubicBezTo>
                  <a:pt x="527047" y="498770"/>
                  <a:pt x="521973" y="480839"/>
                  <a:pt x="532435" y="474562"/>
                </a:cubicBezTo>
                <a:cubicBezTo>
                  <a:pt x="563821" y="455730"/>
                  <a:pt x="601884" y="451412"/>
                  <a:pt x="636608" y="439837"/>
                </a:cubicBezTo>
                <a:cubicBezTo>
                  <a:pt x="663615" y="420546"/>
                  <a:pt x="688408" y="397699"/>
                  <a:pt x="717630" y="381964"/>
                </a:cubicBezTo>
                <a:cubicBezTo>
                  <a:pt x="739115" y="370395"/>
                  <a:pt x="765748" y="370665"/>
                  <a:pt x="787079" y="358815"/>
                </a:cubicBezTo>
                <a:cubicBezTo>
                  <a:pt x="801388" y="350866"/>
                  <a:pt x="811324" y="336666"/>
                  <a:pt x="821803" y="324091"/>
                </a:cubicBezTo>
                <a:cubicBezTo>
                  <a:pt x="849965" y="290297"/>
                  <a:pt x="871719" y="251025"/>
                  <a:pt x="902825" y="219919"/>
                </a:cubicBezTo>
                <a:lnTo>
                  <a:pt x="972273" y="150470"/>
                </a:lnTo>
                <a:cubicBezTo>
                  <a:pt x="1014957" y="107786"/>
                  <a:pt x="1020208" y="94970"/>
                  <a:pt x="1064871" y="69448"/>
                </a:cubicBezTo>
                <a:cubicBezTo>
                  <a:pt x="1079852" y="60887"/>
                  <a:pt x="1094678" y="51372"/>
                  <a:pt x="1111170" y="46298"/>
                </a:cubicBezTo>
                <a:cubicBezTo>
                  <a:pt x="1194564" y="20638"/>
                  <a:pt x="1190209" y="23149"/>
                  <a:pt x="1250066" y="23149"/>
                </a:cubicBezTo>
              </a:path>
            </a:pathLst>
          </a:custGeom>
          <a:solidFill>
            <a:srgbClr val="FFF0CA"/>
          </a:solidFill>
          <a:ln>
            <a:solidFill>
              <a:srgbClr val="FFF0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" name="Rectangle: Diagonal Corners Rounded 29">
            <a:extLst>
              <a:ext uri="{FF2B5EF4-FFF2-40B4-BE49-F238E27FC236}">
                <a16:creationId xmlns:a16="http://schemas.microsoft.com/office/drawing/2014/main" id="{BE5A1457-34B7-A7A2-D97F-AB5921831980}"/>
              </a:ext>
            </a:extLst>
          </p:cNvPr>
          <p:cNvSpPr/>
          <p:nvPr/>
        </p:nvSpPr>
        <p:spPr>
          <a:xfrm>
            <a:off x="8466523" y="2119119"/>
            <a:ext cx="3252580" cy="1338556"/>
          </a:xfrm>
          <a:prstGeom prst="round2DiagRect">
            <a:avLst/>
          </a:prstGeom>
          <a:solidFill>
            <a:srgbClr val="D1D184">
              <a:alpha val="50980"/>
            </a:srgbClr>
          </a:solidFill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Rectangle: Diagonal Corners Rounded 28">
            <a:extLst>
              <a:ext uri="{FF2B5EF4-FFF2-40B4-BE49-F238E27FC236}">
                <a16:creationId xmlns:a16="http://schemas.microsoft.com/office/drawing/2014/main" id="{C88F77D4-3393-6097-5408-684154CBE1A2}"/>
              </a:ext>
            </a:extLst>
          </p:cNvPr>
          <p:cNvSpPr/>
          <p:nvPr/>
        </p:nvSpPr>
        <p:spPr>
          <a:xfrm>
            <a:off x="4924089" y="1031632"/>
            <a:ext cx="2818421" cy="1200329"/>
          </a:xfrm>
          <a:prstGeom prst="round2DiagRect">
            <a:avLst/>
          </a:prstGeom>
          <a:solidFill>
            <a:srgbClr val="FFB4DA">
              <a:alpha val="51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49508B-8236-59A5-57F2-A5B9A92E1892}"/>
              </a:ext>
            </a:extLst>
          </p:cNvPr>
          <p:cNvSpPr txBox="1"/>
          <p:nvPr/>
        </p:nvSpPr>
        <p:spPr>
          <a:xfrm>
            <a:off x="5032819" y="1086247"/>
            <a:ext cx="260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 LT Pro Demi" panose="020B0704020202020204" pitchFamily="34" charset="0"/>
              </a:rPr>
              <a:t>Netflix is the most popular streaming platform among respondents.</a:t>
            </a:r>
            <a:endParaRPr lang="pt-PT" dirty="0">
              <a:latin typeface="Avenir Next LT Pro Demi" panose="020B07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9FE651-DC25-E386-316E-63789C194D9D}"/>
              </a:ext>
            </a:extLst>
          </p:cNvPr>
          <p:cNvSpPr txBox="1"/>
          <p:nvPr/>
        </p:nvSpPr>
        <p:spPr>
          <a:xfrm>
            <a:off x="8172672" y="4739761"/>
            <a:ext cx="3089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 LT Pro Demi" panose="020B0704020202020204" pitchFamily="34" charset="0"/>
              </a:rPr>
              <a:t>The majority of people use flat panel televisions to watch streaming platforms, followed by smartphones.</a:t>
            </a:r>
            <a:endParaRPr lang="pt-PT" dirty="0">
              <a:latin typeface="Avenir Next LT Pro Demi" panose="020B07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DEBD77-FA60-A803-AFB6-8DDFFB25EC7A}"/>
              </a:ext>
            </a:extLst>
          </p:cNvPr>
          <p:cNvSpPr txBox="1"/>
          <p:nvPr/>
        </p:nvSpPr>
        <p:spPr>
          <a:xfrm>
            <a:off x="546620" y="2877585"/>
            <a:ext cx="3089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 LT Pro Demi" panose="020B0704020202020204" pitchFamily="34" charset="0"/>
              </a:rPr>
              <a:t>50% of respondents spend no more than 30 minutes per day watching TV.</a:t>
            </a:r>
            <a:endParaRPr lang="pt-PT" dirty="0">
              <a:latin typeface="Avenir Next LT Pro Demi" panose="020B07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DFB3CF-6515-4ACE-220F-C0DC78604B0A}"/>
              </a:ext>
            </a:extLst>
          </p:cNvPr>
          <p:cNvSpPr txBox="1"/>
          <p:nvPr/>
        </p:nvSpPr>
        <p:spPr>
          <a:xfrm>
            <a:off x="8629872" y="2167596"/>
            <a:ext cx="3089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 LT Pro Demi" panose="020B0704020202020204" pitchFamily="34" charset="0"/>
              </a:rPr>
              <a:t>More than half of respondents (53%) believe that television is the most dispensable media.</a:t>
            </a:r>
            <a:endParaRPr lang="pt-PT" dirty="0">
              <a:latin typeface="Avenir Next LT Pro Demi" panose="020B07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2F6BDC-17F5-DF9F-1A04-006D2A174FD0}"/>
              </a:ext>
            </a:extLst>
          </p:cNvPr>
          <p:cNvSpPr txBox="1"/>
          <p:nvPr/>
        </p:nvSpPr>
        <p:spPr>
          <a:xfrm>
            <a:off x="11583" y="975244"/>
            <a:ext cx="4267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800" dirty="0">
                <a:latin typeface="Berlin Sans FB" panose="020E0602020502020306" pitchFamily="34" charset="0"/>
              </a:rPr>
              <a:t>Conclusions</a:t>
            </a:r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9AF0598F-33A7-1FC9-3D50-70D9A5ECC58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513" y="2916155"/>
            <a:ext cx="4109997" cy="322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79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2" grpId="0" animBg="1"/>
      <p:bldP spid="30" grpId="0" animBg="1"/>
      <p:bldP spid="29" grpId="0" animBg="1"/>
      <p:bldP spid="2" grpId="0"/>
      <p:bldP spid="3" grpId="0"/>
      <p:bldP spid="5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A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323D4552-9F32-C9A5-E4FA-F87B93C9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746" y="406775"/>
            <a:ext cx="1950030" cy="1301528"/>
          </a:xfrm>
          <a:prstGeom prst="rect">
            <a:avLst/>
          </a:prstGeom>
        </p:spPr>
      </p:pic>
      <p:pic>
        <p:nvPicPr>
          <p:cNvPr id="22" name="Picture 21" descr="A close-up of a person smiling&#10;&#10;Description automatically generated">
            <a:extLst>
              <a:ext uri="{FF2B5EF4-FFF2-40B4-BE49-F238E27FC236}">
                <a16:creationId xmlns:a16="http://schemas.microsoft.com/office/drawing/2014/main" id="{20EC3DDC-E4A9-F7B1-EF14-566FA54E9F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417" y="313057"/>
            <a:ext cx="1690955" cy="1488964"/>
          </a:xfrm>
          <a:prstGeom prst="rect">
            <a:avLst/>
          </a:prstGeom>
        </p:spPr>
      </p:pic>
      <p:pic>
        <p:nvPicPr>
          <p:cNvPr id="18" name="Picture 17" descr="A close-up of a person smiling&#10;&#10;Description automatically generated">
            <a:extLst>
              <a:ext uri="{FF2B5EF4-FFF2-40B4-BE49-F238E27FC236}">
                <a16:creationId xmlns:a16="http://schemas.microsoft.com/office/drawing/2014/main" id="{A11BEE88-C3C7-53A4-477E-0D4C109F2B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5236">
            <a:off x="5634639" y="217976"/>
            <a:ext cx="1337928" cy="1589618"/>
          </a:xfrm>
          <a:prstGeom prst="rect">
            <a:avLst/>
          </a:prstGeom>
        </p:spPr>
      </p:pic>
      <p:pic>
        <p:nvPicPr>
          <p:cNvPr id="20" name="Picture 19" descr="A person smiling for the camera&#10;&#10;Description automatically generated with low confidence">
            <a:extLst>
              <a:ext uri="{FF2B5EF4-FFF2-40B4-BE49-F238E27FC236}">
                <a16:creationId xmlns:a16="http://schemas.microsoft.com/office/drawing/2014/main" id="{7A03C427-06C5-3814-70DD-3D822C0C4F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858" y="375022"/>
            <a:ext cx="2068685" cy="155314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845129A-A37F-C3E3-4FAE-F85539F00090}"/>
              </a:ext>
            </a:extLst>
          </p:cNvPr>
          <p:cNvSpPr txBox="1"/>
          <p:nvPr/>
        </p:nvSpPr>
        <p:spPr>
          <a:xfrm>
            <a:off x="3047036" y="3247227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PT" dirty="0"/>
          </a:p>
        </p:txBody>
      </p:sp>
      <p:sp>
        <p:nvSpPr>
          <p:cNvPr id="29" name="Free-form: Shape 28">
            <a:extLst>
              <a:ext uri="{FF2B5EF4-FFF2-40B4-BE49-F238E27FC236}">
                <a16:creationId xmlns:a16="http://schemas.microsoft.com/office/drawing/2014/main" id="{4ADA2C93-2C54-202C-713A-CE2B34845CA2}"/>
              </a:ext>
            </a:extLst>
          </p:cNvPr>
          <p:cNvSpPr/>
          <p:nvPr/>
        </p:nvSpPr>
        <p:spPr>
          <a:xfrm rot="8089049">
            <a:off x="-952087" y="-614576"/>
            <a:ext cx="3877655" cy="2766349"/>
          </a:xfrm>
          <a:custGeom>
            <a:avLst/>
            <a:gdLst>
              <a:gd name="connsiteX0" fmla="*/ 1180618 w 3877655"/>
              <a:gd name="connsiteY0" fmla="*/ 23149 h 2766349"/>
              <a:gd name="connsiteX1" fmla="*/ 1180618 w 3877655"/>
              <a:gd name="connsiteY1" fmla="*/ 23149 h 2766349"/>
              <a:gd name="connsiteX2" fmla="*/ 1377387 w 3877655"/>
              <a:gd name="connsiteY2" fmla="*/ 0 h 2766349"/>
              <a:gd name="connsiteX3" fmla="*/ 1747777 w 3877655"/>
              <a:gd name="connsiteY3" fmla="*/ 46298 h 2766349"/>
              <a:gd name="connsiteX4" fmla="*/ 1828800 w 3877655"/>
              <a:gd name="connsiteY4" fmla="*/ 208344 h 2766349"/>
              <a:gd name="connsiteX5" fmla="*/ 1967696 w 3877655"/>
              <a:gd name="connsiteY5" fmla="*/ 1030146 h 2766349"/>
              <a:gd name="connsiteX6" fmla="*/ 2060294 w 3877655"/>
              <a:gd name="connsiteY6" fmla="*/ 1099594 h 2766349"/>
              <a:gd name="connsiteX7" fmla="*/ 2407534 w 3877655"/>
              <a:gd name="connsiteY7" fmla="*/ 1053296 h 2766349"/>
              <a:gd name="connsiteX8" fmla="*/ 2708476 w 3877655"/>
              <a:gd name="connsiteY8" fmla="*/ 879675 h 2766349"/>
              <a:gd name="connsiteX9" fmla="*/ 2812648 w 3877655"/>
              <a:gd name="connsiteY9" fmla="*/ 833377 h 2766349"/>
              <a:gd name="connsiteX10" fmla="*/ 2905246 w 3877655"/>
              <a:gd name="connsiteY10" fmla="*/ 787078 h 2766349"/>
              <a:gd name="connsiteX11" fmla="*/ 2974694 w 3877655"/>
              <a:gd name="connsiteY11" fmla="*/ 763929 h 2766349"/>
              <a:gd name="connsiteX12" fmla="*/ 3252486 w 3877655"/>
              <a:gd name="connsiteY12" fmla="*/ 810227 h 2766349"/>
              <a:gd name="connsiteX13" fmla="*/ 3321934 w 3877655"/>
              <a:gd name="connsiteY13" fmla="*/ 925974 h 2766349"/>
              <a:gd name="connsiteX14" fmla="*/ 3437681 w 3877655"/>
              <a:gd name="connsiteY14" fmla="*/ 1122744 h 2766349"/>
              <a:gd name="connsiteX15" fmla="*/ 3449256 w 3877655"/>
              <a:gd name="connsiteY15" fmla="*/ 1180617 h 2766349"/>
              <a:gd name="connsiteX16" fmla="*/ 3472405 w 3877655"/>
              <a:gd name="connsiteY16" fmla="*/ 1701478 h 2766349"/>
              <a:gd name="connsiteX17" fmla="*/ 3553428 w 3877655"/>
              <a:gd name="connsiteY17" fmla="*/ 1759351 h 2766349"/>
              <a:gd name="connsiteX18" fmla="*/ 3692324 w 3877655"/>
              <a:gd name="connsiteY18" fmla="*/ 1886673 h 2766349"/>
              <a:gd name="connsiteX19" fmla="*/ 3738623 w 3877655"/>
              <a:gd name="connsiteY19" fmla="*/ 1921397 h 2766349"/>
              <a:gd name="connsiteX20" fmla="*/ 3854370 w 3877655"/>
              <a:gd name="connsiteY20" fmla="*/ 2083443 h 2766349"/>
              <a:gd name="connsiteX21" fmla="*/ 3865944 w 3877655"/>
              <a:gd name="connsiteY21" fmla="*/ 2176040 h 2766349"/>
              <a:gd name="connsiteX22" fmla="*/ 3877519 w 3877655"/>
              <a:gd name="connsiteY22" fmla="*/ 2222339 h 2766349"/>
              <a:gd name="connsiteX23" fmla="*/ 3773347 w 3877655"/>
              <a:gd name="connsiteY23" fmla="*/ 2419108 h 2766349"/>
              <a:gd name="connsiteX24" fmla="*/ 3738623 w 3877655"/>
              <a:gd name="connsiteY24" fmla="*/ 2476982 h 2766349"/>
              <a:gd name="connsiteX25" fmla="*/ 3495554 w 3877655"/>
              <a:gd name="connsiteY25" fmla="*/ 2592729 h 2766349"/>
              <a:gd name="connsiteX26" fmla="*/ 2835797 w 3877655"/>
              <a:gd name="connsiteY26" fmla="*/ 2754774 h 2766349"/>
              <a:gd name="connsiteX27" fmla="*/ 2453833 w 3877655"/>
              <a:gd name="connsiteY27" fmla="*/ 2766349 h 2766349"/>
              <a:gd name="connsiteX28" fmla="*/ 1713053 w 3877655"/>
              <a:gd name="connsiteY28" fmla="*/ 2731625 h 2766349"/>
              <a:gd name="connsiteX29" fmla="*/ 1157468 w 3877655"/>
              <a:gd name="connsiteY29" fmla="*/ 2523281 h 2766349"/>
              <a:gd name="connsiteX30" fmla="*/ 960699 w 3877655"/>
              <a:gd name="connsiteY30" fmla="*/ 2465407 h 2766349"/>
              <a:gd name="connsiteX31" fmla="*/ 648182 w 3877655"/>
              <a:gd name="connsiteY31" fmla="*/ 2546430 h 2766349"/>
              <a:gd name="connsiteX32" fmla="*/ 613458 w 3877655"/>
              <a:gd name="connsiteY32" fmla="*/ 2604303 h 2766349"/>
              <a:gd name="connsiteX33" fmla="*/ 486137 w 3877655"/>
              <a:gd name="connsiteY33" fmla="*/ 2650602 h 2766349"/>
              <a:gd name="connsiteX34" fmla="*/ 254643 w 3877655"/>
              <a:gd name="connsiteY34" fmla="*/ 2581154 h 2766349"/>
              <a:gd name="connsiteX35" fmla="*/ 0 w 3877655"/>
              <a:gd name="connsiteY35" fmla="*/ 2083443 h 2766349"/>
              <a:gd name="connsiteX36" fmla="*/ 23149 w 3877655"/>
              <a:gd name="connsiteY36" fmla="*/ 1863524 h 2766349"/>
              <a:gd name="connsiteX37" fmla="*/ 173620 w 3877655"/>
              <a:gd name="connsiteY37" fmla="*/ 1365812 h 2766349"/>
              <a:gd name="connsiteX38" fmla="*/ 219919 w 3877655"/>
              <a:gd name="connsiteY38" fmla="*/ 1088020 h 2766349"/>
              <a:gd name="connsiteX39" fmla="*/ 416689 w 3877655"/>
              <a:gd name="connsiteY39" fmla="*/ 671331 h 2766349"/>
              <a:gd name="connsiteX40" fmla="*/ 520861 w 3877655"/>
              <a:gd name="connsiteY40" fmla="*/ 509286 h 2766349"/>
              <a:gd name="connsiteX41" fmla="*/ 532435 w 3877655"/>
              <a:gd name="connsiteY41" fmla="*/ 474562 h 2766349"/>
              <a:gd name="connsiteX42" fmla="*/ 636608 w 3877655"/>
              <a:gd name="connsiteY42" fmla="*/ 439837 h 2766349"/>
              <a:gd name="connsiteX43" fmla="*/ 717630 w 3877655"/>
              <a:gd name="connsiteY43" fmla="*/ 381964 h 2766349"/>
              <a:gd name="connsiteX44" fmla="*/ 787079 w 3877655"/>
              <a:gd name="connsiteY44" fmla="*/ 358815 h 2766349"/>
              <a:gd name="connsiteX45" fmla="*/ 821803 w 3877655"/>
              <a:gd name="connsiteY45" fmla="*/ 324091 h 2766349"/>
              <a:gd name="connsiteX46" fmla="*/ 902825 w 3877655"/>
              <a:gd name="connsiteY46" fmla="*/ 219919 h 2766349"/>
              <a:gd name="connsiteX47" fmla="*/ 972273 w 3877655"/>
              <a:gd name="connsiteY47" fmla="*/ 150470 h 2766349"/>
              <a:gd name="connsiteX48" fmla="*/ 1064871 w 3877655"/>
              <a:gd name="connsiteY48" fmla="*/ 69448 h 2766349"/>
              <a:gd name="connsiteX49" fmla="*/ 1111170 w 3877655"/>
              <a:gd name="connsiteY49" fmla="*/ 46298 h 2766349"/>
              <a:gd name="connsiteX50" fmla="*/ 1250066 w 3877655"/>
              <a:gd name="connsiteY50" fmla="*/ 23149 h 2766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877655" h="2766349">
                <a:moveTo>
                  <a:pt x="1180618" y="23149"/>
                </a:moveTo>
                <a:lnTo>
                  <a:pt x="1180618" y="23149"/>
                </a:lnTo>
                <a:cubicBezTo>
                  <a:pt x="1246208" y="15433"/>
                  <a:pt x="1311345" y="0"/>
                  <a:pt x="1377387" y="0"/>
                </a:cubicBezTo>
                <a:cubicBezTo>
                  <a:pt x="1605890" y="0"/>
                  <a:pt x="1599508" y="3936"/>
                  <a:pt x="1747777" y="46298"/>
                </a:cubicBezTo>
                <a:cubicBezTo>
                  <a:pt x="1777568" y="93963"/>
                  <a:pt x="1821638" y="148360"/>
                  <a:pt x="1828800" y="208344"/>
                </a:cubicBezTo>
                <a:cubicBezTo>
                  <a:pt x="1848193" y="370760"/>
                  <a:pt x="1786937" y="823566"/>
                  <a:pt x="1967696" y="1030146"/>
                </a:cubicBezTo>
                <a:cubicBezTo>
                  <a:pt x="1993103" y="1059182"/>
                  <a:pt x="2029428" y="1076445"/>
                  <a:pt x="2060294" y="1099594"/>
                </a:cubicBezTo>
                <a:cubicBezTo>
                  <a:pt x="2176041" y="1084161"/>
                  <a:pt x="2296954" y="1090814"/>
                  <a:pt x="2407534" y="1053296"/>
                </a:cubicBezTo>
                <a:cubicBezTo>
                  <a:pt x="2517205" y="1016086"/>
                  <a:pt x="2602646" y="926710"/>
                  <a:pt x="2708476" y="879675"/>
                </a:cubicBezTo>
                <a:cubicBezTo>
                  <a:pt x="2743200" y="864242"/>
                  <a:pt x="2778266" y="849557"/>
                  <a:pt x="2812648" y="833377"/>
                </a:cubicBezTo>
                <a:cubicBezTo>
                  <a:pt x="2843873" y="818683"/>
                  <a:pt x="2873527" y="800672"/>
                  <a:pt x="2905246" y="787078"/>
                </a:cubicBezTo>
                <a:cubicBezTo>
                  <a:pt x="2927675" y="777466"/>
                  <a:pt x="2951545" y="771645"/>
                  <a:pt x="2974694" y="763929"/>
                </a:cubicBezTo>
                <a:cubicBezTo>
                  <a:pt x="3067291" y="779362"/>
                  <a:pt x="3161414" y="787459"/>
                  <a:pt x="3252486" y="810227"/>
                </a:cubicBezTo>
                <a:cubicBezTo>
                  <a:pt x="3318355" y="826694"/>
                  <a:pt x="3297708" y="877522"/>
                  <a:pt x="3321934" y="925974"/>
                </a:cubicBezTo>
                <a:cubicBezTo>
                  <a:pt x="3355965" y="994037"/>
                  <a:pt x="3399099" y="1057154"/>
                  <a:pt x="3437681" y="1122744"/>
                </a:cubicBezTo>
                <a:cubicBezTo>
                  <a:pt x="3441539" y="1142035"/>
                  <a:pt x="3448078" y="1160979"/>
                  <a:pt x="3449256" y="1180617"/>
                </a:cubicBezTo>
                <a:cubicBezTo>
                  <a:pt x="3459665" y="1354097"/>
                  <a:pt x="3441617" y="1530435"/>
                  <a:pt x="3472405" y="1701478"/>
                </a:cubicBezTo>
                <a:cubicBezTo>
                  <a:pt x="3478285" y="1734143"/>
                  <a:pt x="3527511" y="1738618"/>
                  <a:pt x="3553428" y="1759351"/>
                </a:cubicBezTo>
                <a:cubicBezTo>
                  <a:pt x="3789261" y="1948017"/>
                  <a:pt x="3549541" y="1761739"/>
                  <a:pt x="3692324" y="1886673"/>
                </a:cubicBezTo>
                <a:cubicBezTo>
                  <a:pt x="3706842" y="1899376"/>
                  <a:pt x="3725538" y="1907222"/>
                  <a:pt x="3738623" y="1921397"/>
                </a:cubicBezTo>
                <a:cubicBezTo>
                  <a:pt x="3823202" y="2013024"/>
                  <a:pt x="3815687" y="2006079"/>
                  <a:pt x="3854370" y="2083443"/>
                </a:cubicBezTo>
                <a:cubicBezTo>
                  <a:pt x="3858228" y="2114309"/>
                  <a:pt x="3860830" y="2145357"/>
                  <a:pt x="3865944" y="2176040"/>
                </a:cubicBezTo>
                <a:cubicBezTo>
                  <a:pt x="3868559" y="2191732"/>
                  <a:pt x="3878959" y="2206496"/>
                  <a:pt x="3877519" y="2222339"/>
                </a:cubicBezTo>
                <a:cubicBezTo>
                  <a:pt x="3869486" y="2310703"/>
                  <a:pt x="3823439" y="2343970"/>
                  <a:pt x="3773347" y="2419108"/>
                </a:cubicBezTo>
                <a:cubicBezTo>
                  <a:pt x="3760868" y="2437827"/>
                  <a:pt x="3755270" y="2461849"/>
                  <a:pt x="3738623" y="2476982"/>
                </a:cubicBezTo>
                <a:cubicBezTo>
                  <a:pt x="3678919" y="2531259"/>
                  <a:pt x="3564152" y="2569148"/>
                  <a:pt x="3495554" y="2592729"/>
                </a:cubicBezTo>
                <a:cubicBezTo>
                  <a:pt x="3317076" y="2654081"/>
                  <a:pt x="2991640" y="2750051"/>
                  <a:pt x="2835797" y="2754774"/>
                </a:cubicBezTo>
                <a:lnTo>
                  <a:pt x="2453833" y="2766349"/>
                </a:lnTo>
                <a:cubicBezTo>
                  <a:pt x="2206906" y="2754774"/>
                  <a:pt x="1958342" y="2762286"/>
                  <a:pt x="1713053" y="2731625"/>
                </a:cubicBezTo>
                <a:cubicBezTo>
                  <a:pt x="1255027" y="2674372"/>
                  <a:pt x="1465189" y="2653830"/>
                  <a:pt x="1157468" y="2523281"/>
                </a:cubicBezTo>
                <a:cubicBezTo>
                  <a:pt x="1094530" y="2496580"/>
                  <a:pt x="1026289" y="2484698"/>
                  <a:pt x="960699" y="2465407"/>
                </a:cubicBezTo>
                <a:cubicBezTo>
                  <a:pt x="856527" y="2492415"/>
                  <a:pt x="748101" y="2506462"/>
                  <a:pt x="648182" y="2546430"/>
                </a:cubicBezTo>
                <a:cubicBezTo>
                  <a:pt x="627294" y="2554785"/>
                  <a:pt x="632382" y="2592138"/>
                  <a:pt x="613458" y="2604303"/>
                </a:cubicBezTo>
                <a:cubicBezTo>
                  <a:pt x="575471" y="2628723"/>
                  <a:pt x="528577" y="2635169"/>
                  <a:pt x="486137" y="2650602"/>
                </a:cubicBezTo>
                <a:cubicBezTo>
                  <a:pt x="408972" y="2627453"/>
                  <a:pt x="317552" y="2631481"/>
                  <a:pt x="254643" y="2581154"/>
                </a:cubicBezTo>
                <a:cubicBezTo>
                  <a:pt x="529" y="2377863"/>
                  <a:pt x="28728" y="2327632"/>
                  <a:pt x="0" y="2083443"/>
                </a:cubicBezTo>
                <a:cubicBezTo>
                  <a:pt x="7716" y="2010137"/>
                  <a:pt x="9667" y="1935992"/>
                  <a:pt x="23149" y="1863524"/>
                </a:cubicBezTo>
                <a:cubicBezTo>
                  <a:pt x="65864" y="1633931"/>
                  <a:pt x="96990" y="1573808"/>
                  <a:pt x="173620" y="1365812"/>
                </a:cubicBezTo>
                <a:cubicBezTo>
                  <a:pt x="189053" y="1273215"/>
                  <a:pt x="194686" y="1178440"/>
                  <a:pt x="219919" y="1088020"/>
                </a:cubicBezTo>
                <a:cubicBezTo>
                  <a:pt x="248930" y="984065"/>
                  <a:pt x="361501" y="766376"/>
                  <a:pt x="416689" y="671331"/>
                </a:cubicBezTo>
                <a:cubicBezTo>
                  <a:pt x="448933" y="615800"/>
                  <a:pt x="488304" y="564634"/>
                  <a:pt x="520861" y="509286"/>
                </a:cubicBezTo>
                <a:cubicBezTo>
                  <a:pt x="527047" y="498770"/>
                  <a:pt x="521973" y="480839"/>
                  <a:pt x="532435" y="474562"/>
                </a:cubicBezTo>
                <a:cubicBezTo>
                  <a:pt x="563821" y="455730"/>
                  <a:pt x="601884" y="451412"/>
                  <a:pt x="636608" y="439837"/>
                </a:cubicBezTo>
                <a:cubicBezTo>
                  <a:pt x="663615" y="420546"/>
                  <a:pt x="688408" y="397699"/>
                  <a:pt x="717630" y="381964"/>
                </a:cubicBezTo>
                <a:cubicBezTo>
                  <a:pt x="739115" y="370395"/>
                  <a:pt x="765748" y="370665"/>
                  <a:pt x="787079" y="358815"/>
                </a:cubicBezTo>
                <a:cubicBezTo>
                  <a:pt x="801388" y="350866"/>
                  <a:pt x="811324" y="336666"/>
                  <a:pt x="821803" y="324091"/>
                </a:cubicBezTo>
                <a:cubicBezTo>
                  <a:pt x="849965" y="290297"/>
                  <a:pt x="871719" y="251025"/>
                  <a:pt x="902825" y="219919"/>
                </a:cubicBezTo>
                <a:lnTo>
                  <a:pt x="972273" y="150470"/>
                </a:lnTo>
                <a:cubicBezTo>
                  <a:pt x="1014957" y="107786"/>
                  <a:pt x="1020208" y="94970"/>
                  <a:pt x="1064871" y="69448"/>
                </a:cubicBezTo>
                <a:cubicBezTo>
                  <a:pt x="1079852" y="60887"/>
                  <a:pt x="1094678" y="51372"/>
                  <a:pt x="1111170" y="46298"/>
                </a:cubicBezTo>
                <a:cubicBezTo>
                  <a:pt x="1194564" y="20638"/>
                  <a:pt x="1190209" y="23149"/>
                  <a:pt x="1250066" y="23149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" name="Free-form: Shape 29">
            <a:extLst>
              <a:ext uri="{FF2B5EF4-FFF2-40B4-BE49-F238E27FC236}">
                <a16:creationId xmlns:a16="http://schemas.microsoft.com/office/drawing/2014/main" id="{AEBDC55F-6198-2486-B571-B4F1041D5230}"/>
              </a:ext>
            </a:extLst>
          </p:cNvPr>
          <p:cNvSpPr/>
          <p:nvPr/>
        </p:nvSpPr>
        <p:spPr>
          <a:xfrm rot="15222399">
            <a:off x="9303424" y="4294842"/>
            <a:ext cx="3877655" cy="2766349"/>
          </a:xfrm>
          <a:custGeom>
            <a:avLst/>
            <a:gdLst>
              <a:gd name="connsiteX0" fmla="*/ 1180618 w 3877655"/>
              <a:gd name="connsiteY0" fmla="*/ 23149 h 2766349"/>
              <a:gd name="connsiteX1" fmla="*/ 1180618 w 3877655"/>
              <a:gd name="connsiteY1" fmla="*/ 23149 h 2766349"/>
              <a:gd name="connsiteX2" fmla="*/ 1377387 w 3877655"/>
              <a:gd name="connsiteY2" fmla="*/ 0 h 2766349"/>
              <a:gd name="connsiteX3" fmla="*/ 1747777 w 3877655"/>
              <a:gd name="connsiteY3" fmla="*/ 46298 h 2766349"/>
              <a:gd name="connsiteX4" fmla="*/ 1828800 w 3877655"/>
              <a:gd name="connsiteY4" fmla="*/ 208344 h 2766349"/>
              <a:gd name="connsiteX5" fmla="*/ 1967696 w 3877655"/>
              <a:gd name="connsiteY5" fmla="*/ 1030146 h 2766349"/>
              <a:gd name="connsiteX6" fmla="*/ 2060294 w 3877655"/>
              <a:gd name="connsiteY6" fmla="*/ 1099594 h 2766349"/>
              <a:gd name="connsiteX7" fmla="*/ 2407534 w 3877655"/>
              <a:gd name="connsiteY7" fmla="*/ 1053296 h 2766349"/>
              <a:gd name="connsiteX8" fmla="*/ 2708476 w 3877655"/>
              <a:gd name="connsiteY8" fmla="*/ 879675 h 2766349"/>
              <a:gd name="connsiteX9" fmla="*/ 2812648 w 3877655"/>
              <a:gd name="connsiteY9" fmla="*/ 833377 h 2766349"/>
              <a:gd name="connsiteX10" fmla="*/ 2905246 w 3877655"/>
              <a:gd name="connsiteY10" fmla="*/ 787078 h 2766349"/>
              <a:gd name="connsiteX11" fmla="*/ 2974694 w 3877655"/>
              <a:gd name="connsiteY11" fmla="*/ 763929 h 2766349"/>
              <a:gd name="connsiteX12" fmla="*/ 3252486 w 3877655"/>
              <a:gd name="connsiteY12" fmla="*/ 810227 h 2766349"/>
              <a:gd name="connsiteX13" fmla="*/ 3321934 w 3877655"/>
              <a:gd name="connsiteY13" fmla="*/ 925974 h 2766349"/>
              <a:gd name="connsiteX14" fmla="*/ 3437681 w 3877655"/>
              <a:gd name="connsiteY14" fmla="*/ 1122744 h 2766349"/>
              <a:gd name="connsiteX15" fmla="*/ 3449256 w 3877655"/>
              <a:gd name="connsiteY15" fmla="*/ 1180617 h 2766349"/>
              <a:gd name="connsiteX16" fmla="*/ 3472405 w 3877655"/>
              <a:gd name="connsiteY16" fmla="*/ 1701478 h 2766349"/>
              <a:gd name="connsiteX17" fmla="*/ 3553428 w 3877655"/>
              <a:gd name="connsiteY17" fmla="*/ 1759351 h 2766349"/>
              <a:gd name="connsiteX18" fmla="*/ 3692324 w 3877655"/>
              <a:gd name="connsiteY18" fmla="*/ 1886673 h 2766349"/>
              <a:gd name="connsiteX19" fmla="*/ 3738623 w 3877655"/>
              <a:gd name="connsiteY19" fmla="*/ 1921397 h 2766349"/>
              <a:gd name="connsiteX20" fmla="*/ 3854370 w 3877655"/>
              <a:gd name="connsiteY20" fmla="*/ 2083443 h 2766349"/>
              <a:gd name="connsiteX21" fmla="*/ 3865944 w 3877655"/>
              <a:gd name="connsiteY21" fmla="*/ 2176040 h 2766349"/>
              <a:gd name="connsiteX22" fmla="*/ 3877519 w 3877655"/>
              <a:gd name="connsiteY22" fmla="*/ 2222339 h 2766349"/>
              <a:gd name="connsiteX23" fmla="*/ 3773347 w 3877655"/>
              <a:gd name="connsiteY23" fmla="*/ 2419108 h 2766349"/>
              <a:gd name="connsiteX24" fmla="*/ 3738623 w 3877655"/>
              <a:gd name="connsiteY24" fmla="*/ 2476982 h 2766349"/>
              <a:gd name="connsiteX25" fmla="*/ 3495554 w 3877655"/>
              <a:gd name="connsiteY25" fmla="*/ 2592729 h 2766349"/>
              <a:gd name="connsiteX26" fmla="*/ 2835797 w 3877655"/>
              <a:gd name="connsiteY26" fmla="*/ 2754774 h 2766349"/>
              <a:gd name="connsiteX27" fmla="*/ 2453833 w 3877655"/>
              <a:gd name="connsiteY27" fmla="*/ 2766349 h 2766349"/>
              <a:gd name="connsiteX28" fmla="*/ 1713053 w 3877655"/>
              <a:gd name="connsiteY28" fmla="*/ 2731625 h 2766349"/>
              <a:gd name="connsiteX29" fmla="*/ 1157468 w 3877655"/>
              <a:gd name="connsiteY29" fmla="*/ 2523281 h 2766349"/>
              <a:gd name="connsiteX30" fmla="*/ 960699 w 3877655"/>
              <a:gd name="connsiteY30" fmla="*/ 2465407 h 2766349"/>
              <a:gd name="connsiteX31" fmla="*/ 648182 w 3877655"/>
              <a:gd name="connsiteY31" fmla="*/ 2546430 h 2766349"/>
              <a:gd name="connsiteX32" fmla="*/ 613458 w 3877655"/>
              <a:gd name="connsiteY32" fmla="*/ 2604303 h 2766349"/>
              <a:gd name="connsiteX33" fmla="*/ 486137 w 3877655"/>
              <a:gd name="connsiteY33" fmla="*/ 2650602 h 2766349"/>
              <a:gd name="connsiteX34" fmla="*/ 254643 w 3877655"/>
              <a:gd name="connsiteY34" fmla="*/ 2581154 h 2766349"/>
              <a:gd name="connsiteX35" fmla="*/ 0 w 3877655"/>
              <a:gd name="connsiteY35" fmla="*/ 2083443 h 2766349"/>
              <a:gd name="connsiteX36" fmla="*/ 23149 w 3877655"/>
              <a:gd name="connsiteY36" fmla="*/ 1863524 h 2766349"/>
              <a:gd name="connsiteX37" fmla="*/ 173620 w 3877655"/>
              <a:gd name="connsiteY37" fmla="*/ 1365812 h 2766349"/>
              <a:gd name="connsiteX38" fmla="*/ 219919 w 3877655"/>
              <a:gd name="connsiteY38" fmla="*/ 1088020 h 2766349"/>
              <a:gd name="connsiteX39" fmla="*/ 416689 w 3877655"/>
              <a:gd name="connsiteY39" fmla="*/ 671331 h 2766349"/>
              <a:gd name="connsiteX40" fmla="*/ 520861 w 3877655"/>
              <a:gd name="connsiteY40" fmla="*/ 509286 h 2766349"/>
              <a:gd name="connsiteX41" fmla="*/ 532435 w 3877655"/>
              <a:gd name="connsiteY41" fmla="*/ 474562 h 2766349"/>
              <a:gd name="connsiteX42" fmla="*/ 636608 w 3877655"/>
              <a:gd name="connsiteY42" fmla="*/ 439837 h 2766349"/>
              <a:gd name="connsiteX43" fmla="*/ 717630 w 3877655"/>
              <a:gd name="connsiteY43" fmla="*/ 381964 h 2766349"/>
              <a:gd name="connsiteX44" fmla="*/ 787079 w 3877655"/>
              <a:gd name="connsiteY44" fmla="*/ 358815 h 2766349"/>
              <a:gd name="connsiteX45" fmla="*/ 821803 w 3877655"/>
              <a:gd name="connsiteY45" fmla="*/ 324091 h 2766349"/>
              <a:gd name="connsiteX46" fmla="*/ 902825 w 3877655"/>
              <a:gd name="connsiteY46" fmla="*/ 219919 h 2766349"/>
              <a:gd name="connsiteX47" fmla="*/ 972273 w 3877655"/>
              <a:gd name="connsiteY47" fmla="*/ 150470 h 2766349"/>
              <a:gd name="connsiteX48" fmla="*/ 1064871 w 3877655"/>
              <a:gd name="connsiteY48" fmla="*/ 69448 h 2766349"/>
              <a:gd name="connsiteX49" fmla="*/ 1111170 w 3877655"/>
              <a:gd name="connsiteY49" fmla="*/ 46298 h 2766349"/>
              <a:gd name="connsiteX50" fmla="*/ 1250066 w 3877655"/>
              <a:gd name="connsiteY50" fmla="*/ 23149 h 2766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877655" h="2766349">
                <a:moveTo>
                  <a:pt x="1180618" y="23149"/>
                </a:moveTo>
                <a:lnTo>
                  <a:pt x="1180618" y="23149"/>
                </a:lnTo>
                <a:cubicBezTo>
                  <a:pt x="1246208" y="15433"/>
                  <a:pt x="1311345" y="0"/>
                  <a:pt x="1377387" y="0"/>
                </a:cubicBezTo>
                <a:cubicBezTo>
                  <a:pt x="1605890" y="0"/>
                  <a:pt x="1599508" y="3936"/>
                  <a:pt x="1747777" y="46298"/>
                </a:cubicBezTo>
                <a:cubicBezTo>
                  <a:pt x="1777568" y="93963"/>
                  <a:pt x="1821638" y="148360"/>
                  <a:pt x="1828800" y="208344"/>
                </a:cubicBezTo>
                <a:cubicBezTo>
                  <a:pt x="1848193" y="370760"/>
                  <a:pt x="1786937" y="823566"/>
                  <a:pt x="1967696" y="1030146"/>
                </a:cubicBezTo>
                <a:cubicBezTo>
                  <a:pt x="1993103" y="1059182"/>
                  <a:pt x="2029428" y="1076445"/>
                  <a:pt x="2060294" y="1099594"/>
                </a:cubicBezTo>
                <a:cubicBezTo>
                  <a:pt x="2176041" y="1084161"/>
                  <a:pt x="2296954" y="1090814"/>
                  <a:pt x="2407534" y="1053296"/>
                </a:cubicBezTo>
                <a:cubicBezTo>
                  <a:pt x="2517205" y="1016086"/>
                  <a:pt x="2602646" y="926710"/>
                  <a:pt x="2708476" y="879675"/>
                </a:cubicBezTo>
                <a:cubicBezTo>
                  <a:pt x="2743200" y="864242"/>
                  <a:pt x="2778266" y="849557"/>
                  <a:pt x="2812648" y="833377"/>
                </a:cubicBezTo>
                <a:cubicBezTo>
                  <a:pt x="2843873" y="818683"/>
                  <a:pt x="2873527" y="800672"/>
                  <a:pt x="2905246" y="787078"/>
                </a:cubicBezTo>
                <a:cubicBezTo>
                  <a:pt x="2927675" y="777466"/>
                  <a:pt x="2951545" y="771645"/>
                  <a:pt x="2974694" y="763929"/>
                </a:cubicBezTo>
                <a:cubicBezTo>
                  <a:pt x="3067291" y="779362"/>
                  <a:pt x="3161414" y="787459"/>
                  <a:pt x="3252486" y="810227"/>
                </a:cubicBezTo>
                <a:cubicBezTo>
                  <a:pt x="3318355" y="826694"/>
                  <a:pt x="3297708" y="877522"/>
                  <a:pt x="3321934" y="925974"/>
                </a:cubicBezTo>
                <a:cubicBezTo>
                  <a:pt x="3355965" y="994037"/>
                  <a:pt x="3399099" y="1057154"/>
                  <a:pt x="3437681" y="1122744"/>
                </a:cubicBezTo>
                <a:cubicBezTo>
                  <a:pt x="3441539" y="1142035"/>
                  <a:pt x="3448078" y="1160979"/>
                  <a:pt x="3449256" y="1180617"/>
                </a:cubicBezTo>
                <a:cubicBezTo>
                  <a:pt x="3459665" y="1354097"/>
                  <a:pt x="3441617" y="1530435"/>
                  <a:pt x="3472405" y="1701478"/>
                </a:cubicBezTo>
                <a:cubicBezTo>
                  <a:pt x="3478285" y="1734143"/>
                  <a:pt x="3527511" y="1738618"/>
                  <a:pt x="3553428" y="1759351"/>
                </a:cubicBezTo>
                <a:cubicBezTo>
                  <a:pt x="3789261" y="1948017"/>
                  <a:pt x="3549541" y="1761739"/>
                  <a:pt x="3692324" y="1886673"/>
                </a:cubicBezTo>
                <a:cubicBezTo>
                  <a:pt x="3706842" y="1899376"/>
                  <a:pt x="3725538" y="1907222"/>
                  <a:pt x="3738623" y="1921397"/>
                </a:cubicBezTo>
                <a:cubicBezTo>
                  <a:pt x="3823202" y="2013024"/>
                  <a:pt x="3815687" y="2006079"/>
                  <a:pt x="3854370" y="2083443"/>
                </a:cubicBezTo>
                <a:cubicBezTo>
                  <a:pt x="3858228" y="2114309"/>
                  <a:pt x="3860830" y="2145357"/>
                  <a:pt x="3865944" y="2176040"/>
                </a:cubicBezTo>
                <a:cubicBezTo>
                  <a:pt x="3868559" y="2191732"/>
                  <a:pt x="3878959" y="2206496"/>
                  <a:pt x="3877519" y="2222339"/>
                </a:cubicBezTo>
                <a:cubicBezTo>
                  <a:pt x="3869486" y="2310703"/>
                  <a:pt x="3823439" y="2343970"/>
                  <a:pt x="3773347" y="2419108"/>
                </a:cubicBezTo>
                <a:cubicBezTo>
                  <a:pt x="3760868" y="2437827"/>
                  <a:pt x="3755270" y="2461849"/>
                  <a:pt x="3738623" y="2476982"/>
                </a:cubicBezTo>
                <a:cubicBezTo>
                  <a:pt x="3678919" y="2531259"/>
                  <a:pt x="3564152" y="2569148"/>
                  <a:pt x="3495554" y="2592729"/>
                </a:cubicBezTo>
                <a:cubicBezTo>
                  <a:pt x="3317076" y="2654081"/>
                  <a:pt x="2991640" y="2750051"/>
                  <a:pt x="2835797" y="2754774"/>
                </a:cubicBezTo>
                <a:lnTo>
                  <a:pt x="2453833" y="2766349"/>
                </a:lnTo>
                <a:cubicBezTo>
                  <a:pt x="2206906" y="2754774"/>
                  <a:pt x="1958342" y="2762286"/>
                  <a:pt x="1713053" y="2731625"/>
                </a:cubicBezTo>
                <a:cubicBezTo>
                  <a:pt x="1255027" y="2674372"/>
                  <a:pt x="1465189" y="2653830"/>
                  <a:pt x="1157468" y="2523281"/>
                </a:cubicBezTo>
                <a:cubicBezTo>
                  <a:pt x="1094530" y="2496580"/>
                  <a:pt x="1026289" y="2484698"/>
                  <a:pt x="960699" y="2465407"/>
                </a:cubicBezTo>
                <a:cubicBezTo>
                  <a:pt x="856527" y="2492415"/>
                  <a:pt x="748101" y="2506462"/>
                  <a:pt x="648182" y="2546430"/>
                </a:cubicBezTo>
                <a:cubicBezTo>
                  <a:pt x="627294" y="2554785"/>
                  <a:pt x="632382" y="2592138"/>
                  <a:pt x="613458" y="2604303"/>
                </a:cubicBezTo>
                <a:cubicBezTo>
                  <a:pt x="575471" y="2628723"/>
                  <a:pt x="528577" y="2635169"/>
                  <a:pt x="486137" y="2650602"/>
                </a:cubicBezTo>
                <a:cubicBezTo>
                  <a:pt x="408972" y="2627453"/>
                  <a:pt x="317552" y="2631481"/>
                  <a:pt x="254643" y="2581154"/>
                </a:cubicBezTo>
                <a:cubicBezTo>
                  <a:pt x="529" y="2377863"/>
                  <a:pt x="28728" y="2327632"/>
                  <a:pt x="0" y="2083443"/>
                </a:cubicBezTo>
                <a:cubicBezTo>
                  <a:pt x="7716" y="2010137"/>
                  <a:pt x="9667" y="1935992"/>
                  <a:pt x="23149" y="1863524"/>
                </a:cubicBezTo>
                <a:cubicBezTo>
                  <a:pt x="65864" y="1633931"/>
                  <a:pt x="96990" y="1573808"/>
                  <a:pt x="173620" y="1365812"/>
                </a:cubicBezTo>
                <a:cubicBezTo>
                  <a:pt x="189053" y="1273215"/>
                  <a:pt x="194686" y="1178440"/>
                  <a:pt x="219919" y="1088020"/>
                </a:cubicBezTo>
                <a:cubicBezTo>
                  <a:pt x="248930" y="984065"/>
                  <a:pt x="361501" y="766376"/>
                  <a:pt x="416689" y="671331"/>
                </a:cubicBezTo>
                <a:cubicBezTo>
                  <a:pt x="448933" y="615800"/>
                  <a:pt x="488304" y="564634"/>
                  <a:pt x="520861" y="509286"/>
                </a:cubicBezTo>
                <a:cubicBezTo>
                  <a:pt x="527047" y="498770"/>
                  <a:pt x="521973" y="480839"/>
                  <a:pt x="532435" y="474562"/>
                </a:cubicBezTo>
                <a:cubicBezTo>
                  <a:pt x="563821" y="455730"/>
                  <a:pt x="601884" y="451412"/>
                  <a:pt x="636608" y="439837"/>
                </a:cubicBezTo>
                <a:cubicBezTo>
                  <a:pt x="663615" y="420546"/>
                  <a:pt x="688408" y="397699"/>
                  <a:pt x="717630" y="381964"/>
                </a:cubicBezTo>
                <a:cubicBezTo>
                  <a:pt x="739115" y="370395"/>
                  <a:pt x="765748" y="370665"/>
                  <a:pt x="787079" y="358815"/>
                </a:cubicBezTo>
                <a:cubicBezTo>
                  <a:pt x="801388" y="350866"/>
                  <a:pt x="811324" y="336666"/>
                  <a:pt x="821803" y="324091"/>
                </a:cubicBezTo>
                <a:cubicBezTo>
                  <a:pt x="849965" y="290297"/>
                  <a:pt x="871719" y="251025"/>
                  <a:pt x="902825" y="219919"/>
                </a:cubicBezTo>
                <a:lnTo>
                  <a:pt x="972273" y="150470"/>
                </a:lnTo>
                <a:cubicBezTo>
                  <a:pt x="1014957" y="107786"/>
                  <a:pt x="1020208" y="94970"/>
                  <a:pt x="1064871" y="69448"/>
                </a:cubicBezTo>
                <a:cubicBezTo>
                  <a:pt x="1079852" y="60887"/>
                  <a:pt x="1094678" y="51372"/>
                  <a:pt x="1111170" y="46298"/>
                </a:cubicBezTo>
                <a:cubicBezTo>
                  <a:pt x="1194564" y="20638"/>
                  <a:pt x="1190209" y="23149"/>
                  <a:pt x="1250066" y="23149"/>
                </a:cubicBezTo>
              </a:path>
            </a:pathLst>
          </a:custGeom>
          <a:solidFill>
            <a:srgbClr val="FFB4DA"/>
          </a:solidFill>
          <a:ln>
            <a:solidFill>
              <a:srgbClr val="FFB4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Free-form: Shape 3">
            <a:extLst>
              <a:ext uri="{FF2B5EF4-FFF2-40B4-BE49-F238E27FC236}">
                <a16:creationId xmlns:a16="http://schemas.microsoft.com/office/drawing/2014/main" id="{9013D539-14B1-262E-178D-F93219D1D827}"/>
              </a:ext>
            </a:extLst>
          </p:cNvPr>
          <p:cNvSpPr/>
          <p:nvPr/>
        </p:nvSpPr>
        <p:spPr>
          <a:xfrm rot="20494467">
            <a:off x="-2403962" y="5248430"/>
            <a:ext cx="3877655" cy="2766349"/>
          </a:xfrm>
          <a:custGeom>
            <a:avLst/>
            <a:gdLst>
              <a:gd name="connsiteX0" fmla="*/ 1180618 w 3877655"/>
              <a:gd name="connsiteY0" fmla="*/ 23149 h 2766349"/>
              <a:gd name="connsiteX1" fmla="*/ 1180618 w 3877655"/>
              <a:gd name="connsiteY1" fmla="*/ 23149 h 2766349"/>
              <a:gd name="connsiteX2" fmla="*/ 1377387 w 3877655"/>
              <a:gd name="connsiteY2" fmla="*/ 0 h 2766349"/>
              <a:gd name="connsiteX3" fmla="*/ 1747777 w 3877655"/>
              <a:gd name="connsiteY3" fmla="*/ 46298 h 2766349"/>
              <a:gd name="connsiteX4" fmla="*/ 1828800 w 3877655"/>
              <a:gd name="connsiteY4" fmla="*/ 208344 h 2766349"/>
              <a:gd name="connsiteX5" fmla="*/ 1967696 w 3877655"/>
              <a:gd name="connsiteY5" fmla="*/ 1030146 h 2766349"/>
              <a:gd name="connsiteX6" fmla="*/ 2060294 w 3877655"/>
              <a:gd name="connsiteY6" fmla="*/ 1099594 h 2766349"/>
              <a:gd name="connsiteX7" fmla="*/ 2407534 w 3877655"/>
              <a:gd name="connsiteY7" fmla="*/ 1053296 h 2766349"/>
              <a:gd name="connsiteX8" fmla="*/ 2708476 w 3877655"/>
              <a:gd name="connsiteY8" fmla="*/ 879675 h 2766349"/>
              <a:gd name="connsiteX9" fmla="*/ 2812648 w 3877655"/>
              <a:gd name="connsiteY9" fmla="*/ 833377 h 2766349"/>
              <a:gd name="connsiteX10" fmla="*/ 2905246 w 3877655"/>
              <a:gd name="connsiteY10" fmla="*/ 787078 h 2766349"/>
              <a:gd name="connsiteX11" fmla="*/ 2974694 w 3877655"/>
              <a:gd name="connsiteY11" fmla="*/ 763929 h 2766349"/>
              <a:gd name="connsiteX12" fmla="*/ 3252486 w 3877655"/>
              <a:gd name="connsiteY12" fmla="*/ 810227 h 2766349"/>
              <a:gd name="connsiteX13" fmla="*/ 3321934 w 3877655"/>
              <a:gd name="connsiteY13" fmla="*/ 925974 h 2766349"/>
              <a:gd name="connsiteX14" fmla="*/ 3437681 w 3877655"/>
              <a:gd name="connsiteY14" fmla="*/ 1122744 h 2766349"/>
              <a:gd name="connsiteX15" fmla="*/ 3449256 w 3877655"/>
              <a:gd name="connsiteY15" fmla="*/ 1180617 h 2766349"/>
              <a:gd name="connsiteX16" fmla="*/ 3472405 w 3877655"/>
              <a:gd name="connsiteY16" fmla="*/ 1701478 h 2766349"/>
              <a:gd name="connsiteX17" fmla="*/ 3553428 w 3877655"/>
              <a:gd name="connsiteY17" fmla="*/ 1759351 h 2766349"/>
              <a:gd name="connsiteX18" fmla="*/ 3692324 w 3877655"/>
              <a:gd name="connsiteY18" fmla="*/ 1886673 h 2766349"/>
              <a:gd name="connsiteX19" fmla="*/ 3738623 w 3877655"/>
              <a:gd name="connsiteY19" fmla="*/ 1921397 h 2766349"/>
              <a:gd name="connsiteX20" fmla="*/ 3854370 w 3877655"/>
              <a:gd name="connsiteY20" fmla="*/ 2083443 h 2766349"/>
              <a:gd name="connsiteX21" fmla="*/ 3865944 w 3877655"/>
              <a:gd name="connsiteY21" fmla="*/ 2176040 h 2766349"/>
              <a:gd name="connsiteX22" fmla="*/ 3877519 w 3877655"/>
              <a:gd name="connsiteY22" fmla="*/ 2222339 h 2766349"/>
              <a:gd name="connsiteX23" fmla="*/ 3773347 w 3877655"/>
              <a:gd name="connsiteY23" fmla="*/ 2419108 h 2766349"/>
              <a:gd name="connsiteX24" fmla="*/ 3738623 w 3877655"/>
              <a:gd name="connsiteY24" fmla="*/ 2476982 h 2766349"/>
              <a:gd name="connsiteX25" fmla="*/ 3495554 w 3877655"/>
              <a:gd name="connsiteY25" fmla="*/ 2592729 h 2766349"/>
              <a:gd name="connsiteX26" fmla="*/ 2835797 w 3877655"/>
              <a:gd name="connsiteY26" fmla="*/ 2754774 h 2766349"/>
              <a:gd name="connsiteX27" fmla="*/ 2453833 w 3877655"/>
              <a:gd name="connsiteY27" fmla="*/ 2766349 h 2766349"/>
              <a:gd name="connsiteX28" fmla="*/ 1713053 w 3877655"/>
              <a:gd name="connsiteY28" fmla="*/ 2731625 h 2766349"/>
              <a:gd name="connsiteX29" fmla="*/ 1157468 w 3877655"/>
              <a:gd name="connsiteY29" fmla="*/ 2523281 h 2766349"/>
              <a:gd name="connsiteX30" fmla="*/ 960699 w 3877655"/>
              <a:gd name="connsiteY30" fmla="*/ 2465407 h 2766349"/>
              <a:gd name="connsiteX31" fmla="*/ 648182 w 3877655"/>
              <a:gd name="connsiteY31" fmla="*/ 2546430 h 2766349"/>
              <a:gd name="connsiteX32" fmla="*/ 613458 w 3877655"/>
              <a:gd name="connsiteY32" fmla="*/ 2604303 h 2766349"/>
              <a:gd name="connsiteX33" fmla="*/ 486137 w 3877655"/>
              <a:gd name="connsiteY33" fmla="*/ 2650602 h 2766349"/>
              <a:gd name="connsiteX34" fmla="*/ 254643 w 3877655"/>
              <a:gd name="connsiteY34" fmla="*/ 2581154 h 2766349"/>
              <a:gd name="connsiteX35" fmla="*/ 0 w 3877655"/>
              <a:gd name="connsiteY35" fmla="*/ 2083443 h 2766349"/>
              <a:gd name="connsiteX36" fmla="*/ 23149 w 3877655"/>
              <a:gd name="connsiteY36" fmla="*/ 1863524 h 2766349"/>
              <a:gd name="connsiteX37" fmla="*/ 173620 w 3877655"/>
              <a:gd name="connsiteY37" fmla="*/ 1365812 h 2766349"/>
              <a:gd name="connsiteX38" fmla="*/ 219919 w 3877655"/>
              <a:gd name="connsiteY38" fmla="*/ 1088020 h 2766349"/>
              <a:gd name="connsiteX39" fmla="*/ 416689 w 3877655"/>
              <a:gd name="connsiteY39" fmla="*/ 671331 h 2766349"/>
              <a:gd name="connsiteX40" fmla="*/ 520861 w 3877655"/>
              <a:gd name="connsiteY40" fmla="*/ 509286 h 2766349"/>
              <a:gd name="connsiteX41" fmla="*/ 532435 w 3877655"/>
              <a:gd name="connsiteY41" fmla="*/ 474562 h 2766349"/>
              <a:gd name="connsiteX42" fmla="*/ 636608 w 3877655"/>
              <a:gd name="connsiteY42" fmla="*/ 439837 h 2766349"/>
              <a:gd name="connsiteX43" fmla="*/ 717630 w 3877655"/>
              <a:gd name="connsiteY43" fmla="*/ 381964 h 2766349"/>
              <a:gd name="connsiteX44" fmla="*/ 787079 w 3877655"/>
              <a:gd name="connsiteY44" fmla="*/ 358815 h 2766349"/>
              <a:gd name="connsiteX45" fmla="*/ 821803 w 3877655"/>
              <a:gd name="connsiteY45" fmla="*/ 324091 h 2766349"/>
              <a:gd name="connsiteX46" fmla="*/ 902825 w 3877655"/>
              <a:gd name="connsiteY46" fmla="*/ 219919 h 2766349"/>
              <a:gd name="connsiteX47" fmla="*/ 972273 w 3877655"/>
              <a:gd name="connsiteY47" fmla="*/ 150470 h 2766349"/>
              <a:gd name="connsiteX48" fmla="*/ 1064871 w 3877655"/>
              <a:gd name="connsiteY48" fmla="*/ 69448 h 2766349"/>
              <a:gd name="connsiteX49" fmla="*/ 1111170 w 3877655"/>
              <a:gd name="connsiteY49" fmla="*/ 46298 h 2766349"/>
              <a:gd name="connsiteX50" fmla="*/ 1250066 w 3877655"/>
              <a:gd name="connsiteY50" fmla="*/ 23149 h 2766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877655" h="2766349">
                <a:moveTo>
                  <a:pt x="1180618" y="23149"/>
                </a:moveTo>
                <a:lnTo>
                  <a:pt x="1180618" y="23149"/>
                </a:lnTo>
                <a:cubicBezTo>
                  <a:pt x="1246208" y="15433"/>
                  <a:pt x="1311345" y="0"/>
                  <a:pt x="1377387" y="0"/>
                </a:cubicBezTo>
                <a:cubicBezTo>
                  <a:pt x="1605890" y="0"/>
                  <a:pt x="1599508" y="3936"/>
                  <a:pt x="1747777" y="46298"/>
                </a:cubicBezTo>
                <a:cubicBezTo>
                  <a:pt x="1777568" y="93963"/>
                  <a:pt x="1821638" y="148360"/>
                  <a:pt x="1828800" y="208344"/>
                </a:cubicBezTo>
                <a:cubicBezTo>
                  <a:pt x="1848193" y="370760"/>
                  <a:pt x="1786937" y="823566"/>
                  <a:pt x="1967696" y="1030146"/>
                </a:cubicBezTo>
                <a:cubicBezTo>
                  <a:pt x="1993103" y="1059182"/>
                  <a:pt x="2029428" y="1076445"/>
                  <a:pt x="2060294" y="1099594"/>
                </a:cubicBezTo>
                <a:cubicBezTo>
                  <a:pt x="2176041" y="1084161"/>
                  <a:pt x="2296954" y="1090814"/>
                  <a:pt x="2407534" y="1053296"/>
                </a:cubicBezTo>
                <a:cubicBezTo>
                  <a:pt x="2517205" y="1016086"/>
                  <a:pt x="2602646" y="926710"/>
                  <a:pt x="2708476" y="879675"/>
                </a:cubicBezTo>
                <a:cubicBezTo>
                  <a:pt x="2743200" y="864242"/>
                  <a:pt x="2778266" y="849557"/>
                  <a:pt x="2812648" y="833377"/>
                </a:cubicBezTo>
                <a:cubicBezTo>
                  <a:pt x="2843873" y="818683"/>
                  <a:pt x="2873527" y="800672"/>
                  <a:pt x="2905246" y="787078"/>
                </a:cubicBezTo>
                <a:cubicBezTo>
                  <a:pt x="2927675" y="777466"/>
                  <a:pt x="2951545" y="771645"/>
                  <a:pt x="2974694" y="763929"/>
                </a:cubicBezTo>
                <a:cubicBezTo>
                  <a:pt x="3067291" y="779362"/>
                  <a:pt x="3161414" y="787459"/>
                  <a:pt x="3252486" y="810227"/>
                </a:cubicBezTo>
                <a:cubicBezTo>
                  <a:pt x="3318355" y="826694"/>
                  <a:pt x="3297708" y="877522"/>
                  <a:pt x="3321934" y="925974"/>
                </a:cubicBezTo>
                <a:cubicBezTo>
                  <a:pt x="3355965" y="994037"/>
                  <a:pt x="3399099" y="1057154"/>
                  <a:pt x="3437681" y="1122744"/>
                </a:cubicBezTo>
                <a:cubicBezTo>
                  <a:pt x="3441539" y="1142035"/>
                  <a:pt x="3448078" y="1160979"/>
                  <a:pt x="3449256" y="1180617"/>
                </a:cubicBezTo>
                <a:cubicBezTo>
                  <a:pt x="3459665" y="1354097"/>
                  <a:pt x="3441617" y="1530435"/>
                  <a:pt x="3472405" y="1701478"/>
                </a:cubicBezTo>
                <a:cubicBezTo>
                  <a:pt x="3478285" y="1734143"/>
                  <a:pt x="3527511" y="1738618"/>
                  <a:pt x="3553428" y="1759351"/>
                </a:cubicBezTo>
                <a:cubicBezTo>
                  <a:pt x="3789261" y="1948017"/>
                  <a:pt x="3549541" y="1761739"/>
                  <a:pt x="3692324" y="1886673"/>
                </a:cubicBezTo>
                <a:cubicBezTo>
                  <a:pt x="3706842" y="1899376"/>
                  <a:pt x="3725538" y="1907222"/>
                  <a:pt x="3738623" y="1921397"/>
                </a:cubicBezTo>
                <a:cubicBezTo>
                  <a:pt x="3823202" y="2013024"/>
                  <a:pt x="3815687" y="2006079"/>
                  <a:pt x="3854370" y="2083443"/>
                </a:cubicBezTo>
                <a:cubicBezTo>
                  <a:pt x="3858228" y="2114309"/>
                  <a:pt x="3860830" y="2145357"/>
                  <a:pt x="3865944" y="2176040"/>
                </a:cubicBezTo>
                <a:cubicBezTo>
                  <a:pt x="3868559" y="2191732"/>
                  <a:pt x="3878959" y="2206496"/>
                  <a:pt x="3877519" y="2222339"/>
                </a:cubicBezTo>
                <a:cubicBezTo>
                  <a:pt x="3869486" y="2310703"/>
                  <a:pt x="3823439" y="2343970"/>
                  <a:pt x="3773347" y="2419108"/>
                </a:cubicBezTo>
                <a:cubicBezTo>
                  <a:pt x="3760868" y="2437827"/>
                  <a:pt x="3755270" y="2461849"/>
                  <a:pt x="3738623" y="2476982"/>
                </a:cubicBezTo>
                <a:cubicBezTo>
                  <a:pt x="3678919" y="2531259"/>
                  <a:pt x="3564152" y="2569148"/>
                  <a:pt x="3495554" y="2592729"/>
                </a:cubicBezTo>
                <a:cubicBezTo>
                  <a:pt x="3317076" y="2654081"/>
                  <a:pt x="2991640" y="2750051"/>
                  <a:pt x="2835797" y="2754774"/>
                </a:cubicBezTo>
                <a:lnTo>
                  <a:pt x="2453833" y="2766349"/>
                </a:lnTo>
                <a:cubicBezTo>
                  <a:pt x="2206906" y="2754774"/>
                  <a:pt x="1958342" y="2762286"/>
                  <a:pt x="1713053" y="2731625"/>
                </a:cubicBezTo>
                <a:cubicBezTo>
                  <a:pt x="1255027" y="2674372"/>
                  <a:pt x="1465189" y="2653830"/>
                  <a:pt x="1157468" y="2523281"/>
                </a:cubicBezTo>
                <a:cubicBezTo>
                  <a:pt x="1094530" y="2496580"/>
                  <a:pt x="1026289" y="2484698"/>
                  <a:pt x="960699" y="2465407"/>
                </a:cubicBezTo>
                <a:cubicBezTo>
                  <a:pt x="856527" y="2492415"/>
                  <a:pt x="748101" y="2506462"/>
                  <a:pt x="648182" y="2546430"/>
                </a:cubicBezTo>
                <a:cubicBezTo>
                  <a:pt x="627294" y="2554785"/>
                  <a:pt x="632382" y="2592138"/>
                  <a:pt x="613458" y="2604303"/>
                </a:cubicBezTo>
                <a:cubicBezTo>
                  <a:pt x="575471" y="2628723"/>
                  <a:pt x="528577" y="2635169"/>
                  <a:pt x="486137" y="2650602"/>
                </a:cubicBezTo>
                <a:cubicBezTo>
                  <a:pt x="408972" y="2627453"/>
                  <a:pt x="317552" y="2631481"/>
                  <a:pt x="254643" y="2581154"/>
                </a:cubicBezTo>
                <a:cubicBezTo>
                  <a:pt x="529" y="2377863"/>
                  <a:pt x="28728" y="2327632"/>
                  <a:pt x="0" y="2083443"/>
                </a:cubicBezTo>
                <a:cubicBezTo>
                  <a:pt x="7716" y="2010137"/>
                  <a:pt x="9667" y="1935992"/>
                  <a:pt x="23149" y="1863524"/>
                </a:cubicBezTo>
                <a:cubicBezTo>
                  <a:pt x="65864" y="1633931"/>
                  <a:pt x="96990" y="1573808"/>
                  <a:pt x="173620" y="1365812"/>
                </a:cubicBezTo>
                <a:cubicBezTo>
                  <a:pt x="189053" y="1273215"/>
                  <a:pt x="194686" y="1178440"/>
                  <a:pt x="219919" y="1088020"/>
                </a:cubicBezTo>
                <a:cubicBezTo>
                  <a:pt x="248930" y="984065"/>
                  <a:pt x="361501" y="766376"/>
                  <a:pt x="416689" y="671331"/>
                </a:cubicBezTo>
                <a:cubicBezTo>
                  <a:pt x="448933" y="615800"/>
                  <a:pt x="488304" y="564634"/>
                  <a:pt x="520861" y="509286"/>
                </a:cubicBezTo>
                <a:cubicBezTo>
                  <a:pt x="527047" y="498770"/>
                  <a:pt x="521973" y="480839"/>
                  <a:pt x="532435" y="474562"/>
                </a:cubicBezTo>
                <a:cubicBezTo>
                  <a:pt x="563821" y="455730"/>
                  <a:pt x="601884" y="451412"/>
                  <a:pt x="636608" y="439837"/>
                </a:cubicBezTo>
                <a:cubicBezTo>
                  <a:pt x="663615" y="420546"/>
                  <a:pt x="688408" y="397699"/>
                  <a:pt x="717630" y="381964"/>
                </a:cubicBezTo>
                <a:cubicBezTo>
                  <a:pt x="739115" y="370395"/>
                  <a:pt x="765748" y="370665"/>
                  <a:pt x="787079" y="358815"/>
                </a:cubicBezTo>
                <a:cubicBezTo>
                  <a:pt x="801388" y="350866"/>
                  <a:pt x="811324" y="336666"/>
                  <a:pt x="821803" y="324091"/>
                </a:cubicBezTo>
                <a:cubicBezTo>
                  <a:pt x="849965" y="290297"/>
                  <a:pt x="871719" y="251025"/>
                  <a:pt x="902825" y="219919"/>
                </a:cubicBezTo>
                <a:lnTo>
                  <a:pt x="972273" y="150470"/>
                </a:lnTo>
                <a:cubicBezTo>
                  <a:pt x="1014957" y="107786"/>
                  <a:pt x="1020208" y="94970"/>
                  <a:pt x="1064871" y="69448"/>
                </a:cubicBezTo>
                <a:cubicBezTo>
                  <a:pt x="1079852" y="60887"/>
                  <a:pt x="1094678" y="51372"/>
                  <a:pt x="1111170" y="46298"/>
                </a:cubicBezTo>
                <a:cubicBezTo>
                  <a:pt x="1194564" y="20638"/>
                  <a:pt x="1190209" y="23149"/>
                  <a:pt x="1250066" y="23149"/>
                </a:cubicBezTo>
              </a:path>
            </a:pathLst>
          </a:custGeom>
          <a:solidFill>
            <a:srgbClr val="7B7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62DEB5-5802-C770-7D0F-371EB94C08B4}"/>
              </a:ext>
            </a:extLst>
          </p:cNvPr>
          <p:cNvSpPr/>
          <p:nvPr/>
        </p:nvSpPr>
        <p:spPr>
          <a:xfrm>
            <a:off x="2044861" y="1508424"/>
            <a:ext cx="5727539" cy="470050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4FDF174-5558-DB78-405F-1EF8A3A93557}"/>
              </a:ext>
            </a:extLst>
          </p:cNvPr>
          <p:cNvSpPr/>
          <p:nvPr/>
        </p:nvSpPr>
        <p:spPr>
          <a:xfrm>
            <a:off x="2391874" y="2026920"/>
            <a:ext cx="4786166" cy="381829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B03703-63ED-B09A-B9D5-281E16897A11}"/>
              </a:ext>
            </a:extLst>
          </p:cNvPr>
          <p:cNvSpPr txBox="1"/>
          <p:nvPr/>
        </p:nvSpPr>
        <p:spPr>
          <a:xfrm>
            <a:off x="1446778" y="2558092"/>
            <a:ext cx="6923704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1400"/>
              </a:lnSpc>
            </a:pPr>
            <a:r>
              <a:rPr lang="pt-PT" sz="9600" dirty="0">
                <a:latin typeface="Britannic Bold" panose="020B0903060703020204" pitchFamily="34" charset="0"/>
              </a:rPr>
              <a:t>THANK</a:t>
            </a:r>
          </a:p>
          <a:p>
            <a:pPr algn="ctr">
              <a:lnSpc>
                <a:spcPts val="11400"/>
              </a:lnSpc>
            </a:pPr>
            <a:r>
              <a:rPr lang="pt-PT" sz="9600" dirty="0">
                <a:latin typeface="Britannic Bold" panose="020B0903060703020204" pitchFamily="34" charset="0"/>
              </a:rPr>
              <a:t>YOU!</a:t>
            </a:r>
            <a:endParaRPr lang="pt-PT" sz="32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66431-8293-D8EA-A28E-1D16044073D4}"/>
              </a:ext>
            </a:extLst>
          </p:cNvPr>
          <p:cNvGrpSpPr/>
          <p:nvPr/>
        </p:nvGrpSpPr>
        <p:grpSpPr>
          <a:xfrm>
            <a:off x="2044861" y="1495748"/>
            <a:ext cx="5727539" cy="543848"/>
            <a:chOff x="5707770" y="1119362"/>
            <a:chExt cx="5727539" cy="543848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8D04C87-B8E0-5EBF-54E6-FD9F91792AD2}"/>
                </a:ext>
              </a:extLst>
            </p:cNvPr>
            <p:cNvSpPr/>
            <p:nvPr/>
          </p:nvSpPr>
          <p:spPr>
            <a:xfrm>
              <a:off x="5707770" y="1119362"/>
              <a:ext cx="5727539" cy="543848"/>
            </a:xfrm>
            <a:prstGeom prst="roundRect">
              <a:avLst/>
            </a:prstGeom>
            <a:solidFill>
              <a:srgbClr val="FFFAED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9B157B8-DAB8-E0D2-E614-067B24635691}"/>
                </a:ext>
              </a:extLst>
            </p:cNvPr>
            <p:cNvSpPr/>
            <p:nvPr/>
          </p:nvSpPr>
          <p:spPr>
            <a:xfrm>
              <a:off x="6466582" y="1258138"/>
              <a:ext cx="247155" cy="230602"/>
            </a:xfrm>
            <a:prstGeom prst="ellipse">
              <a:avLst/>
            </a:prstGeom>
            <a:solidFill>
              <a:srgbClr val="7B7AA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1AFD419-B716-3ACC-A6D4-2D78F257FC9B}"/>
                </a:ext>
              </a:extLst>
            </p:cNvPr>
            <p:cNvSpPr/>
            <p:nvPr/>
          </p:nvSpPr>
          <p:spPr>
            <a:xfrm>
              <a:off x="5859662" y="1258138"/>
              <a:ext cx="247155" cy="230602"/>
            </a:xfrm>
            <a:prstGeom prst="ellipse">
              <a:avLst/>
            </a:prstGeom>
            <a:solidFill>
              <a:srgbClr val="D1D18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072F0C6-A8A3-E832-8B5F-208E91119399}"/>
                </a:ext>
              </a:extLst>
            </p:cNvPr>
            <p:cNvSpPr/>
            <p:nvPr/>
          </p:nvSpPr>
          <p:spPr>
            <a:xfrm>
              <a:off x="6168206" y="1258138"/>
              <a:ext cx="247155" cy="230602"/>
            </a:xfrm>
            <a:prstGeom prst="ellipse">
              <a:avLst/>
            </a:prstGeom>
            <a:solidFill>
              <a:srgbClr val="FFB4DA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2770793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4720</TotalTime>
  <Words>150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Avenir Next LT Pro Demi</vt:lpstr>
      <vt:lpstr>Berlin Sans FB</vt:lpstr>
      <vt:lpstr>Britannic Bold</vt:lpstr>
      <vt:lpstr>Calibri</vt:lpstr>
      <vt:lpstr>Calibri Light</vt:lpstr>
      <vt:lpstr>Gadugi</vt:lpstr>
      <vt:lpstr>Segoe Print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Delfina Santos</dc:creator>
  <cp:lastModifiedBy>Delfina Santos</cp:lastModifiedBy>
  <cp:revision>10</cp:revision>
  <dcterms:created xsi:type="dcterms:W3CDTF">2023-04-29T15:02:53Z</dcterms:created>
  <dcterms:modified xsi:type="dcterms:W3CDTF">2023-05-02T21:43:20Z</dcterms:modified>
</cp:coreProperties>
</file>