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sldIdLst>
    <p:sldId id="256" r:id="rId3"/>
    <p:sldId id="257" r:id="rId4"/>
    <p:sldId id="258" r:id="rId5"/>
    <p:sldId id="259" r:id="rId6"/>
    <p:sldId id="260" r:id="rId7"/>
    <p:sldId id="268" r:id="rId8"/>
    <p:sldId id="262" r:id="rId9"/>
    <p:sldId id="267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/>
    <p:restoredTop sz="96327"/>
  </p:normalViewPr>
  <p:slideViewPr>
    <p:cSldViewPr snapToGrid="0">
      <p:cViewPr varScale="1">
        <p:scale>
          <a:sx n="119" d="100"/>
          <a:sy n="119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6D961-AFD1-4040-8007-9F108DD672D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090F42-9A27-49A2-8A8E-A87251FB2F6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È possibile visualizzare una legenda come ausilio per comprendere l’utilizzo di ogni spazio del campus.</a:t>
          </a:r>
          <a:endParaRPr lang="en-US" sz="1600" dirty="0"/>
        </a:p>
      </dgm:t>
    </dgm:pt>
    <dgm:pt modelId="{67C79969-780D-4CA8-B7C5-1D62F644087D}" type="parTrans" cxnId="{68C65583-223B-4A09-9DE7-0B98A575ED45}">
      <dgm:prSet/>
      <dgm:spPr/>
      <dgm:t>
        <a:bodyPr/>
        <a:lstStyle/>
        <a:p>
          <a:endParaRPr lang="en-US"/>
        </a:p>
      </dgm:t>
    </dgm:pt>
    <dgm:pt modelId="{A7E164AC-D475-45C9-BC1C-3F72969F7DA8}" type="sibTrans" cxnId="{68C65583-223B-4A09-9DE7-0B98A575ED45}">
      <dgm:prSet/>
      <dgm:spPr/>
      <dgm:t>
        <a:bodyPr/>
        <a:lstStyle/>
        <a:p>
          <a:endParaRPr lang="en-US"/>
        </a:p>
      </dgm:t>
    </dgm:pt>
    <dgm:pt modelId="{F7DDA06E-E9C0-425D-8C2F-E13FE6DFAE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Ogni spazio nella mappa viene colorato in base alla sua tipologia, come indicato nella legenda</a:t>
          </a:r>
          <a:endParaRPr lang="en-US" dirty="0"/>
        </a:p>
      </dgm:t>
    </dgm:pt>
    <dgm:pt modelId="{D8496B28-6A97-4E48-AF0F-E1FCA86EBF8B}" type="parTrans" cxnId="{DB346455-4DC4-4468-B11A-781D45C7CB6A}">
      <dgm:prSet/>
      <dgm:spPr/>
      <dgm:t>
        <a:bodyPr/>
        <a:lstStyle/>
        <a:p>
          <a:endParaRPr lang="en-US"/>
        </a:p>
      </dgm:t>
    </dgm:pt>
    <dgm:pt modelId="{AC023BED-1CE6-4ACE-A1F0-57514CF355F8}" type="sibTrans" cxnId="{DB346455-4DC4-4468-B11A-781D45C7CB6A}">
      <dgm:prSet/>
      <dgm:spPr/>
      <dgm:t>
        <a:bodyPr/>
        <a:lstStyle/>
        <a:p>
          <a:endParaRPr lang="en-US"/>
        </a:p>
      </dgm:t>
    </dgm:pt>
    <dgm:pt modelId="{BBB0F69C-6DB7-4CEE-9A24-E68072AEBCB8}" type="pres">
      <dgm:prSet presAssocID="{FCD6D961-AFD1-4040-8007-9F108DD672DE}" presName="root" presStyleCnt="0">
        <dgm:presLayoutVars>
          <dgm:dir/>
          <dgm:resizeHandles val="exact"/>
        </dgm:presLayoutVars>
      </dgm:prSet>
      <dgm:spPr/>
    </dgm:pt>
    <dgm:pt modelId="{E5F8B5B9-3054-47F1-826D-8CD1837C1F0B}" type="pres">
      <dgm:prSet presAssocID="{D9090F42-9A27-49A2-8A8E-A87251FB2F69}" presName="compNode" presStyleCnt="0"/>
      <dgm:spPr/>
    </dgm:pt>
    <dgm:pt modelId="{A010992A-7BCD-42C9-A82E-086E4AB8198C}" type="pres">
      <dgm:prSet presAssocID="{D9090F42-9A27-49A2-8A8E-A87251FB2F69}" presName="iconBgRect" presStyleLbl="bgShp" presStyleIdx="0" presStyleCnt="2"/>
      <dgm:spPr/>
    </dgm:pt>
    <dgm:pt modelId="{9DEB9FEE-F158-4F7E-B9F2-2C4EE57FED8C}" type="pres">
      <dgm:prSet presAssocID="{D9090F42-9A27-49A2-8A8E-A87251FB2F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F771CD3D-B8D2-449E-85EC-A4C165AD1B74}" type="pres">
      <dgm:prSet presAssocID="{D9090F42-9A27-49A2-8A8E-A87251FB2F69}" presName="spaceRect" presStyleCnt="0"/>
      <dgm:spPr/>
    </dgm:pt>
    <dgm:pt modelId="{14B2EFD8-D827-4342-989F-783E89623D73}" type="pres">
      <dgm:prSet presAssocID="{D9090F42-9A27-49A2-8A8E-A87251FB2F69}" presName="textRect" presStyleLbl="revTx" presStyleIdx="0" presStyleCnt="2">
        <dgm:presLayoutVars>
          <dgm:chMax val="1"/>
          <dgm:chPref val="1"/>
        </dgm:presLayoutVars>
      </dgm:prSet>
      <dgm:spPr/>
    </dgm:pt>
    <dgm:pt modelId="{D4F1DA24-05A1-4899-8572-7A1EFB692C04}" type="pres">
      <dgm:prSet presAssocID="{A7E164AC-D475-45C9-BC1C-3F72969F7DA8}" presName="sibTrans" presStyleCnt="0"/>
      <dgm:spPr/>
    </dgm:pt>
    <dgm:pt modelId="{5C2DD544-381B-433A-9E9E-444E281D6987}" type="pres">
      <dgm:prSet presAssocID="{F7DDA06E-E9C0-425D-8C2F-E13FE6DFAE5A}" presName="compNode" presStyleCnt="0"/>
      <dgm:spPr/>
    </dgm:pt>
    <dgm:pt modelId="{6D33439E-76EB-49E5-80AB-18265ED1007D}" type="pres">
      <dgm:prSet presAssocID="{F7DDA06E-E9C0-425D-8C2F-E13FE6DFAE5A}" presName="iconBgRect" presStyleLbl="bgShp" presStyleIdx="1" presStyleCnt="2"/>
      <dgm:spPr/>
    </dgm:pt>
    <dgm:pt modelId="{7009ECA5-CD8F-457C-B1EA-F251C1524E36}" type="pres">
      <dgm:prSet presAssocID="{F7DDA06E-E9C0-425D-8C2F-E13FE6DFAE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volozza"/>
        </a:ext>
      </dgm:extLst>
    </dgm:pt>
    <dgm:pt modelId="{047BAC5B-0948-4906-AE45-79DF10BD4503}" type="pres">
      <dgm:prSet presAssocID="{F7DDA06E-E9C0-425D-8C2F-E13FE6DFAE5A}" presName="spaceRect" presStyleCnt="0"/>
      <dgm:spPr/>
    </dgm:pt>
    <dgm:pt modelId="{2119CCCB-B553-4522-9C4C-7FCD34E11919}" type="pres">
      <dgm:prSet presAssocID="{F7DDA06E-E9C0-425D-8C2F-E13FE6DFAE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346455-4DC4-4468-B11A-781D45C7CB6A}" srcId="{FCD6D961-AFD1-4040-8007-9F108DD672DE}" destId="{F7DDA06E-E9C0-425D-8C2F-E13FE6DFAE5A}" srcOrd="1" destOrd="0" parTransId="{D8496B28-6A97-4E48-AF0F-E1FCA86EBF8B}" sibTransId="{AC023BED-1CE6-4ACE-A1F0-57514CF355F8}"/>
    <dgm:cxn modelId="{68C65583-223B-4A09-9DE7-0B98A575ED45}" srcId="{FCD6D961-AFD1-4040-8007-9F108DD672DE}" destId="{D9090F42-9A27-49A2-8A8E-A87251FB2F69}" srcOrd="0" destOrd="0" parTransId="{67C79969-780D-4CA8-B7C5-1D62F644087D}" sibTransId="{A7E164AC-D475-45C9-BC1C-3F72969F7DA8}"/>
    <dgm:cxn modelId="{A05D0F94-D3AC-4DEF-A871-56169CF7707F}" type="presOf" srcId="{D9090F42-9A27-49A2-8A8E-A87251FB2F69}" destId="{14B2EFD8-D827-4342-989F-783E89623D73}" srcOrd="0" destOrd="0" presId="urn:microsoft.com/office/officeart/2018/5/layout/IconCircleLabelList"/>
    <dgm:cxn modelId="{967B48E0-3B7D-4048-9558-DC7533F7283F}" type="presOf" srcId="{FCD6D961-AFD1-4040-8007-9F108DD672DE}" destId="{BBB0F69C-6DB7-4CEE-9A24-E68072AEBCB8}" srcOrd="0" destOrd="0" presId="urn:microsoft.com/office/officeart/2018/5/layout/IconCircleLabelList"/>
    <dgm:cxn modelId="{74DDC7FC-AA72-4B36-BAC7-0DAD77E615AA}" type="presOf" srcId="{F7DDA06E-E9C0-425D-8C2F-E13FE6DFAE5A}" destId="{2119CCCB-B553-4522-9C4C-7FCD34E11919}" srcOrd="0" destOrd="0" presId="urn:microsoft.com/office/officeart/2018/5/layout/IconCircleLabelList"/>
    <dgm:cxn modelId="{3743AA3F-B137-42C1-AE27-E887BC6CC7F2}" type="presParOf" srcId="{BBB0F69C-6DB7-4CEE-9A24-E68072AEBCB8}" destId="{E5F8B5B9-3054-47F1-826D-8CD1837C1F0B}" srcOrd="0" destOrd="0" presId="urn:microsoft.com/office/officeart/2018/5/layout/IconCircleLabelList"/>
    <dgm:cxn modelId="{E051DEC7-7D4D-47FA-B526-F7B97979BE14}" type="presParOf" srcId="{E5F8B5B9-3054-47F1-826D-8CD1837C1F0B}" destId="{A010992A-7BCD-42C9-A82E-086E4AB8198C}" srcOrd="0" destOrd="0" presId="urn:microsoft.com/office/officeart/2018/5/layout/IconCircleLabelList"/>
    <dgm:cxn modelId="{65729C70-AA53-4290-A756-7E01BF80866C}" type="presParOf" srcId="{E5F8B5B9-3054-47F1-826D-8CD1837C1F0B}" destId="{9DEB9FEE-F158-4F7E-B9F2-2C4EE57FED8C}" srcOrd="1" destOrd="0" presId="urn:microsoft.com/office/officeart/2018/5/layout/IconCircleLabelList"/>
    <dgm:cxn modelId="{CD8C31AB-0D22-4FF1-862B-771E5C47566D}" type="presParOf" srcId="{E5F8B5B9-3054-47F1-826D-8CD1837C1F0B}" destId="{F771CD3D-B8D2-449E-85EC-A4C165AD1B74}" srcOrd="2" destOrd="0" presId="urn:microsoft.com/office/officeart/2018/5/layout/IconCircleLabelList"/>
    <dgm:cxn modelId="{DB88D8BC-AEDE-427D-8A01-C02B10D28584}" type="presParOf" srcId="{E5F8B5B9-3054-47F1-826D-8CD1837C1F0B}" destId="{14B2EFD8-D827-4342-989F-783E89623D73}" srcOrd="3" destOrd="0" presId="urn:microsoft.com/office/officeart/2018/5/layout/IconCircleLabelList"/>
    <dgm:cxn modelId="{DB7BE5CC-D5BC-4391-B383-B877CC35F38D}" type="presParOf" srcId="{BBB0F69C-6DB7-4CEE-9A24-E68072AEBCB8}" destId="{D4F1DA24-05A1-4899-8572-7A1EFB692C04}" srcOrd="1" destOrd="0" presId="urn:microsoft.com/office/officeart/2018/5/layout/IconCircleLabelList"/>
    <dgm:cxn modelId="{A24320E6-44C3-4826-A047-6472CA3F0887}" type="presParOf" srcId="{BBB0F69C-6DB7-4CEE-9A24-E68072AEBCB8}" destId="{5C2DD544-381B-433A-9E9E-444E281D6987}" srcOrd="2" destOrd="0" presId="urn:microsoft.com/office/officeart/2018/5/layout/IconCircleLabelList"/>
    <dgm:cxn modelId="{83A3A75A-2ABC-4849-82C3-95CD860712F5}" type="presParOf" srcId="{5C2DD544-381B-433A-9E9E-444E281D6987}" destId="{6D33439E-76EB-49E5-80AB-18265ED1007D}" srcOrd="0" destOrd="0" presId="urn:microsoft.com/office/officeart/2018/5/layout/IconCircleLabelList"/>
    <dgm:cxn modelId="{965F7046-621D-4DB0-91A6-6168D5F50BDC}" type="presParOf" srcId="{5C2DD544-381B-433A-9E9E-444E281D6987}" destId="{7009ECA5-CD8F-457C-B1EA-F251C1524E36}" srcOrd="1" destOrd="0" presId="urn:microsoft.com/office/officeart/2018/5/layout/IconCircleLabelList"/>
    <dgm:cxn modelId="{1A802D00-B74E-4673-B1E1-ACF6C470F82B}" type="presParOf" srcId="{5C2DD544-381B-433A-9E9E-444E281D6987}" destId="{047BAC5B-0948-4906-AE45-79DF10BD4503}" srcOrd="2" destOrd="0" presId="urn:microsoft.com/office/officeart/2018/5/layout/IconCircleLabelList"/>
    <dgm:cxn modelId="{4AE90A53-EEE5-43B7-AF25-2F1197A51837}" type="presParOf" srcId="{5C2DD544-381B-433A-9E9E-444E281D6987}" destId="{2119CCCB-B553-4522-9C4C-7FCD34E119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129238-1FB6-4FC9-A578-4BFBA8863F0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9E612D-C00D-4B80-9CA0-71D7E96A162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/>
            <a:t>Le mappe sono costitute da immagini SVG</a:t>
          </a:r>
          <a:endParaRPr lang="en-US" sz="1600" dirty="0"/>
        </a:p>
      </dgm:t>
    </dgm:pt>
    <dgm:pt modelId="{7C4D4BAF-5D4F-460A-9F4D-4C1A87CC93AE}" type="parTrans" cxnId="{A1A152B7-8ADB-438E-9AF2-B00417814978}">
      <dgm:prSet/>
      <dgm:spPr/>
      <dgm:t>
        <a:bodyPr/>
        <a:lstStyle/>
        <a:p>
          <a:endParaRPr lang="en-US"/>
        </a:p>
      </dgm:t>
    </dgm:pt>
    <dgm:pt modelId="{D0448D6D-2A22-4287-B7BD-16CCB4378BA1}" type="sibTrans" cxnId="{A1A152B7-8ADB-438E-9AF2-B00417814978}">
      <dgm:prSet/>
      <dgm:spPr/>
      <dgm:t>
        <a:bodyPr/>
        <a:lstStyle/>
        <a:p>
          <a:endParaRPr lang="en-US"/>
        </a:p>
      </dgm:t>
    </dgm:pt>
    <dgm:pt modelId="{6D239A69-8536-4DCE-ACF1-470B596BE60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Utilizzo dell’attributo </a:t>
          </a:r>
          <a:r>
            <a:rPr lang="it-IT" sz="1600" i="1" dirty="0"/>
            <a:t>id</a:t>
          </a:r>
          <a:r>
            <a:rPr lang="it-IT" sz="1600" dirty="0"/>
            <a:t> per collegare informazioni alle varie zone della mappa.</a:t>
          </a:r>
          <a:endParaRPr lang="en-US" sz="1600" dirty="0"/>
        </a:p>
      </dgm:t>
    </dgm:pt>
    <dgm:pt modelId="{C3C93481-EE1B-4BB1-AFFC-75AE39A26443}" type="parTrans" cxnId="{20035D8E-791F-42A3-9545-977F2730A247}">
      <dgm:prSet/>
      <dgm:spPr/>
      <dgm:t>
        <a:bodyPr/>
        <a:lstStyle/>
        <a:p>
          <a:endParaRPr lang="en-US"/>
        </a:p>
      </dgm:t>
    </dgm:pt>
    <dgm:pt modelId="{524F01BA-A0F9-48FD-8CF6-38A0FAC53A1C}" type="sibTrans" cxnId="{20035D8E-791F-42A3-9545-977F2730A247}">
      <dgm:prSet/>
      <dgm:spPr/>
      <dgm:t>
        <a:bodyPr/>
        <a:lstStyle/>
        <a:p>
          <a:endParaRPr lang="en-US"/>
        </a:p>
      </dgm:t>
    </dgm:pt>
    <dgm:pt modelId="{C60A3979-56B7-4796-BBB4-ACB95C3CAEC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/>
            <a:t>Creazione di zone interattive corrispondenti agli spazi</a:t>
          </a:r>
          <a:endParaRPr lang="en-US" sz="1600" dirty="0"/>
        </a:p>
      </dgm:t>
    </dgm:pt>
    <dgm:pt modelId="{1A6DBFF5-2E53-4779-B1C0-1694856FF3C3}" type="parTrans" cxnId="{329E2496-6F20-47BC-88C1-BA77ACD33602}">
      <dgm:prSet/>
      <dgm:spPr/>
      <dgm:t>
        <a:bodyPr/>
        <a:lstStyle/>
        <a:p>
          <a:endParaRPr lang="en-US"/>
        </a:p>
      </dgm:t>
    </dgm:pt>
    <dgm:pt modelId="{8E52B059-324E-481D-9EF6-D7737DB94437}" type="sibTrans" cxnId="{329E2496-6F20-47BC-88C1-BA77ACD33602}">
      <dgm:prSet/>
      <dgm:spPr/>
      <dgm:t>
        <a:bodyPr/>
        <a:lstStyle/>
        <a:p>
          <a:endParaRPr lang="en-US"/>
        </a:p>
      </dgm:t>
    </dgm:pt>
    <dgm:pt modelId="{F2FBF877-CE57-479F-B30A-EDE71F9A6E4A}" type="pres">
      <dgm:prSet presAssocID="{93129238-1FB6-4FC9-A578-4BFBA8863F0A}" presName="root" presStyleCnt="0">
        <dgm:presLayoutVars>
          <dgm:dir/>
          <dgm:resizeHandles val="exact"/>
        </dgm:presLayoutVars>
      </dgm:prSet>
      <dgm:spPr/>
    </dgm:pt>
    <dgm:pt modelId="{93B2CDE4-B545-4B01-8473-735435CDF3B6}" type="pres">
      <dgm:prSet presAssocID="{9A9E612D-C00D-4B80-9CA0-71D7E96A162D}" presName="compNode" presStyleCnt="0"/>
      <dgm:spPr/>
    </dgm:pt>
    <dgm:pt modelId="{879B9377-4BAC-4B82-B94F-E80ADF816808}" type="pres">
      <dgm:prSet presAssocID="{9A9E612D-C00D-4B80-9CA0-71D7E96A162D}" presName="iconBgRect" presStyleLbl="bgShp" presStyleIdx="0" presStyleCnt="3"/>
      <dgm:spPr/>
    </dgm:pt>
    <dgm:pt modelId="{6065B064-CBF7-43ED-8C9D-F85FA9441C88}" type="pres">
      <dgm:prSet presAssocID="{9A9E612D-C00D-4B80-9CA0-71D7E96A16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A0ABEC47-C5AE-4343-86C5-FCF4D698F30D}" type="pres">
      <dgm:prSet presAssocID="{9A9E612D-C00D-4B80-9CA0-71D7E96A162D}" presName="spaceRect" presStyleCnt="0"/>
      <dgm:spPr/>
    </dgm:pt>
    <dgm:pt modelId="{65478778-C4F3-46F8-8459-868E777314FA}" type="pres">
      <dgm:prSet presAssocID="{9A9E612D-C00D-4B80-9CA0-71D7E96A162D}" presName="textRect" presStyleLbl="revTx" presStyleIdx="0" presStyleCnt="3">
        <dgm:presLayoutVars>
          <dgm:chMax val="1"/>
          <dgm:chPref val="1"/>
        </dgm:presLayoutVars>
      </dgm:prSet>
      <dgm:spPr/>
    </dgm:pt>
    <dgm:pt modelId="{68FCEC12-214E-4D42-966C-593D592BD602}" type="pres">
      <dgm:prSet presAssocID="{D0448D6D-2A22-4287-B7BD-16CCB4378BA1}" presName="sibTrans" presStyleCnt="0"/>
      <dgm:spPr/>
    </dgm:pt>
    <dgm:pt modelId="{138AA140-91BC-4817-B88E-1FB355DC5A0E}" type="pres">
      <dgm:prSet presAssocID="{6D239A69-8536-4DCE-ACF1-470B596BE604}" presName="compNode" presStyleCnt="0"/>
      <dgm:spPr/>
    </dgm:pt>
    <dgm:pt modelId="{8B2DF38B-A81A-4111-977E-89F0874D963F}" type="pres">
      <dgm:prSet presAssocID="{6D239A69-8536-4DCE-ACF1-470B596BE604}" presName="iconBgRect" presStyleLbl="bgShp" presStyleIdx="1" presStyleCnt="3"/>
      <dgm:spPr/>
    </dgm:pt>
    <dgm:pt modelId="{D0A76C55-5F7D-4B8D-A128-F279B35BAC2E}" type="pres">
      <dgm:prSet presAssocID="{6D239A69-8536-4DCE-ACF1-470B596BE6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160B817-AFDD-402D-B9B6-7396204A00F7}" type="pres">
      <dgm:prSet presAssocID="{6D239A69-8536-4DCE-ACF1-470B596BE604}" presName="spaceRect" presStyleCnt="0"/>
      <dgm:spPr/>
    </dgm:pt>
    <dgm:pt modelId="{5FEF3919-79A4-4CA7-B502-946BB8B0F72C}" type="pres">
      <dgm:prSet presAssocID="{6D239A69-8536-4DCE-ACF1-470B596BE604}" presName="textRect" presStyleLbl="revTx" presStyleIdx="1" presStyleCnt="3">
        <dgm:presLayoutVars>
          <dgm:chMax val="1"/>
          <dgm:chPref val="1"/>
        </dgm:presLayoutVars>
      </dgm:prSet>
      <dgm:spPr/>
    </dgm:pt>
    <dgm:pt modelId="{9A4EEC3A-B46C-4D37-A5F6-4F96F179A5AE}" type="pres">
      <dgm:prSet presAssocID="{524F01BA-A0F9-48FD-8CF6-38A0FAC53A1C}" presName="sibTrans" presStyleCnt="0"/>
      <dgm:spPr/>
    </dgm:pt>
    <dgm:pt modelId="{CBCAEE51-38B4-4CDE-A342-8A001D53C374}" type="pres">
      <dgm:prSet presAssocID="{C60A3979-56B7-4796-BBB4-ACB95C3CAECC}" presName="compNode" presStyleCnt="0"/>
      <dgm:spPr/>
    </dgm:pt>
    <dgm:pt modelId="{D61179D0-2AD4-4A68-B028-DE24D92FBE70}" type="pres">
      <dgm:prSet presAssocID="{C60A3979-56B7-4796-BBB4-ACB95C3CAECC}" presName="iconBgRect" presStyleLbl="bgShp" presStyleIdx="2" presStyleCnt="3"/>
      <dgm:spPr/>
    </dgm:pt>
    <dgm:pt modelId="{AA17C07D-B6F2-4AB0-B273-9B27DF2569AD}" type="pres">
      <dgm:prSet presAssocID="{C60A3979-56B7-4796-BBB4-ACB95C3CA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tore"/>
        </a:ext>
      </dgm:extLst>
    </dgm:pt>
    <dgm:pt modelId="{2752713F-DFEA-4D48-98D9-29F802D9B716}" type="pres">
      <dgm:prSet presAssocID="{C60A3979-56B7-4796-BBB4-ACB95C3CAECC}" presName="spaceRect" presStyleCnt="0"/>
      <dgm:spPr/>
    </dgm:pt>
    <dgm:pt modelId="{39BA8A40-DB25-413F-8A2C-CCB39FAB6261}" type="pres">
      <dgm:prSet presAssocID="{C60A3979-56B7-4796-BBB4-ACB95C3CA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1BA63B-1546-0B43-819D-36CFC87E970B}" type="presOf" srcId="{6D239A69-8536-4DCE-ACF1-470B596BE604}" destId="{5FEF3919-79A4-4CA7-B502-946BB8B0F72C}" srcOrd="0" destOrd="0" presId="urn:microsoft.com/office/officeart/2018/5/layout/IconCircleLabelList"/>
    <dgm:cxn modelId="{20035D8E-791F-42A3-9545-977F2730A247}" srcId="{93129238-1FB6-4FC9-A578-4BFBA8863F0A}" destId="{6D239A69-8536-4DCE-ACF1-470B596BE604}" srcOrd="1" destOrd="0" parTransId="{C3C93481-EE1B-4BB1-AFFC-75AE39A26443}" sibTransId="{524F01BA-A0F9-48FD-8CF6-38A0FAC53A1C}"/>
    <dgm:cxn modelId="{329E2496-6F20-47BC-88C1-BA77ACD33602}" srcId="{93129238-1FB6-4FC9-A578-4BFBA8863F0A}" destId="{C60A3979-56B7-4796-BBB4-ACB95C3CAECC}" srcOrd="2" destOrd="0" parTransId="{1A6DBFF5-2E53-4779-B1C0-1694856FF3C3}" sibTransId="{8E52B059-324E-481D-9EF6-D7737DB94437}"/>
    <dgm:cxn modelId="{7D8FB5B4-CF5C-9442-A2FF-7080230AC135}" type="presOf" srcId="{C60A3979-56B7-4796-BBB4-ACB95C3CAECC}" destId="{39BA8A40-DB25-413F-8A2C-CCB39FAB6261}" srcOrd="0" destOrd="0" presId="urn:microsoft.com/office/officeart/2018/5/layout/IconCircleLabelList"/>
    <dgm:cxn modelId="{B0C2C1B4-0258-FA43-8923-61232859F2AB}" type="presOf" srcId="{93129238-1FB6-4FC9-A578-4BFBA8863F0A}" destId="{F2FBF877-CE57-479F-B30A-EDE71F9A6E4A}" srcOrd="0" destOrd="0" presId="urn:microsoft.com/office/officeart/2018/5/layout/IconCircleLabelList"/>
    <dgm:cxn modelId="{A1A152B7-8ADB-438E-9AF2-B00417814978}" srcId="{93129238-1FB6-4FC9-A578-4BFBA8863F0A}" destId="{9A9E612D-C00D-4B80-9CA0-71D7E96A162D}" srcOrd="0" destOrd="0" parTransId="{7C4D4BAF-5D4F-460A-9F4D-4C1A87CC93AE}" sibTransId="{D0448D6D-2A22-4287-B7BD-16CCB4378BA1}"/>
    <dgm:cxn modelId="{7F00ADCA-B206-FF43-A67A-C975AD50C0EC}" type="presOf" srcId="{9A9E612D-C00D-4B80-9CA0-71D7E96A162D}" destId="{65478778-C4F3-46F8-8459-868E777314FA}" srcOrd="0" destOrd="0" presId="urn:microsoft.com/office/officeart/2018/5/layout/IconCircleLabelList"/>
    <dgm:cxn modelId="{CDB97037-5349-1A4E-8685-2523DC65FFC6}" type="presParOf" srcId="{F2FBF877-CE57-479F-B30A-EDE71F9A6E4A}" destId="{93B2CDE4-B545-4B01-8473-735435CDF3B6}" srcOrd="0" destOrd="0" presId="urn:microsoft.com/office/officeart/2018/5/layout/IconCircleLabelList"/>
    <dgm:cxn modelId="{39A40FD1-2682-4942-8CE9-A6C90A2F3A45}" type="presParOf" srcId="{93B2CDE4-B545-4B01-8473-735435CDF3B6}" destId="{879B9377-4BAC-4B82-B94F-E80ADF816808}" srcOrd="0" destOrd="0" presId="urn:microsoft.com/office/officeart/2018/5/layout/IconCircleLabelList"/>
    <dgm:cxn modelId="{9A0C886A-99DC-B34A-8AA8-75C2C5D870C9}" type="presParOf" srcId="{93B2CDE4-B545-4B01-8473-735435CDF3B6}" destId="{6065B064-CBF7-43ED-8C9D-F85FA9441C88}" srcOrd="1" destOrd="0" presId="urn:microsoft.com/office/officeart/2018/5/layout/IconCircleLabelList"/>
    <dgm:cxn modelId="{F57F56A9-A7F2-C84A-B876-F2A14C21D257}" type="presParOf" srcId="{93B2CDE4-B545-4B01-8473-735435CDF3B6}" destId="{A0ABEC47-C5AE-4343-86C5-FCF4D698F30D}" srcOrd="2" destOrd="0" presId="urn:microsoft.com/office/officeart/2018/5/layout/IconCircleLabelList"/>
    <dgm:cxn modelId="{686D3135-D848-374F-97CB-BD7838113569}" type="presParOf" srcId="{93B2CDE4-B545-4B01-8473-735435CDF3B6}" destId="{65478778-C4F3-46F8-8459-868E777314FA}" srcOrd="3" destOrd="0" presId="urn:microsoft.com/office/officeart/2018/5/layout/IconCircleLabelList"/>
    <dgm:cxn modelId="{8FD5EEA3-558F-F349-81B0-39E53F69C636}" type="presParOf" srcId="{F2FBF877-CE57-479F-B30A-EDE71F9A6E4A}" destId="{68FCEC12-214E-4D42-966C-593D592BD602}" srcOrd="1" destOrd="0" presId="urn:microsoft.com/office/officeart/2018/5/layout/IconCircleLabelList"/>
    <dgm:cxn modelId="{53306086-710F-724B-95E3-D5C7A4A08715}" type="presParOf" srcId="{F2FBF877-CE57-479F-B30A-EDE71F9A6E4A}" destId="{138AA140-91BC-4817-B88E-1FB355DC5A0E}" srcOrd="2" destOrd="0" presId="urn:microsoft.com/office/officeart/2018/5/layout/IconCircleLabelList"/>
    <dgm:cxn modelId="{C73FACAB-62E4-A54A-8FF3-92D5D2893D39}" type="presParOf" srcId="{138AA140-91BC-4817-B88E-1FB355DC5A0E}" destId="{8B2DF38B-A81A-4111-977E-89F0874D963F}" srcOrd="0" destOrd="0" presId="urn:microsoft.com/office/officeart/2018/5/layout/IconCircleLabelList"/>
    <dgm:cxn modelId="{CAD1EBA9-58E1-CB44-A6C1-28AC676226EA}" type="presParOf" srcId="{138AA140-91BC-4817-B88E-1FB355DC5A0E}" destId="{D0A76C55-5F7D-4B8D-A128-F279B35BAC2E}" srcOrd="1" destOrd="0" presId="urn:microsoft.com/office/officeart/2018/5/layout/IconCircleLabelList"/>
    <dgm:cxn modelId="{01C9F980-552A-5B4A-A2CB-4505365C0ACF}" type="presParOf" srcId="{138AA140-91BC-4817-B88E-1FB355DC5A0E}" destId="{6160B817-AFDD-402D-B9B6-7396204A00F7}" srcOrd="2" destOrd="0" presId="urn:microsoft.com/office/officeart/2018/5/layout/IconCircleLabelList"/>
    <dgm:cxn modelId="{BCFD4FE2-3A93-2945-BCDC-6CA7E5C96E9B}" type="presParOf" srcId="{138AA140-91BC-4817-B88E-1FB355DC5A0E}" destId="{5FEF3919-79A4-4CA7-B502-946BB8B0F72C}" srcOrd="3" destOrd="0" presId="urn:microsoft.com/office/officeart/2018/5/layout/IconCircleLabelList"/>
    <dgm:cxn modelId="{F6F519F0-DED2-B84C-855E-F11A9CA3E428}" type="presParOf" srcId="{F2FBF877-CE57-479F-B30A-EDE71F9A6E4A}" destId="{9A4EEC3A-B46C-4D37-A5F6-4F96F179A5AE}" srcOrd="3" destOrd="0" presId="urn:microsoft.com/office/officeart/2018/5/layout/IconCircleLabelList"/>
    <dgm:cxn modelId="{83A888DA-EAAA-804B-860F-6C01345A642C}" type="presParOf" srcId="{F2FBF877-CE57-479F-B30A-EDE71F9A6E4A}" destId="{CBCAEE51-38B4-4CDE-A342-8A001D53C374}" srcOrd="4" destOrd="0" presId="urn:microsoft.com/office/officeart/2018/5/layout/IconCircleLabelList"/>
    <dgm:cxn modelId="{011B40CD-87E2-8A4F-9F45-880D387958B5}" type="presParOf" srcId="{CBCAEE51-38B4-4CDE-A342-8A001D53C374}" destId="{D61179D0-2AD4-4A68-B028-DE24D92FBE70}" srcOrd="0" destOrd="0" presId="urn:microsoft.com/office/officeart/2018/5/layout/IconCircleLabelList"/>
    <dgm:cxn modelId="{38426CFA-22FE-5F42-93E4-6004E908968F}" type="presParOf" srcId="{CBCAEE51-38B4-4CDE-A342-8A001D53C374}" destId="{AA17C07D-B6F2-4AB0-B273-9B27DF2569AD}" srcOrd="1" destOrd="0" presId="urn:microsoft.com/office/officeart/2018/5/layout/IconCircleLabelList"/>
    <dgm:cxn modelId="{28C192DE-C5F3-8E4D-81E7-3CA5C4AEA85B}" type="presParOf" srcId="{CBCAEE51-38B4-4CDE-A342-8A001D53C374}" destId="{2752713F-DFEA-4D48-98D9-29F802D9B716}" srcOrd="2" destOrd="0" presId="urn:microsoft.com/office/officeart/2018/5/layout/IconCircleLabelList"/>
    <dgm:cxn modelId="{C9E2DD3D-DF59-4E4B-8637-A6329B48246D}" type="presParOf" srcId="{CBCAEE51-38B4-4CDE-A342-8A001D53C374}" destId="{39BA8A40-DB25-413F-8A2C-CCB39FAB62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DF6F8-342E-40A0-A376-A7148C6F11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F336E9-21AF-4052-9100-E9EAAD3594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Visualizzazione interna del campus</a:t>
          </a:r>
          <a:endParaRPr lang="en-US" sz="1600" dirty="0"/>
        </a:p>
      </dgm:t>
    </dgm:pt>
    <dgm:pt modelId="{D10C93FB-479C-4C7A-A56E-7B34D23CFDE2}" type="parTrans" cxnId="{50A6C8D6-7D04-43E5-8EB5-0AAD541E8A0E}">
      <dgm:prSet/>
      <dgm:spPr/>
      <dgm:t>
        <a:bodyPr/>
        <a:lstStyle/>
        <a:p>
          <a:endParaRPr lang="en-US"/>
        </a:p>
      </dgm:t>
    </dgm:pt>
    <dgm:pt modelId="{06CA6DFA-0FBE-4A7D-9DCE-5580B0F4E8CB}" type="sibTrans" cxnId="{50A6C8D6-7D04-43E5-8EB5-0AAD541E8A0E}">
      <dgm:prSet/>
      <dgm:spPr/>
      <dgm:t>
        <a:bodyPr/>
        <a:lstStyle/>
        <a:p>
          <a:endParaRPr lang="en-US"/>
        </a:p>
      </dgm:t>
    </dgm:pt>
    <dgm:pt modelId="{ACC6FB68-4B60-471B-B642-4C997E60586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Possibilità di navigare nei vari piani per potersi orientare</a:t>
          </a:r>
          <a:endParaRPr lang="en-US" sz="1600" dirty="0"/>
        </a:p>
      </dgm:t>
    </dgm:pt>
    <dgm:pt modelId="{1BC4693D-2340-4F60-9CD7-6664586FA787}" type="parTrans" cxnId="{6C40B1ED-4349-4615-8322-3E2FB1EE58AE}">
      <dgm:prSet/>
      <dgm:spPr/>
      <dgm:t>
        <a:bodyPr/>
        <a:lstStyle/>
        <a:p>
          <a:endParaRPr lang="en-US"/>
        </a:p>
      </dgm:t>
    </dgm:pt>
    <dgm:pt modelId="{F33B03EF-9B9F-409D-ABED-C78123B0DC3C}" type="sibTrans" cxnId="{6C40B1ED-4349-4615-8322-3E2FB1EE58AE}">
      <dgm:prSet/>
      <dgm:spPr/>
      <dgm:t>
        <a:bodyPr/>
        <a:lstStyle/>
        <a:p>
          <a:endParaRPr lang="en-US"/>
        </a:p>
      </dgm:t>
    </dgm:pt>
    <dgm:pt modelId="{354D06D1-79C7-4376-89C7-0CFEE016B48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Ogni spazio ha un colore in base alla legenda</a:t>
          </a:r>
          <a:endParaRPr lang="en-US" sz="1600" dirty="0"/>
        </a:p>
      </dgm:t>
    </dgm:pt>
    <dgm:pt modelId="{A3C53889-0925-4411-8FF5-05680BC64E25}" type="parTrans" cxnId="{84784EF5-5334-4DC0-811B-DC30D6CA6789}">
      <dgm:prSet/>
      <dgm:spPr/>
      <dgm:t>
        <a:bodyPr/>
        <a:lstStyle/>
        <a:p>
          <a:endParaRPr lang="en-US"/>
        </a:p>
      </dgm:t>
    </dgm:pt>
    <dgm:pt modelId="{102416E5-7B07-4804-87A5-54FCC5FC1409}" type="sibTrans" cxnId="{84784EF5-5334-4DC0-811B-DC30D6CA6789}">
      <dgm:prSet/>
      <dgm:spPr/>
      <dgm:t>
        <a:bodyPr/>
        <a:lstStyle/>
        <a:p>
          <a:endParaRPr lang="en-US"/>
        </a:p>
      </dgm:t>
    </dgm:pt>
    <dgm:pt modelId="{9AE8C827-6FDF-449C-9A2D-20BCD153219B}" type="pres">
      <dgm:prSet presAssocID="{2E9DF6F8-342E-40A0-A376-A7148C6F1128}" presName="root" presStyleCnt="0">
        <dgm:presLayoutVars>
          <dgm:dir/>
          <dgm:resizeHandles val="exact"/>
        </dgm:presLayoutVars>
      </dgm:prSet>
      <dgm:spPr/>
    </dgm:pt>
    <dgm:pt modelId="{9E234BF7-5717-4BE7-83DE-002A11009FA0}" type="pres">
      <dgm:prSet presAssocID="{36F336E9-21AF-4052-9100-E9EAAD35944F}" presName="compNode" presStyleCnt="0"/>
      <dgm:spPr/>
    </dgm:pt>
    <dgm:pt modelId="{642256F1-E9E5-4871-9C48-E398CC230F3B}" type="pres">
      <dgm:prSet presAssocID="{36F336E9-21AF-4052-9100-E9EAAD35944F}" presName="iconBgRect" presStyleLbl="bgShp" presStyleIdx="0" presStyleCnt="3"/>
      <dgm:spPr/>
    </dgm:pt>
    <dgm:pt modelId="{BE5452F7-4C02-4CF6-BC66-117BEDB2A284}" type="pres">
      <dgm:prSet presAssocID="{36F336E9-21AF-4052-9100-E9EAAD3594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F27BED6C-D94E-4223-8CB0-1B3CE3EE71A9}" type="pres">
      <dgm:prSet presAssocID="{36F336E9-21AF-4052-9100-E9EAAD35944F}" presName="spaceRect" presStyleCnt="0"/>
      <dgm:spPr/>
    </dgm:pt>
    <dgm:pt modelId="{71110D66-375A-41AF-9FD2-422051C2ECCF}" type="pres">
      <dgm:prSet presAssocID="{36F336E9-21AF-4052-9100-E9EAAD35944F}" presName="textRect" presStyleLbl="revTx" presStyleIdx="0" presStyleCnt="3">
        <dgm:presLayoutVars>
          <dgm:chMax val="1"/>
          <dgm:chPref val="1"/>
        </dgm:presLayoutVars>
      </dgm:prSet>
      <dgm:spPr/>
    </dgm:pt>
    <dgm:pt modelId="{67CF99C7-458F-47D2-8C3A-CB8110616A74}" type="pres">
      <dgm:prSet presAssocID="{06CA6DFA-0FBE-4A7D-9DCE-5580B0F4E8CB}" presName="sibTrans" presStyleCnt="0"/>
      <dgm:spPr/>
    </dgm:pt>
    <dgm:pt modelId="{AC309D13-A52E-4A27-9057-F77193CE08B7}" type="pres">
      <dgm:prSet presAssocID="{ACC6FB68-4B60-471B-B642-4C997E605869}" presName="compNode" presStyleCnt="0"/>
      <dgm:spPr/>
    </dgm:pt>
    <dgm:pt modelId="{9721B2BA-F770-42FA-BE3A-BE80E29541AC}" type="pres">
      <dgm:prSet presAssocID="{ACC6FB68-4B60-471B-B642-4C997E605869}" presName="iconBgRect" presStyleLbl="bgShp" presStyleIdx="1" presStyleCnt="3"/>
      <dgm:spPr/>
    </dgm:pt>
    <dgm:pt modelId="{0C088690-44C1-4120-AB89-97F7FF84B2D9}" type="pres">
      <dgm:prSet presAssocID="{ACC6FB68-4B60-471B-B642-4C997E6058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7A2A0645-E5AF-4538-B71C-F578F78948AE}" type="pres">
      <dgm:prSet presAssocID="{ACC6FB68-4B60-471B-B642-4C997E605869}" presName="spaceRect" presStyleCnt="0"/>
      <dgm:spPr/>
    </dgm:pt>
    <dgm:pt modelId="{A7389BC5-2813-48E9-AF3F-2BD4FD06C547}" type="pres">
      <dgm:prSet presAssocID="{ACC6FB68-4B60-471B-B642-4C997E605869}" presName="textRect" presStyleLbl="revTx" presStyleIdx="1" presStyleCnt="3">
        <dgm:presLayoutVars>
          <dgm:chMax val="1"/>
          <dgm:chPref val="1"/>
        </dgm:presLayoutVars>
      </dgm:prSet>
      <dgm:spPr/>
    </dgm:pt>
    <dgm:pt modelId="{DF5CA767-44A4-46CD-8E27-F57DCC41F031}" type="pres">
      <dgm:prSet presAssocID="{F33B03EF-9B9F-409D-ABED-C78123B0DC3C}" presName="sibTrans" presStyleCnt="0"/>
      <dgm:spPr/>
    </dgm:pt>
    <dgm:pt modelId="{05AEA1AD-E767-471A-89F7-01B7A2C60581}" type="pres">
      <dgm:prSet presAssocID="{354D06D1-79C7-4376-89C7-0CFEE016B488}" presName="compNode" presStyleCnt="0"/>
      <dgm:spPr/>
    </dgm:pt>
    <dgm:pt modelId="{A31414DA-FB7A-4428-AC01-7B5F6D0E0C11}" type="pres">
      <dgm:prSet presAssocID="{354D06D1-79C7-4376-89C7-0CFEE016B488}" presName="iconBgRect" presStyleLbl="bgShp" presStyleIdx="2" presStyleCnt="3"/>
      <dgm:spPr/>
    </dgm:pt>
    <dgm:pt modelId="{A5C518D9-B462-494F-B51B-C775BFA764F8}" type="pres">
      <dgm:prSet presAssocID="{354D06D1-79C7-4376-89C7-0CFEE016B4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volozza"/>
        </a:ext>
      </dgm:extLst>
    </dgm:pt>
    <dgm:pt modelId="{BE4B2696-75B9-4B81-A691-4DEF0367349A}" type="pres">
      <dgm:prSet presAssocID="{354D06D1-79C7-4376-89C7-0CFEE016B488}" presName="spaceRect" presStyleCnt="0"/>
      <dgm:spPr/>
    </dgm:pt>
    <dgm:pt modelId="{DB4435BD-422E-4E24-ACCB-8B92ACD69AC8}" type="pres">
      <dgm:prSet presAssocID="{354D06D1-79C7-4376-89C7-0CFEE016B4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DB6EA46-681D-411A-B5B1-D42D6F4940ED}" type="presOf" srcId="{36F336E9-21AF-4052-9100-E9EAAD35944F}" destId="{71110D66-375A-41AF-9FD2-422051C2ECCF}" srcOrd="0" destOrd="0" presId="urn:microsoft.com/office/officeart/2018/5/layout/IconCircleLabelList"/>
    <dgm:cxn modelId="{10A23AA3-E2AB-47D7-86C0-DBDCD6683223}" type="presOf" srcId="{ACC6FB68-4B60-471B-B642-4C997E605869}" destId="{A7389BC5-2813-48E9-AF3F-2BD4FD06C547}" srcOrd="0" destOrd="0" presId="urn:microsoft.com/office/officeart/2018/5/layout/IconCircleLabelList"/>
    <dgm:cxn modelId="{CCD843B8-4DC0-4166-9E11-DCA26850F648}" type="presOf" srcId="{2E9DF6F8-342E-40A0-A376-A7148C6F1128}" destId="{9AE8C827-6FDF-449C-9A2D-20BCD153219B}" srcOrd="0" destOrd="0" presId="urn:microsoft.com/office/officeart/2018/5/layout/IconCircleLabelList"/>
    <dgm:cxn modelId="{E858D5CE-8F87-4EF1-B873-54B9346C3B15}" type="presOf" srcId="{354D06D1-79C7-4376-89C7-0CFEE016B488}" destId="{DB4435BD-422E-4E24-ACCB-8B92ACD69AC8}" srcOrd="0" destOrd="0" presId="urn:microsoft.com/office/officeart/2018/5/layout/IconCircleLabelList"/>
    <dgm:cxn modelId="{50A6C8D6-7D04-43E5-8EB5-0AAD541E8A0E}" srcId="{2E9DF6F8-342E-40A0-A376-A7148C6F1128}" destId="{36F336E9-21AF-4052-9100-E9EAAD35944F}" srcOrd="0" destOrd="0" parTransId="{D10C93FB-479C-4C7A-A56E-7B34D23CFDE2}" sibTransId="{06CA6DFA-0FBE-4A7D-9DCE-5580B0F4E8CB}"/>
    <dgm:cxn modelId="{6C40B1ED-4349-4615-8322-3E2FB1EE58AE}" srcId="{2E9DF6F8-342E-40A0-A376-A7148C6F1128}" destId="{ACC6FB68-4B60-471B-B642-4C997E605869}" srcOrd="1" destOrd="0" parTransId="{1BC4693D-2340-4F60-9CD7-6664586FA787}" sibTransId="{F33B03EF-9B9F-409D-ABED-C78123B0DC3C}"/>
    <dgm:cxn modelId="{84784EF5-5334-4DC0-811B-DC30D6CA6789}" srcId="{2E9DF6F8-342E-40A0-A376-A7148C6F1128}" destId="{354D06D1-79C7-4376-89C7-0CFEE016B488}" srcOrd="2" destOrd="0" parTransId="{A3C53889-0925-4411-8FF5-05680BC64E25}" sibTransId="{102416E5-7B07-4804-87A5-54FCC5FC1409}"/>
    <dgm:cxn modelId="{F7E4C4DB-FB73-448E-986C-EE6220955E96}" type="presParOf" srcId="{9AE8C827-6FDF-449C-9A2D-20BCD153219B}" destId="{9E234BF7-5717-4BE7-83DE-002A11009FA0}" srcOrd="0" destOrd="0" presId="urn:microsoft.com/office/officeart/2018/5/layout/IconCircleLabelList"/>
    <dgm:cxn modelId="{614006D3-E05D-4577-A42E-75F7C86C41E9}" type="presParOf" srcId="{9E234BF7-5717-4BE7-83DE-002A11009FA0}" destId="{642256F1-E9E5-4871-9C48-E398CC230F3B}" srcOrd="0" destOrd="0" presId="urn:microsoft.com/office/officeart/2018/5/layout/IconCircleLabelList"/>
    <dgm:cxn modelId="{A722DDF8-A046-4F6E-BB9C-862A31274B76}" type="presParOf" srcId="{9E234BF7-5717-4BE7-83DE-002A11009FA0}" destId="{BE5452F7-4C02-4CF6-BC66-117BEDB2A284}" srcOrd="1" destOrd="0" presId="urn:microsoft.com/office/officeart/2018/5/layout/IconCircleLabelList"/>
    <dgm:cxn modelId="{AEBEB8FA-D0E6-4E4D-898C-E375D4D2E630}" type="presParOf" srcId="{9E234BF7-5717-4BE7-83DE-002A11009FA0}" destId="{F27BED6C-D94E-4223-8CB0-1B3CE3EE71A9}" srcOrd="2" destOrd="0" presId="urn:microsoft.com/office/officeart/2018/5/layout/IconCircleLabelList"/>
    <dgm:cxn modelId="{A010AFB8-C8F7-4E2F-8932-17C77F2228E1}" type="presParOf" srcId="{9E234BF7-5717-4BE7-83DE-002A11009FA0}" destId="{71110D66-375A-41AF-9FD2-422051C2ECCF}" srcOrd="3" destOrd="0" presId="urn:microsoft.com/office/officeart/2018/5/layout/IconCircleLabelList"/>
    <dgm:cxn modelId="{F7A86715-C752-4BAD-AE8C-04A0A552A0E7}" type="presParOf" srcId="{9AE8C827-6FDF-449C-9A2D-20BCD153219B}" destId="{67CF99C7-458F-47D2-8C3A-CB8110616A74}" srcOrd="1" destOrd="0" presId="urn:microsoft.com/office/officeart/2018/5/layout/IconCircleLabelList"/>
    <dgm:cxn modelId="{6D4669A4-D511-41FE-BD18-FDDCD474E6C6}" type="presParOf" srcId="{9AE8C827-6FDF-449C-9A2D-20BCD153219B}" destId="{AC309D13-A52E-4A27-9057-F77193CE08B7}" srcOrd="2" destOrd="0" presId="urn:microsoft.com/office/officeart/2018/5/layout/IconCircleLabelList"/>
    <dgm:cxn modelId="{9F964CAD-34C9-4345-9CF6-E99989C1FAB3}" type="presParOf" srcId="{AC309D13-A52E-4A27-9057-F77193CE08B7}" destId="{9721B2BA-F770-42FA-BE3A-BE80E29541AC}" srcOrd="0" destOrd="0" presId="urn:microsoft.com/office/officeart/2018/5/layout/IconCircleLabelList"/>
    <dgm:cxn modelId="{9A1964B3-C732-4110-85FD-FC66ADA6FFD0}" type="presParOf" srcId="{AC309D13-A52E-4A27-9057-F77193CE08B7}" destId="{0C088690-44C1-4120-AB89-97F7FF84B2D9}" srcOrd="1" destOrd="0" presId="urn:microsoft.com/office/officeart/2018/5/layout/IconCircleLabelList"/>
    <dgm:cxn modelId="{00136C39-3DBC-4092-9B28-06D8359D5CA4}" type="presParOf" srcId="{AC309D13-A52E-4A27-9057-F77193CE08B7}" destId="{7A2A0645-E5AF-4538-B71C-F578F78948AE}" srcOrd="2" destOrd="0" presId="urn:microsoft.com/office/officeart/2018/5/layout/IconCircleLabelList"/>
    <dgm:cxn modelId="{18974558-7CD8-44D7-82D9-52045B0A8805}" type="presParOf" srcId="{AC309D13-A52E-4A27-9057-F77193CE08B7}" destId="{A7389BC5-2813-48E9-AF3F-2BD4FD06C547}" srcOrd="3" destOrd="0" presId="urn:microsoft.com/office/officeart/2018/5/layout/IconCircleLabelList"/>
    <dgm:cxn modelId="{62B38B5A-60C1-4765-A4FF-C513E411494A}" type="presParOf" srcId="{9AE8C827-6FDF-449C-9A2D-20BCD153219B}" destId="{DF5CA767-44A4-46CD-8E27-F57DCC41F031}" srcOrd="3" destOrd="0" presId="urn:microsoft.com/office/officeart/2018/5/layout/IconCircleLabelList"/>
    <dgm:cxn modelId="{49AEA4FC-822D-487C-A798-CEB5F1193004}" type="presParOf" srcId="{9AE8C827-6FDF-449C-9A2D-20BCD153219B}" destId="{05AEA1AD-E767-471A-89F7-01B7A2C60581}" srcOrd="4" destOrd="0" presId="urn:microsoft.com/office/officeart/2018/5/layout/IconCircleLabelList"/>
    <dgm:cxn modelId="{E07A0D18-110D-4913-9BF1-3DCD9A0E5AA7}" type="presParOf" srcId="{05AEA1AD-E767-471A-89F7-01B7A2C60581}" destId="{A31414DA-FB7A-4428-AC01-7B5F6D0E0C11}" srcOrd="0" destOrd="0" presId="urn:microsoft.com/office/officeart/2018/5/layout/IconCircleLabelList"/>
    <dgm:cxn modelId="{B8A8654B-883A-4BA7-8D8E-299DC12C3C37}" type="presParOf" srcId="{05AEA1AD-E767-471A-89F7-01B7A2C60581}" destId="{A5C518D9-B462-494F-B51B-C775BFA764F8}" srcOrd="1" destOrd="0" presId="urn:microsoft.com/office/officeart/2018/5/layout/IconCircleLabelList"/>
    <dgm:cxn modelId="{2FD4C2FB-8D1F-4982-A0D6-239D42D3FCFC}" type="presParOf" srcId="{05AEA1AD-E767-471A-89F7-01B7A2C60581}" destId="{BE4B2696-75B9-4B81-A691-4DEF0367349A}" srcOrd="2" destOrd="0" presId="urn:microsoft.com/office/officeart/2018/5/layout/IconCircleLabelList"/>
    <dgm:cxn modelId="{3134695B-8994-4509-AC3C-48EF610915E5}" type="presParOf" srcId="{05AEA1AD-E767-471A-89F7-01B7A2C60581}" destId="{DB4435BD-422E-4E24-ACCB-8B92ACD69A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2C37B4-4309-448B-BF02-9E88BFF465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1791EA-46CC-4D59-ACAD-619E0BB76A6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I valori in tempo reale di ogni sensore vengono mostrati all'utente</a:t>
          </a:r>
          <a:endParaRPr lang="en-US" sz="1600" dirty="0"/>
        </a:p>
      </dgm:t>
    </dgm:pt>
    <dgm:pt modelId="{30652432-14AA-4C3B-A763-58CBF4E1059A}" type="parTrans" cxnId="{068404FF-A506-4420-A0E4-0206427C4BFB}">
      <dgm:prSet/>
      <dgm:spPr/>
      <dgm:t>
        <a:bodyPr/>
        <a:lstStyle/>
        <a:p>
          <a:endParaRPr lang="en-US"/>
        </a:p>
      </dgm:t>
    </dgm:pt>
    <dgm:pt modelId="{85E048C5-7DAA-4B22-896B-FCA1D5C70D8C}" type="sibTrans" cxnId="{068404FF-A506-4420-A0E4-0206427C4BFB}">
      <dgm:prSet/>
      <dgm:spPr/>
      <dgm:t>
        <a:bodyPr/>
        <a:lstStyle/>
        <a:p>
          <a:endParaRPr lang="en-US"/>
        </a:p>
      </dgm:t>
    </dgm:pt>
    <dgm:pt modelId="{81F876FA-F113-4E83-8831-33102F2FD67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I valori vengono colorati in base a quanto sono ottimali.</a:t>
          </a:r>
          <a:endParaRPr lang="en-US" sz="1600" dirty="0"/>
        </a:p>
      </dgm:t>
    </dgm:pt>
    <dgm:pt modelId="{B513B950-1CB7-4AEB-8904-479EAF444EF6}" type="parTrans" cxnId="{49864A07-4DA3-4F3C-AE17-0E4F1EEEB90D}">
      <dgm:prSet/>
      <dgm:spPr/>
      <dgm:t>
        <a:bodyPr/>
        <a:lstStyle/>
        <a:p>
          <a:endParaRPr lang="en-US"/>
        </a:p>
      </dgm:t>
    </dgm:pt>
    <dgm:pt modelId="{58C89B17-D2E2-4ACF-B3E7-841B293CA138}" type="sibTrans" cxnId="{49864A07-4DA3-4F3C-AE17-0E4F1EEEB90D}">
      <dgm:prSet/>
      <dgm:spPr/>
      <dgm:t>
        <a:bodyPr/>
        <a:lstStyle/>
        <a:p>
          <a:endParaRPr lang="en-US"/>
        </a:p>
      </dgm:t>
    </dgm:pt>
    <dgm:pt modelId="{C1084E32-8C4E-4D71-B44A-3CFA1296EB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dirty="0"/>
            <a:t>Presente anche il Livello di comfort in percentuale dello spazio.</a:t>
          </a:r>
          <a:endParaRPr lang="en-US" dirty="0"/>
        </a:p>
      </dgm:t>
    </dgm:pt>
    <dgm:pt modelId="{5000E7E3-9D30-4581-A483-16A247EF24E7}" type="parTrans" cxnId="{EA5FE5B3-7C28-471F-AD3F-95D3AA287E5A}">
      <dgm:prSet/>
      <dgm:spPr/>
      <dgm:t>
        <a:bodyPr/>
        <a:lstStyle/>
        <a:p>
          <a:endParaRPr lang="en-US"/>
        </a:p>
      </dgm:t>
    </dgm:pt>
    <dgm:pt modelId="{A6CF64F3-29D3-412F-978B-A8B123ADDF45}" type="sibTrans" cxnId="{EA5FE5B3-7C28-471F-AD3F-95D3AA287E5A}">
      <dgm:prSet/>
      <dgm:spPr/>
      <dgm:t>
        <a:bodyPr/>
        <a:lstStyle/>
        <a:p>
          <a:endParaRPr lang="en-US"/>
        </a:p>
      </dgm:t>
    </dgm:pt>
    <dgm:pt modelId="{13F35E35-F5FA-4211-A175-4D8CDA346D19}" type="pres">
      <dgm:prSet presAssocID="{1A2C37B4-4309-448B-BF02-9E88BFF465A6}" presName="root" presStyleCnt="0">
        <dgm:presLayoutVars>
          <dgm:dir/>
          <dgm:resizeHandles val="exact"/>
        </dgm:presLayoutVars>
      </dgm:prSet>
      <dgm:spPr/>
    </dgm:pt>
    <dgm:pt modelId="{9FA62936-F98D-4651-8CF9-E4DB1ACBD864}" type="pres">
      <dgm:prSet presAssocID="{2C1791EA-46CC-4D59-ACAD-619E0BB76A6A}" presName="compNode" presStyleCnt="0"/>
      <dgm:spPr/>
    </dgm:pt>
    <dgm:pt modelId="{2D9940B9-906C-4BA0-AC7C-1EC205E7E5BE}" type="pres">
      <dgm:prSet presAssocID="{2C1791EA-46CC-4D59-ACAD-619E0BB76A6A}" presName="iconBgRect" presStyleLbl="bgShp" presStyleIdx="0" presStyleCnt="3"/>
      <dgm:spPr/>
    </dgm:pt>
    <dgm:pt modelId="{145D4BB0-27DB-49AA-BA31-11A0148F1D2E}" type="pres">
      <dgm:prSet presAssocID="{2C1791EA-46CC-4D59-ACAD-619E0BB76A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62464B5C-78BD-40B6-9468-600AAA90918D}" type="pres">
      <dgm:prSet presAssocID="{2C1791EA-46CC-4D59-ACAD-619E0BB76A6A}" presName="spaceRect" presStyleCnt="0"/>
      <dgm:spPr/>
    </dgm:pt>
    <dgm:pt modelId="{5BA69821-3306-495F-B99A-F176D3D826C7}" type="pres">
      <dgm:prSet presAssocID="{2C1791EA-46CC-4D59-ACAD-619E0BB76A6A}" presName="textRect" presStyleLbl="revTx" presStyleIdx="0" presStyleCnt="3">
        <dgm:presLayoutVars>
          <dgm:chMax val="1"/>
          <dgm:chPref val="1"/>
        </dgm:presLayoutVars>
      </dgm:prSet>
      <dgm:spPr/>
    </dgm:pt>
    <dgm:pt modelId="{674D505F-4EA4-449E-8C77-7CFEA72B8F77}" type="pres">
      <dgm:prSet presAssocID="{85E048C5-7DAA-4B22-896B-FCA1D5C70D8C}" presName="sibTrans" presStyleCnt="0"/>
      <dgm:spPr/>
    </dgm:pt>
    <dgm:pt modelId="{C2E758DE-1810-44B1-A859-3AA4F79EB718}" type="pres">
      <dgm:prSet presAssocID="{81F876FA-F113-4E83-8831-33102F2FD679}" presName="compNode" presStyleCnt="0"/>
      <dgm:spPr/>
    </dgm:pt>
    <dgm:pt modelId="{B7BFB0A1-F698-4D84-8F9B-66669E885DDD}" type="pres">
      <dgm:prSet presAssocID="{81F876FA-F113-4E83-8831-33102F2FD679}" presName="iconBgRect" presStyleLbl="bgShp" presStyleIdx="1" presStyleCnt="3"/>
      <dgm:spPr/>
    </dgm:pt>
    <dgm:pt modelId="{67909F74-4D97-42A4-9499-8407905C5603}" type="pres">
      <dgm:prSet presAssocID="{81F876FA-F113-4E83-8831-33102F2FD6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3A2B0887-86A4-4AE6-871E-E1B0D849FA21}" type="pres">
      <dgm:prSet presAssocID="{81F876FA-F113-4E83-8831-33102F2FD679}" presName="spaceRect" presStyleCnt="0"/>
      <dgm:spPr/>
    </dgm:pt>
    <dgm:pt modelId="{346805DC-4014-453D-B7AE-D39CFFD4AC58}" type="pres">
      <dgm:prSet presAssocID="{81F876FA-F113-4E83-8831-33102F2FD679}" presName="textRect" presStyleLbl="revTx" presStyleIdx="1" presStyleCnt="3">
        <dgm:presLayoutVars>
          <dgm:chMax val="1"/>
          <dgm:chPref val="1"/>
        </dgm:presLayoutVars>
      </dgm:prSet>
      <dgm:spPr/>
    </dgm:pt>
    <dgm:pt modelId="{FC963EAD-D001-467C-A101-7B28978FE8A3}" type="pres">
      <dgm:prSet presAssocID="{58C89B17-D2E2-4ACF-B3E7-841B293CA138}" presName="sibTrans" presStyleCnt="0"/>
      <dgm:spPr/>
    </dgm:pt>
    <dgm:pt modelId="{AC48AB31-23F6-4906-A75A-3A4F1286E927}" type="pres">
      <dgm:prSet presAssocID="{C1084E32-8C4E-4D71-B44A-3CFA1296EB2C}" presName="compNode" presStyleCnt="0"/>
      <dgm:spPr/>
    </dgm:pt>
    <dgm:pt modelId="{96418F5D-5D2A-44C8-9045-A146FFD77F6A}" type="pres">
      <dgm:prSet presAssocID="{C1084E32-8C4E-4D71-B44A-3CFA1296EB2C}" presName="iconBgRect" presStyleLbl="bgShp" presStyleIdx="2" presStyleCnt="3"/>
      <dgm:spPr/>
    </dgm:pt>
    <dgm:pt modelId="{AF793A25-AEE5-432C-8625-D2F7C5001FC1}" type="pres">
      <dgm:prSet presAssocID="{C1084E32-8C4E-4D71-B44A-3CFA1296EB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 and stars"/>
        </a:ext>
      </dgm:extLst>
    </dgm:pt>
    <dgm:pt modelId="{7A5845D1-DC2B-4D8F-BAA5-B182FF2CD47F}" type="pres">
      <dgm:prSet presAssocID="{C1084E32-8C4E-4D71-B44A-3CFA1296EB2C}" presName="spaceRect" presStyleCnt="0"/>
      <dgm:spPr/>
    </dgm:pt>
    <dgm:pt modelId="{605A33A9-8738-418E-A6C0-0CF127A0BC6B}" type="pres">
      <dgm:prSet presAssocID="{C1084E32-8C4E-4D71-B44A-3CFA1296EB2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F42D804-6D48-4191-AECE-7F43E79CEEAA}" type="presOf" srcId="{2C1791EA-46CC-4D59-ACAD-619E0BB76A6A}" destId="{5BA69821-3306-495F-B99A-F176D3D826C7}" srcOrd="0" destOrd="0" presId="urn:microsoft.com/office/officeart/2018/5/layout/IconCircleLabelList"/>
    <dgm:cxn modelId="{49864A07-4DA3-4F3C-AE17-0E4F1EEEB90D}" srcId="{1A2C37B4-4309-448B-BF02-9E88BFF465A6}" destId="{81F876FA-F113-4E83-8831-33102F2FD679}" srcOrd="1" destOrd="0" parTransId="{B513B950-1CB7-4AEB-8904-479EAF444EF6}" sibTransId="{58C89B17-D2E2-4ACF-B3E7-841B293CA138}"/>
    <dgm:cxn modelId="{DE95DF83-9FEC-4B8D-AF01-1E63C79C0425}" type="presOf" srcId="{C1084E32-8C4E-4D71-B44A-3CFA1296EB2C}" destId="{605A33A9-8738-418E-A6C0-0CF127A0BC6B}" srcOrd="0" destOrd="0" presId="urn:microsoft.com/office/officeart/2018/5/layout/IconCircleLabelList"/>
    <dgm:cxn modelId="{EC34C993-C492-4812-85EC-B25915F2A94E}" type="presOf" srcId="{81F876FA-F113-4E83-8831-33102F2FD679}" destId="{346805DC-4014-453D-B7AE-D39CFFD4AC58}" srcOrd="0" destOrd="0" presId="urn:microsoft.com/office/officeart/2018/5/layout/IconCircleLabelList"/>
    <dgm:cxn modelId="{7310F39B-B0CD-4415-B9FE-DDCDDA93FA53}" type="presOf" srcId="{1A2C37B4-4309-448B-BF02-9E88BFF465A6}" destId="{13F35E35-F5FA-4211-A175-4D8CDA346D19}" srcOrd="0" destOrd="0" presId="urn:microsoft.com/office/officeart/2018/5/layout/IconCircleLabelList"/>
    <dgm:cxn modelId="{EA5FE5B3-7C28-471F-AD3F-95D3AA287E5A}" srcId="{1A2C37B4-4309-448B-BF02-9E88BFF465A6}" destId="{C1084E32-8C4E-4D71-B44A-3CFA1296EB2C}" srcOrd="2" destOrd="0" parTransId="{5000E7E3-9D30-4581-A483-16A247EF24E7}" sibTransId="{A6CF64F3-29D3-412F-978B-A8B123ADDF45}"/>
    <dgm:cxn modelId="{068404FF-A506-4420-A0E4-0206427C4BFB}" srcId="{1A2C37B4-4309-448B-BF02-9E88BFF465A6}" destId="{2C1791EA-46CC-4D59-ACAD-619E0BB76A6A}" srcOrd="0" destOrd="0" parTransId="{30652432-14AA-4C3B-A763-58CBF4E1059A}" sibTransId="{85E048C5-7DAA-4B22-896B-FCA1D5C70D8C}"/>
    <dgm:cxn modelId="{84127D01-2A5D-454B-81DF-616D529ADEB0}" type="presParOf" srcId="{13F35E35-F5FA-4211-A175-4D8CDA346D19}" destId="{9FA62936-F98D-4651-8CF9-E4DB1ACBD864}" srcOrd="0" destOrd="0" presId="urn:microsoft.com/office/officeart/2018/5/layout/IconCircleLabelList"/>
    <dgm:cxn modelId="{3E53BC19-6AEB-44BF-B0E1-EF13F3161811}" type="presParOf" srcId="{9FA62936-F98D-4651-8CF9-E4DB1ACBD864}" destId="{2D9940B9-906C-4BA0-AC7C-1EC205E7E5BE}" srcOrd="0" destOrd="0" presId="urn:microsoft.com/office/officeart/2018/5/layout/IconCircleLabelList"/>
    <dgm:cxn modelId="{0739D301-F017-43E2-83FC-E7898F42A2A7}" type="presParOf" srcId="{9FA62936-F98D-4651-8CF9-E4DB1ACBD864}" destId="{145D4BB0-27DB-49AA-BA31-11A0148F1D2E}" srcOrd="1" destOrd="0" presId="urn:microsoft.com/office/officeart/2018/5/layout/IconCircleLabelList"/>
    <dgm:cxn modelId="{F68325A8-EFFF-438E-A46B-2ADCAC0242ED}" type="presParOf" srcId="{9FA62936-F98D-4651-8CF9-E4DB1ACBD864}" destId="{62464B5C-78BD-40B6-9468-600AAA90918D}" srcOrd="2" destOrd="0" presId="urn:microsoft.com/office/officeart/2018/5/layout/IconCircleLabelList"/>
    <dgm:cxn modelId="{E87F8AA4-FDE3-42C9-988B-9150B0E3F58B}" type="presParOf" srcId="{9FA62936-F98D-4651-8CF9-E4DB1ACBD864}" destId="{5BA69821-3306-495F-B99A-F176D3D826C7}" srcOrd="3" destOrd="0" presId="urn:microsoft.com/office/officeart/2018/5/layout/IconCircleLabelList"/>
    <dgm:cxn modelId="{CDF847F4-CEC8-464C-BE52-2B42E97FE4B4}" type="presParOf" srcId="{13F35E35-F5FA-4211-A175-4D8CDA346D19}" destId="{674D505F-4EA4-449E-8C77-7CFEA72B8F77}" srcOrd="1" destOrd="0" presId="urn:microsoft.com/office/officeart/2018/5/layout/IconCircleLabelList"/>
    <dgm:cxn modelId="{442DF473-4246-4481-B7DF-51C2FAB71076}" type="presParOf" srcId="{13F35E35-F5FA-4211-A175-4D8CDA346D19}" destId="{C2E758DE-1810-44B1-A859-3AA4F79EB718}" srcOrd="2" destOrd="0" presId="urn:microsoft.com/office/officeart/2018/5/layout/IconCircleLabelList"/>
    <dgm:cxn modelId="{AFDD7527-236A-4105-9C7A-D90DBFE93A74}" type="presParOf" srcId="{C2E758DE-1810-44B1-A859-3AA4F79EB718}" destId="{B7BFB0A1-F698-4D84-8F9B-66669E885DDD}" srcOrd="0" destOrd="0" presId="urn:microsoft.com/office/officeart/2018/5/layout/IconCircleLabelList"/>
    <dgm:cxn modelId="{D1806520-868F-43BD-85C4-425882FDC45C}" type="presParOf" srcId="{C2E758DE-1810-44B1-A859-3AA4F79EB718}" destId="{67909F74-4D97-42A4-9499-8407905C5603}" srcOrd="1" destOrd="0" presId="urn:microsoft.com/office/officeart/2018/5/layout/IconCircleLabelList"/>
    <dgm:cxn modelId="{9A764C3A-07A8-4558-BE28-82CB188A7379}" type="presParOf" srcId="{C2E758DE-1810-44B1-A859-3AA4F79EB718}" destId="{3A2B0887-86A4-4AE6-871E-E1B0D849FA21}" srcOrd="2" destOrd="0" presId="urn:microsoft.com/office/officeart/2018/5/layout/IconCircleLabelList"/>
    <dgm:cxn modelId="{DEFC6E9E-CBEF-4040-9BFB-29DC721B947A}" type="presParOf" srcId="{C2E758DE-1810-44B1-A859-3AA4F79EB718}" destId="{346805DC-4014-453D-B7AE-D39CFFD4AC58}" srcOrd="3" destOrd="0" presId="urn:microsoft.com/office/officeart/2018/5/layout/IconCircleLabelList"/>
    <dgm:cxn modelId="{B410443E-1C4A-44CA-8908-314C89DA1FC2}" type="presParOf" srcId="{13F35E35-F5FA-4211-A175-4D8CDA346D19}" destId="{FC963EAD-D001-467C-A101-7B28978FE8A3}" srcOrd="3" destOrd="0" presId="urn:microsoft.com/office/officeart/2018/5/layout/IconCircleLabelList"/>
    <dgm:cxn modelId="{94E3D11B-305B-4C6A-B2C0-026B0E802EF3}" type="presParOf" srcId="{13F35E35-F5FA-4211-A175-4D8CDA346D19}" destId="{AC48AB31-23F6-4906-A75A-3A4F1286E927}" srcOrd="4" destOrd="0" presId="urn:microsoft.com/office/officeart/2018/5/layout/IconCircleLabelList"/>
    <dgm:cxn modelId="{338912DD-C110-4ADD-BAAD-7F32B8F5F877}" type="presParOf" srcId="{AC48AB31-23F6-4906-A75A-3A4F1286E927}" destId="{96418F5D-5D2A-44C8-9045-A146FFD77F6A}" srcOrd="0" destOrd="0" presId="urn:microsoft.com/office/officeart/2018/5/layout/IconCircleLabelList"/>
    <dgm:cxn modelId="{FCA78277-7510-4A71-91E1-8B0327B7A7CE}" type="presParOf" srcId="{AC48AB31-23F6-4906-A75A-3A4F1286E927}" destId="{AF793A25-AEE5-432C-8625-D2F7C5001FC1}" srcOrd="1" destOrd="0" presId="urn:microsoft.com/office/officeart/2018/5/layout/IconCircleLabelList"/>
    <dgm:cxn modelId="{AAE52D49-3DA4-4BB7-A9F2-D0228691ECD9}" type="presParOf" srcId="{AC48AB31-23F6-4906-A75A-3A4F1286E927}" destId="{7A5845D1-DC2B-4D8F-BAA5-B182FF2CD47F}" srcOrd="2" destOrd="0" presId="urn:microsoft.com/office/officeart/2018/5/layout/IconCircleLabelList"/>
    <dgm:cxn modelId="{3390F24A-9B05-477A-97D4-3663526675F7}" type="presParOf" srcId="{AC48AB31-23F6-4906-A75A-3A4F1286E927}" destId="{605A33A9-8738-418E-A6C0-0CF127A0BC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CBFBCA-36C5-4122-9AF1-82ADABE119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E049A8-D756-4EB1-B3ED-82E5205E1DA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Per una visualizzazione più rapida del campus</a:t>
          </a:r>
          <a:endParaRPr lang="en-US" sz="1600" dirty="0"/>
        </a:p>
      </dgm:t>
    </dgm:pt>
    <dgm:pt modelId="{05721DF5-714A-466F-8C75-4577886451EF}" type="parTrans" cxnId="{ACCF44ED-4EA9-4567-BB33-64B0E2A4BF36}">
      <dgm:prSet/>
      <dgm:spPr/>
      <dgm:t>
        <a:bodyPr/>
        <a:lstStyle/>
        <a:p>
          <a:endParaRPr lang="en-US"/>
        </a:p>
      </dgm:t>
    </dgm:pt>
    <dgm:pt modelId="{1C518999-EDBF-4D1F-BDF0-F75FC4EAC069}" type="sibTrans" cxnId="{ACCF44ED-4EA9-4567-BB33-64B0E2A4BF36}">
      <dgm:prSet/>
      <dgm:spPr/>
      <dgm:t>
        <a:bodyPr/>
        <a:lstStyle/>
        <a:p>
          <a:endParaRPr lang="en-US"/>
        </a:p>
      </dgm:t>
    </dgm:pt>
    <dgm:pt modelId="{E842DEC4-8EF5-4896-B2B1-406DC8B222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Per ogni edificio viene visualizzata la lista dei piani, e per ognuno di esso tutti gli spazi presenti</a:t>
          </a:r>
          <a:endParaRPr lang="en-US" sz="1600" dirty="0"/>
        </a:p>
      </dgm:t>
    </dgm:pt>
    <dgm:pt modelId="{837DA2CF-5369-4C2D-9384-D059D7CBEB45}" type="parTrans" cxnId="{916E6591-5F56-4DF2-A4AF-F7D5B548B843}">
      <dgm:prSet/>
      <dgm:spPr/>
      <dgm:t>
        <a:bodyPr/>
        <a:lstStyle/>
        <a:p>
          <a:endParaRPr lang="en-US"/>
        </a:p>
      </dgm:t>
    </dgm:pt>
    <dgm:pt modelId="{449F3F98-BB10-4CE4-A75D-9EAA57F0C8E0}" type="sibTrans" cxnId="{916E6591-5F56-4DF2-A4AF-F7D5B548B843}">
      <dgm:prSet/>
      <dgm:spPr/>
      <dgm:t>
        <a:bodyPr/>
        <a:lstStyle/>
        <a:p>
          <a:endParaRPr lang="en-US"/>
        </a:p>
      </dgm:t>
    </dgm:pt>
    <dgm:pt modelId="{859B0682-7CCB-4FAF-9B87-C359BBA40317}" type="pres">
      <dgm:prSet presAssocID="{64CBFBCA-36C5-4122-9AF1-82ADABE11927}" presName="root" presStyleCnt="0">
        <dgm:presLayoutVars>
          <dgm:dir/>
          <dgm:resizeHandles val="exact"/>
        </dgm:presLayoutVars>
      </dgm:prSet>
      <dgm:spPr/>
    </dgm:pt>
    <dgm:pt modelId="{1942379C-971C-43B2-9B23-7CB6A5E69453}" type="pres">
      <dgm:prSet presAssocID="{10E049A8-D756-4EB1-B3ED-82E5205E1DA8}" presName="compNode" presStyleCnt="0"/>
      <dgm:spPr/>
    </dgm:pt>
    <dgm:pt modelId="{7E5F1CEB-8F26-40BC-B84B-AD1251A6CBD2}" type="pres">
      <dgm:prSet presAssocID="{10E049A8-D756-4EB1-B3ED-82E5205E1DA8}" presName="iconBgRect" presStyleLbl="bgShp" presStyleIdx="0" presStyleCnt="2"/>
      <dgm:spPr/>
    </dgm:pt>
    <dgm:pt modelId="{001AB6D3-0EB4-4DCA-8C75-0F20B5654C28}" type="pres">
      <dgm:prSet presAssocID="{10E049A8-D756-4EB1-B3ED-82E5205E1D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DBFB448A-A93F-49FE-BFF1-50EEA78879F9}" type="pres">
      <dgm:prSet presAssocID="{10E049A8-D756-4EB1-B3ED-82E5205E1DA8}" presName="spaceRect" presStyleCnt="0"/>
      <dgm:spPr/>
    </dgm:pt>
    <dgm:pt modelId="{C66E0318-313B-45DA-A262-137B6066B357}" type="pres">
      <dgm:prSet presAssocID="{10E049A8-D756-4EB1-B3ED-82E5205E1DA8}" presName="textRect" presStyleLbl="revTx" presStyleIdx="0" presStyleCnt="2">
        <dgm:presLayoutVars>
          <dgm:chMax val="1"/>
          <dgm:chPref val="1"/>
        </dgm:presLayoutVars>
      </dgm:prSet>
      <dgm:spPr/>
    </dgm:pt>
    <dgm:pt modelId="{B3A069A3-203C-44A8-BFFD-E06BA1B622ED}" type="pres">
      <dgm:prSet presAssocID="{1C518999-EDBF-4D1F-BDF0-F75FC4EAC069}" presName="sibTrans" presStyleCnt="0"/>
      <dgm:spPr/>
    </dgm:pt>
    <dgm:pt modelId="{4C705DA0-C60A-4C18-B017-26159D732ED7}" type="pres">
      <dgm:prSet presAssocID="{E842DEC4-8EF5-4896-B2B1-406DC8B222B5}" presName="compNode" presStyleCnt="0"/>
      <dgm:spPr/>
    </dgm:pt>
    <dgm:pt modelId="{1674F6DF-43C6-423C-A96D-99FE6299AD88}" type="pres">
      <dgm:prSet presAssocID="{E842DEC4-8EF5-4896-B2B1-406DC8B222B5}" presName="iconBgRect" presStyleLbl="bgShp" presStyleIdx="1" presStyleCnt="2" custLinFactNeighborX="272" custLinFactNeighborY="-10"/>
      <dgm:spPr/>
    </dgm:pt>
    <dgm:pt modelId="{81888C62-9417-4B5E-9B0E-F7AD32C1A869}" type="pres">
      <dgm:prSet presAssocID="{E842DEC4-8EF5-4896-B2B1-406DC8B222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B649B8B2-C012-47CA-9D03-9EA2AF63AE05}" type="pres">
      <dgm:prSet presAssocID="{E842DEC4-8EF5-4896-B2B1-406DC8B222B5}" presName="spaceRect" presStyleCnt="0"/>
      <dgm:spPr/>
    </dgm:pt>
    <dgm:pt modelId="{BFA768F0-2381-4549-8388-B14CB5C83720}" type="pres">
      <dgm:prSet presAssocID="{E842DEC4-8EF5-4896-B2B1-406DC8B222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9049177-C6BB-443D-B86C-74B8FD09936E}" type="presOf" srcId="{10E049A8-D756-4EB1-B3ED-82E5205E1DA8}" destId="{C66E0318-313B-45DA-A262-137B6066B357}" srcOrd="0" destOrd="0" presId="urn:microsoft.com/office/officeart/2018/5/layout/IconCircleLabelList"/>
    <dgm:cxn modelId="{BCFA3F7F-9856-4896-94DB-1F84A53C0CFF}" type="presOf" srcId="{64CBFBCA-36C5-4122-9AF1-82ADABE11927}" destId="{859B0682-7CCB-4FAF-9B87-C359BBA40317}" srcOrd="0" destOrd="0" presId="urn:microsoft.com/office/officeart/2018/5/layout/IconCircleLabelList"/>
    <dgm:cxn modelId="{916E6591-5F56-4DF2-A4AF-F7D5B548B843}" srcId="{64CBFBCA-36C5-4122-9AF1-82ADABE11927}" destId="{E842DEC4-8EF5-4896-B2B1-406DC8B222B5}" srcOrd="1" destOrd="0" parTransId="{837DA2CF-5369-4C2D-9384-D059D7CBEB45}" sibTransId="{449F3F98-BB10-4CE4-A75D-9EAA57F0C8E0}"/>
    <dgm:cxn modelId="{647CC6DB-D8D5-4C3A-82D1-4BA0953F271F}" type="presOf" srcId="{E842DEC4-8EF5-4896-B2B1-406DC8B222B5}" destId="{BFA768F0-2381-4549-8388-B14CB5C83720}" srcOrd="0" destOrd="0" presId="urn:microsoft.com/office/officeart/2018/5/layout/IconCircleLabelList"/>
    <dgm:cxn modelId="{ACCF44ED-4EA9-4567-BB33-64B0E2A4BF36}" srcId="{64CBFBCA-36C5-4122-9AF1-82ADABE11927}" destId="{10E049A8-D756-4EB1-B3ED-82E5205E1DA8}" srcOrd="0" destOrd="0" parTransId="{05721DF5-714A-466F-8C75-4577886451EF}" sibTransId="{1C518999-EDBF-4D1F-BDF0-F75FC4EAC069}"/>
    <dgm:cxn modelId="{4099BC40-0E8B-4904-9E1E-F2CC84F6731E}" type="presParOf" srcId="{859B0682-7CCB-4FAF-9B87-C359BBA40317}" destId="{1942379C-971C-43B2-9B23-7CB6A5E69453}" srcOrd="0" destOrd="0" presId="urn:microsoft.com/office/officeart/2018/5/layout/IconCircleLabelList"/>
    <dgm:cxn modelId="{5E447FE1-62C9-400F-BDBA-518987AD6BB0}" type="presParOf" srcId="{1942379C-971C-43B2-9B23-7CB6A5E69453}" destId="{7E5F1CEB-8F26-40BC-B84B-AD1251A6CBD2}" srcOrd="0" destOrd="0" presId="urn:microsoft.com/office/officeart/2018/5/layout/IconCircleLabelList"/>
    <dgm:cxn modelId="{6EE7877B-0D78-4CB6-A5A6-6AF608AB6981}" type="presParOf" srcId="{1942379C-971C-43B2-9B23-7CB6A5E69453}" destId="{001AB6D3-0EB4-4DCA-8C75-0F20B5654C28}" srcOrd="1" destOrd="0" presId="urn:microsoft.com/office/officeart/2018/5/layout/IconCircleLabelList"/>
    <dgm:cxn modelId="{006AD598-E652-4FBF-8155-98F2B5216A32}" type="presParOf" srcId="{1942379C-971C-43B2-9B23-7CB6A5E69453}" destId="{DBFB448A-A93F-49FE-BFF1-50EEA78879F9}" srcOrd="2" destOrd="0" presId="urn:microsoft.com/office/officeart/2018/5/layout/IconCircleLabelList"/>
    <dgm:cxn modelId="{E102A495-7A42-4563-B169-08B3E2857EE1}" type="presParOf" srcId="{1942379C-971C-43B2-9B23-7CB6A5E69453}" destId="{C66E0318-313B-45DA-A262-137B6066B357}" srcOrd="3" destOrd="0" presId="urn:microsoft.com/office/officeart/2018/5/layout/IconCircleLabelList"/>
    <dgm:cxn modelId="{60EEB141-5C37-4FAC-8837-086996546DD5}" type="presParOf" srcId="{859B0682-7CCB-4FAF-9B87-C359BBA40317}" destId="{B3A069A3-203C-44A8-BFFD-E06BA1B622ED}" srcOrd="1" destOrd="0" presId="urn:microsoft.com/office/officeart/2018/5/layout/IconCircleLabelList"/>
    <dgm:cxn modelId="{EC0AD039-2E01-439A-B103-9EDC8E78AF31}" type="presParOf" srcId="{859B0682-7CCB-4FAF-9B87-C359BBA40317}" destId="{4C705DA0-C60A-4C18-B017-26159D732ED7}" srcOrd="2" destOrd="0" presId="urn:microsoft.com/office/officeart/2018/5/layout/IconCircleLabelList"/>
    <dgm:cxn modelId="{EACEE749-A6C8-4E34-89A9-4C7D3AC2F3C8}" type="presParOf" srcId="{4C705DA0-C60A-4C18-B017-26159D732ED7}" destId="{1674F6DF-43C6-423C-A96D-99FE6299AD88}" srcOrd="0" destOrd="0" presId="urn:microsoft.com/office/officeart/2018/5/layout/IconCircleLabelList"/>
    <dgm:cxn modelId="{92F9C2E1-F9D6-434E-A96F-AC7D895A3AB9}" type="presParOf" srcId="{4C705DA0-C60A-4C18-B017-26159D732ED7}" destId="{81888C62-9417-4B5E-9B0E-F7AD32C1A869}" srcOrd="1" destOrd="0" presId="urn:microsoft.com/office/officeart/2018/5/layout/IconCircleLabelList"/>
    <dgm:cxn modelId="{F275C983-88A0-4916-B6DE-BCC9098384B8}" type="presParOf" srcId="{4C705DA0-C60A-4C18-B017-26159D732ED7}" destId="{B649B8B2-C012-47CA-9D03-9EA2AF63AE05}" srcOrd="2" destOrd="0" presId="urn:microsoft.com/office/officeart/2018/5/layout/IconCircleLabelList"/>
    <dgm:cxn modelId="{AFA32E38-4BA7-48E6-AD87-FDC308ADBA0D}" type="presParOf" srcId="{4C705DA0-C60A-4C18-B017-26159D732ED7}" destId="{BFA768F0-2381-4549-8388-B14CB5C837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2F8C3E-6851-4410-9E81-4B6B4B951DA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60EA0-693D-4D4B-A6DE-58684A2AFF9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Per una visualizzazione più rapida del campus</a:t>
          </a:r>
          <a:endParaRPr lang="en-US" sz="1600" dirty="0"/>
        </a:p>
      </dgm:t>
    </dgm:pt>
    <dgm:pt modelId="{016844C0-7208-46B8-9987-3B39DCD005AE}" type="parTrans" cxnId="{733500E9-EDCD-4316-9E14-6655632BEF45}">
      <dgm:prSet/>
      <dgm:spPr/>
      <dgm:t>
        <a:bodyPr/>
        <a:lstStyle/>
        <a:p>
          <a:endParaRPr lang="en-US"/>
        </a:p>
      </dgm:t>
    </dgm:pt>
    <dgm:pt modelId="{5ADD7BCB-8CD5-4773-9ABA-E2DF590A4471}" type="sibTrans" cxnId="{733500E9-EDCD-4316-9E14-6655632BEF45}">
      <dgm:prSet/>
      <dgm:spPr/>
      <dgm:t>
        <a:bodyPr/>
        <a:lstStyle/>
        <a:p>
          <a:endParaRPr lang="en-US"/>
        </a:p>
      </dgm:t>
    </dgm:pt>
    <dgm:pt modelId="{B9E45D9D-11C8-4EC5-B35F-C415A5705EE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 sz="1600" dirty="0"/>
            <a:t>Per ogni edificio verranno visualizzati la lista dei piani, e per ognuno di esso tutti gli spazi presenti</a:t>
          </a:r>
          <a:endParaRPr lang="en-US" sz="1600" dirty="0"/>
        </a:p>
      </dgm:t>
    </dgm:pt>
    <dgm:pt modelId="{561BE40D-2A3D-4016-A6EA-541A415392FE}" type="parTrans" cxnId="{5DC729C1-E9E6-472D-A763-713AE19732D3}">
      <dgm:prSet/>
      <dgm:spPr/>
      <dgm:t>
        <a:bodyPr/>
        <a:lstStyle/>
        <a:p>
          <a:endParaRPr lang="en-US"/>
        </a:p>
      </dgm:t>
    </dgm:pt>
    <dgm:pt modelId="{BE06AA3B-ED27-4AAA-AA9F-3AB691B47AE6}" type="sibTrans" cxnId="{5DC729C1-E9E6-472D-A763-713AE19732D3}">
      <dgm:prSet/>
      <dgm:spPr/>
      <dgm:t>
        <a:bodyPr/>
        <a:lstStyle/>
        <a:p>
          <a:endParaRPr lang="en-US"/>
        </a:p>
      </dgm:t>
    </dgm:pt>
    <dgm:pt modelId="{B61859BF-DD7E-4BFC-81E5-29C69471EBC7}" type="pres">
      <dgm:prSet presAssocID="{DB2F8C3E-6851-4410-9E81-4B6B4B951DA3}" presName="root" presStyleCnt="0">
        <dgm:presLayoutVars>
          <dgm:dir/>
          <dgm:resizeHandles val="exact"/>
        </dgm:presLayoutVars>
      </dgm:prSet>
      <dgm:spPr/>
    </dgm:pt>
    <dgm:pt modelId="{D68F6333-C371-4F2C-BF40-AFF81CBBBF07}" type="pres">
      <dgm:prSet presAssocID="{86760EA0-693D-4D4B-A6DE-58684A2AFF9D}" presName="compNode" presStyleCnt="0"/>
      <dgm:spPr/>
    </dgm:pt>
    <dgm:pt modelId="{040B1D57-F738-4BA9-B549-FD2A2EB41E92}" type="pres">
      <dgm:prSet presAssocID="{86760EA0-693D-4D4B-A6DE-58684A2AFF9D}" presName="iconBgRect" presStyleLbl="bgShp" presStyleIdx="0" presStyleCnt="2"/>
      <dgm:spPr/>
    </dgm:pt>
    <dgm:pt modelId="{DDDAC010-12E7-4011-8DC2-81B0B0E5A6E2}" type="pres">
      <dgm:prSet presAssocID="{86760EA0-693D-4D4B-A6DE-58684A2AFF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144D727B-20DE-4689-8A7A-E463062AEB1C}" type="pres">
      <dgm:prSet presAssocID="{86760EA0-693D-4D4B-A6DE-58684A2AFF9D}" presName="spaceRect" presStyleCnt="0"/>
      <dgm:spPr/>
    </dgm:pt>
    <dgm:pt modelId="{9AB0CF0F-E760-4A9A-AAE7-FF345A8AB152}" type="pres">
      <dgm:prSet presAssocID="{86760EA0-693D-4D4B-A6DE-58684A2AFF9D}" presName="textRect" presStyleLbl="revTx" presStyleIdx="0" presStyleCnt="2">
        <dgm:presLayoutVars>
          <dgm:chMax val="1"/>
          <dgm:chPref val="1"/>
        </dgm:presLayoutVars>
      </dgm:prSet>
      <dgm:spPr/>
    </dgm:pt>
    <dgm:pt modelId="{78DE6990-55D8-4335-A620-F714BBCFDBF5}" type="pres">
      <dgm:prSet presAssocID="{5ADD7BCB-8CD5-4773-9ABA-E2DF590A4471}" presName="sibTrans" presStyleCnt="0"/>
      <dgm:spPr/>
    </dgm:pt>
    <dgm:pt modelId="{D717C4B3-517B-47A8-BE17-3470CF76652D}" type="pres">
      <dgm:prSet presAssocID="{B9E45D9D-11C8-4EC5-B35F-C415A5705EE1}" presName="compNode" presStyleCnt="0"/>
      <dgm:spPr/>
    </dgm:pt>
    <dgm:pt modelId="{5D6EA3E0-A076-4476-977E-DCEC2EA5F9AF}" type="pres">
      <dgm:prSet presAssocID="{B9E45D9D-11C8-4EC5-B35F-C415A5705EE1}" presName="iconBgRect" presStyleLbl="bgShp" presStyleIdx="1" presStyleCnt="2"/>
      <dgm:spPr/>
    </dgm:pt>
    <dgm:pt modelId="{0F18E16C-960F-4A12-86F9-B3B891FBECE7}" type="pres">
      <dgm:prSet presAssocID="{B9E45D9D-11C8-4EC5-B35F-C415A5705E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3A00C5AD-3DDD-4938-8D6E-4A88EE5BF7CA}" type="pres">
      <dgm:prSet presAssocID="{B9E45D9D-11C8-4EC5-B35F-C415A5705EE1}" presName="spaceRect" presStyleCnt="0"/>
      <dgm:spPr/>
    </dgm:pt>
    <dgm:pt modelId="{BBCF821D-878C-49D4-9C6F-9D0825281B65}" type="pres">
      <dgm:prSet presAssocID="{B9E45D9D-11C8-4EC5-B35F-C415A5705EE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F99FE06-CB94-4E97-81CD-05F000E36435}" type="presOf" srcId="{DB2F8C3E-6851-4410-9E81-4B6B4B951DA3}" destId="{B61859BF-DD7E-4BFC-81E5-29C69471EBC7}" srcOrd="0" destOrd="0" presId="urn:microsoft.com/office/officeart/2018/5/layout/IconCircleLabelList"/>
    <dgm:cxn modelId="{C4511109-5B2B-47E0-A301-C8C2AE74D68D}" type="presOf" srcId="{B9E45D9D-11C8-4EC5-B35F-C415A5705EE1}" destId="{BBCF821D-878C-49D4-9C6F-9D0825281B65}" srcOrd="0" destOrd="0" presId="urn:microsoft.com/office/officeart/2018/5/layout/IconCircleLabelList"/>
    <dgm:cxn modelId="{6B7A1D0B-1AD8-4EDA-8B52-4CD60EF12B21}" type="presOf" srcId="{86760EA0-693D-4D4B-A6DE-58684A2AFF9D}" destId="{9AB0CF0F-E760-4A9A-AAE7-FF345A8AB152}" srcOrd="0" destOrd="0" presId="urn:microsoft.com/office/officeart/2018/5/layout/IconCircleLabelList"/>
    <dgm:cxn modelId="{5DC729C1-E9E6-472D-A763-713AE19732D3}" srcId="{DB2F8C3E-6851-4410-9E81-4B6B4B951DA3}" destId="{B9E45D9D-11C8-4EC5-B35F-C415A5705EE1}" srcOrd="1" destOrd="0" parTransId="{561BE40D-2A3D-4016-A6EA-541A415392FE}" sibTransId="{BE06AA3B-ED27-4AAA-AA9F-3AB691B47AE6}"/>
    <dgm:cxn modelId="{733500E9-EDCD-4316-9E14-6655632BEF45}" srcId="{DB2F8C3E-6851-4410-9E81-4B6B4B951DA3}" destId="{86760EA0-693D-4D4B-A6DE-58684A2AFF9D}" srcOrd="0" destOrd="0" parTransId="{016844C0-7208-46B8-9987-3B39DCD005AE}" sibTransId="{5ADD7BCB-8CD5-4773-9ABA-E2DF590A4471}"/>
    <dgm:cxn modelId="{2324D44F-95AF-4B04-A705-804F9FD0BF08}" type="presParOf" srcId="{B61859BF-DD7E-4BFC-81E5-29C69471EBC7}" destId="{D68F6333-C371-4F2C-BF40-AFF81CBBBF07}" srcOrd="0" destOrd="0" presId="urn:microsoft.com/office/officeart/2018/5/layout/IconCircleLabelList"/>
    <dgm:cxn modelId="{9970F9E6-5605-4FC8-AC4A-BF69B461758B}" type="presParOf" srcId="{D68F6333-C371-4F2C-BF40-AFF81CBBBF07}" destId="{040B1D57-F738-4BA9-B549-FD2A2EB41E92}" srcOrd="0" destOrd="0" presId="urn:microsoft.com/office/officeart/2018/5/layout/IconCircleLabelList"/>
    <dgm:cxn modelId="{213B0CD4-E54D-4285-8552-80D8E8904D62}" type="presParOf" srcId="{D68F6333-C371-4F2C-BF40-AFF81CBBBF07}" destId="{DDDAC010-12E7-4011-8DC2-81B0B0E5A6E2}" srcOrd="1" destOrd="0" presId="urn:microsoft.com/office/officeart/2018/5/layout/IconCircleLabelList"/>
    <dgm:cxn modelId="{89451269-0DBF-4C96-B855-EBB03948F39B}" type="presParOf" srcId="{D68F6333-C371-4F2C-BF40-AFF81CBBBF07}" destId="{144D727B-20DE-4689-8A7A-E463062AEB1C}" srcOrd="2" destOrd="0" presId="urn:microsoft.com/office/officeart/2018/5/layout/IconCircleLabelList"/>
    <dgm:cxn modelId="{A2C7BA69-3DD1-4FA7-B920-56461D19BD00}" type="presParOf" srcId="{D68F6333-C371-4F2C-BF40-AFF81CBBBF07}" destId="{9AB0CF0F-E760-4A9A-AAE7-FF345A8AB152}" srcOrd="3" destOrd="0" presId="urn:microsoft.com/office/officeart/2018/5/layout/IconCircleLabelList"/>
    <dgm:cxn modelId="{35E291C3-B5D9-4E81-ACB6-2C72A03D8C1F}" type="presParOf" srcId="{B61859BF-DD7E-4BFC-81E5-29C69471EBC7}" destId="{78DE6990-55D8-4335-A620-F714BBCFDBF5}" srcOrd="1" destOrd="0" presId="urn:microsoft.com/office/officeart/2018/5/layout/IconCircleLabelList"/>
    <dgm:cxn modelId="{CF44F63E-696F-4493-AA6A-81F3C148ED2F}" type="presParOf" srcId="{B61859BF-DD7E-4BFC-81E5-29C69471EBC7}" destId="{D717C4B3-517B-47A8-BE17-3470CF76652D}" srcOrd="2" destOrd="0" presId="urn:microsoft.com/office/officeart/2018/5/layout/IconCircleLabelList"/>
    <dgm:cxn modelId="{FCC6B112-CB78-4B32-BE64-157126020C99}" type="presParOf" srcId="{D717C4B3-517B-47A8-BE17-3470CF76652D}" destId="{5D6EA3E0-A076-4476-977E-DCEC2EA5F9AF}" srcOrd="0" destOrd="0" presId="urn:microsoft.com/office/officeart/2018/5/layout/IconCircleLabelList"/>
    <dgm:cxn modelId="{9DF196AB-8C3A-43B7-B0DD-C730E756BA04}" type="presParOf" srcId="{D717C4B3-517B-47A8-BE17-3470CF76652D}" destId="{0F18E16C-960F-4A12-86F9-B3B891FBECE7}" srcOrd="1" destOrd="0" presId="urn:microsoft.com/office/officeart/2018/5/layout/IconCircleLabelList"/>
    <dgm:cxn modelId="{45BACDC7-7973-40D3-B782-9FA94D52F14B}" type="presParOf" srcId="{D717C4B3-517B-47A8-BE17-3470CF76652D}" destId="{3A00C5AD-3DDD-4938-8D6E-4A88EE5BF7CA}" srcOrd="2" destOrd="0" presId="urn:microsoft.com/office/officeart/2018/5/layout/IconCircleLabelList"/>
    <dgm:cxn modelId="{C3DAD361-5A20-433C-A786-FB5ECE759BA4}" type="presParOf" srcId="{D717C4B3-517B-47A8-BE17-3470CF76652D}" destId="{BBCF821D-878C-49D4-9C6F-9D0825281B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0992A-7BCD-42C9-A82E-086E4AB8198C}">
      <dsp:nvSpPr>
        <dsp:cNvPr id="0" name=""/>
        <dsp:cNvSpPr/>
      </dsp:nvSpPr>
      <dsp:spPr>
        <a:xfrm>
          <a:off x="549843" y="712968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B9FEE-F158-4F7E-B9F2-2C4EE57FED8C}">
      <dsp:nvSpPr>
        <dsp:cNvPr id="0" name=""/>
        <dsp:cNvSpPr/>
      </dsp:nvSpPr>
      <dsp:spPr>
        <a:xfrm>
          <a:off x="915468" y="1078593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2EFD8-D827-4342-989F-783E89623D73}">
      <dsp:nvSpPr>
        <dsp:cNvPr id="0" name=""/>
        <dsp:cNvSpPr/>
      </dsp:nvSpPr>
      <dsp:spPr>
        <a:xfrm>
          <a:off x="1406" y="2962968"/>
          <a:ext cx="281250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È possibile visualizzare una legenda come ausilio per comprendere l’utilizzo di ogni spazio del campus.</a:t>
          </a:r>
          <a:endParaRPr lang="en-US" sz="1600" kern="1200" dirty="0"/>
        </a:p>
      </dsp:txBody>
      <dsp:txXfrm>
        <a:off x="1406" y="2962968"/>
        <a:ext cx="2812500" cy="1004062"/>
      </dsp:txXfrm>
    </dsp:sp>
    <dsp:sp modelId="{6D33439E-76EB-49E5-80AB-18265ED1007D}">
      <dsp:nvSpPr>
        <dsp:cNvPr id="0" name=""/>
        <dsp:cNvSpPr/>
      </dsp:nvSpPr>
      <dsp:spPr>
        <a:xfrm>
          <a:off x="3854531" y="712968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9ECA5-CD8F-457C-B1EA-F251C1524E36}">
      <dsp:nvSpPr>
        <dsp:cNvPr id="0" name=""/>
        <dsp:cNvSpPr/>
      </dsp:nvSpPr>
      <dsp:spPr>
        <a:xfrm>
          <a:off x="4220156" y="1078593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9CCCB-B553-4522-9C4C-7FCD34E11919}">
      <dsp:nvSpPr>
        <dsp:cNvPr id="0" name=""/>
        <dsp:cNvSpPr/>
      </dsp:nvSpPr>
      <dsp:spPr>
        <a:xfrm>
          <a:off x="3306093" y="2962968"/>
          <a:ext cx="281250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Ogni spazio nella mappa viene colorato in base alla sua tipologia, come indicato nella legenda</a:t>
          </a:r>
          <a:endParaRPr lang="en-US" sz="1600" kern="1200" dirty="0"/>
        </a:p>
      </dsp:txBody>
      <dsp:txXfrm>
        <a:off x="3306093" y="2962968"/>
        <a:ext cx="2812500" cy="100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B9377-4BAC-4B82-B94F-E80ADF816808}">
      <dsp:nvSpPr>
        <dsp:cNvPr id="0" name=""/>
        <dsp:cNvSpPr/>
      </dsp:nvSpPr>
      <dsp:spPr>
        <a:xfrm>
          <a:off x="416250" y="619453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5B064-CBF7-43ED-8C9D-F85FA9441C88}">
      <dsp:nvSpPr>
        <dsp:cNvPr id="0" name=""/>
        <dsp:cNvSpPr/>
      </dsp:nvSpPr>
      <dsp:spPr>
        <a:xfrm>
          <a:off x="672187" y="875390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78778-C4F3-46F8-8459-868E777314FA}">
      <dsp:nvSpPr>
        <dsp:cNvPr id="0" name=""/>
        <dsp:cNvSpPr/>
      </dsp:nvSpPr>
      <dsp:spPr>
        <a:xfrm>
          <a:off x="32343" y="2194453"/>
          <a:ext cx="19687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Le mappe sono costitute da immagini SVG</a:t>
          </a:r>
          <a:endParaRPr lang="en-US" sz="1600" kern="1200" dirty="0"/>
        </a:p>
      </dsp:txBody>
      <dsp:txXfrm>
        <a:off x="32343" y="2194453"/>
        <a:ext cx="1968750" cy="1506093"/>
      </dsp:txXfrm>
    </dsp:sp>
    <dsp:sp modelId="{8B2DF38B-A81A-4111-977E-89F0874D963F}">
      <dsp:nvSpPr>
        <dsp:cNvPr id="0" name=""/>
        <dsp:cNvSpPr/>
      </dsp:nvSpPr>
      <dsp:spPr>
        <a:xfrm>
          <a:off x="2729531" y="619453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76C55-5F7D-4B8D-A128-F279B35BAC2E}">
      <dsp:nvSpPr>
        <dsp:cNvPr id="0" name=""/>
        <dsp:cNvSpPr/>
      </dsp:nvSpPr>
      <dsp:spPr>
        <a:xfrm>
          <a:off x="2985468" y="875390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3919-79A4-4CA7-B502-946BB8B0F72C}">
      <dsp:nvSpPr>
        <dsp:cNvPr id="0" name=""/>
        <dsp:cNvSpPr/>
      </dsp:nvSpPr>
      <dsp:spPr>
        <a:xfrm>
          <a:off x="2345625" y="2194453"/>
          <a:ext cx="19687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Utilizzo dell’attributo </a:t>
          </a:r>
          <a:r>
            <a:rPr lang="it-IT" sz="1600" i="1" kern="1200" dirty="0"/>
            <a:t>id</a:t>
          </a:r>
          <a:r>
            <a:rPr lang="it-IT" sz="1600" kern="1200" dirty="0"/>
            <a:t> per collegare informazioni alle varie zone della mappa.</a:t>
          </a:r>
          <a:endParaRPr lang="en-US" sz="1600" kern="1200" dirty="0"/>
        </a:p>
      </dsp:txBody>
      <dsp:txXfrm>
        <a:off x="2345625" y="2194453"/>
        <a:ext cx="1968750" cy="1506093"/>
      </dsp:txXfrm>
    </dsp:sp>
    <dsp:sp modelId="{D61179D0-2AD4-4A68-B028-DE24D92FBE70}">
      <dsp:nvSpPr>
        <dsp:cNvPr id="0" name=""/>
        <dsp:cNvSpPr/>
      </dsp:nvSpPr>
      <dsp:spPr>
        <a:xfrm>
          <a:off x="5042812" y="619453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7C07D-B6F2-4AB0-B273-9B27DF2569AD}">
      <dsp:nvSpPr>
        <dsp:cNvPr id="0" name=""/>
        <dsp:cNvSpPr/>
      </dsp:nvSpPr>
      <dsp:spPr>
        <a:xfrm>
          <a:off x="5298750" y="875390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8A40-DB25-413F-8A2C-CCB39FAB6261}">
      <dsp:nvSpPr>
        <dsp:cNvPr id="0" name=""/>
        <dsp:cNvSpPr/>
      </dsp:nvSpPr>
      <dsp:spPr>
        <a:xfrm>
          <a:off x="4658906" y="2194453"/>
          <a:ext cx="1968750" cy="150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/>
            <a:t>Creazione di zone interattive corrispondenti agli spazi</a:t>
          </a:r>
          <a:endParaRPr lang="en-US" sz="1600" kern="1200" dirty="0"/>
        </a:p>
      </dsp:txBody>
      <dsp:txXfrm>
        <a:off x="4658906" y="2194453"/>
        <a:ext cx="1968750" cy="1506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256F1-E9E5-4871-9C48-E398CC230F3B}">
      <dsp:nvSpPr>
        <dsp:cNvPr id="0" name=""/>
        <dsp:cNvSpPr/>
      </dsp:nvSpPr>
      <dsp:spPr>
        <a:xfrm>
          <a:off x="416250" y="866250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452F7-4C02-4CF6-BC66-117BEDB2A284}">
      <dsp:nvSpPr>
        <dsp:cNvPr id="0" name=""/>
        <dsp:cNvSpPr/>
      </dsp:nvSpPr>
      <dsp:spPr>
        <a:xfrm>
          <a:off x="672187" y="1122187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10D66-375A-41AF-9FD2-422051C2ECCF}">
      <dsp:nvSpPr>
        <dsp:cNvPr id="0" name=""/>
        <dsp:cNvSpPr/>
      </dsp:nvSpPr>
      <dsp:spPr>
        <a:xfrm>
          <a:off x="32343" y="2441250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Visualizzazione interna del campus</a:t>
          </a:r>
          <a:endParaRPr lang="en-US" sz="1600" kern="1200" dirty="0"/>
        </a:p>
      </dsp:txBody>
      <dsp:txXfrm>
        <a:off x="32343" y="2441250"/>
        <a:ext cx="1968750" cy="1012500"/>
      </dsp:txXfrm>
    </dsp:sp>
    <dsp:sp modelId="{9721B2BA-F770-42FA-BE3A-BE80E29541AC}">
      <dsp:nvSpPr>
        <dsp:cNvPr id="0" name=""/>
        <dsp:cNvSpPr/>
      </dsp:nvSpPr>
      <dsp:spPr>
        <a:xfrm>
          <a:off x="2729531" y="866250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88690-44C1-4120-AB89-97F7FF84B2D9}">
      <dsp:nvSpPr>
        <dsp:cNvPr id="0" name=""/>
        <dsp:cNvSpPr/>
      </dsp:nvSpPr>
      <dsp:spPr>
        <a:xfrm>
          <a:off x="2985468" y="1122187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89BC5-2813-48E9-AF3F-2BD4FD06C547}">
      <dsp:nvSpPr>
        <dsp:cNvPr id="0" name=""/>
        <dsp:cNvSpPr/>
      </dsp:nvSpPr>
      <dsp:spPr>
        <a:xfrm>
          <a:off x="2345625" y="2441250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Possibilità di navigare nei vari piani per potersi orientare</a:t>
          </a:r>
          <a:endParaRPr lang="en-US" sz="1600" kern="1200" dirty="0"/>
        </a:p>
      </dsp:txBody>
      <dsp:txXfrm>
        <a:off x="2345625" y="2441250"/>
        <a:ext cx="1968750" cy="1012500"/>
      </dsp:txXfrm>
    </dsp:sp>
    <dsp:sp modelId="{A31414DA-FB7A-4428-AC01-7B5F6D0E0C11}">
      <dsp:nvSpPr>
        <dsp:cNvPr id="0" name=""/>
        <dsp:cNvSpPr/>
      </dsp:nvSpPr>
      <dsp:spPr>
        <a:xfrm>
          <a:off x="5042812" y="866250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518D9-B462-494F-B51B-C775BFA764F8}">
      <dsp:nvSpPr>
        <dsp:cNvPr id="0" name=""/>
        <dsp:cNvSpPr/>
      </dsp:nvSpPr>
      <dsp:spPr>
        <a:xfrm>
          <a:off x="5298750" y="1122187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435BD-422E-4E24-ACCB-8B92ACD69AC8}">
      <dsp:nvSpPr>
        <dsp:cNvPr id="0" name=""/>
        <dsp:cNvSpPr/>
      </dsp:nvSpPr>
      <dsp:spPr>
        <a:xfrm>
          <a:off x="4658906" y="2441250"/>
          <a:ext cx="196875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Ogni spazio ha un colore in base alla legenda</a:t>
          </a:r>
          <a:endParaRPr lang="en-US" sz="1600" kern="1200" dirty="0"/>
        </a:p>
      </dsp:txBody>
      <dsp:txXfrm>
        <a:off x="4658906" y="2441250"/>
        <a:ext cx="1968750" cy="101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940B9-906C-4BA0-AC7C-1EC205E7E5BE}">
      <dsp:nvSpPr>
        <dsp:cNvPr id="0" name=""/>
        <dsp:cNvSpPr/>
      </dsp:nvSpPr>
      <dsp:spPr>
        <a:xfrm>
          <a:off x="416250" y="87046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D4BB0-27DB-49AA-BA31-11A0148F1D2E}">
      <dsp:nvSpPr>
        <dsp:cNvPr id="0" name=""/>
        <dsp:cNvSpPr/>
      </dsp:nvSpPr>
      <dsp:spPr>
        <a:xfrm>
          <a:off x="672187" y="1126406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9821-3306-495F-B99A-F176D3D826C7}">
      <dsp:nvSpPr>
        <dsp:cNvPr id="0" name=""/>
        <dsp:cNvSpPr/>
      </dsp:nvSpPr>
      <dsp:spPr>
        <a:xfrm>
          <a:off x="32343" y="2445468"/>
          <a:ext cx="196875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I valori in tempo reale di ogni sensore vengono mostrati all'utente</a:t>
          </a:r>
          <a:endParaRPr lang="en-US" sz="1600" kern="1200" dirty="0"/>
        </a:p>
      </dsp:txBody>
      <dsp:txXfrm>
        <a:off x="32343" y="2445468"/>
        <a:ext cx="1968750" cy="1004062"/>
      </dsp:txXfrm>
    </dsp:sp>
    <dsp:sp modelId="{B7BFB0A1-F698-4D84-8F9B-66669E885DDD}">
      <dsp:nvSpPr>
        <dsp:cNvPr id="0" name=""/>
        <dsp:cNvSpPr/>
      </dsp:nvSpPr>
      <dsp:spPr>
        <a:xfrm>
          <a:off x="2729531" y="87046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09F74-4D97-42A4-9499-8407905C5603}">
      <dsp:nvSpPr>
        <dsp:cNvPr id="0" name=""/>
        <dsp:cNvSpPr/>
      </dsp:nvSpPr>
      <dsp:spPr>
        <a:xfrm>
          <a:off x="2985468" y="1126406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805DC-4014-453D-B7AE-D39CFFD4AC58}">
      <dsp:nvSpPr>
        <dsp:cNvPr id="0" name=""/>
        <dsp:cNvSpPr/>
      </dsp:nvSpPr>
      <dsp:spPr>
        <a:xfrm>
          <a:off x="2345625" y="2445468"/>
          <a:ext cx="196875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I valori vengono colorati in base a quanto sono ottimali.</a:t>
          </a:r>
          <a:endParaRPr lang="en-US" sz="1600" kern="1200" dirty="0"/>
        </a:p>
      </dsp:txBody>
      <dsp:txXfrm>
        <a:off x="2345625" y="2445468"/>
        <a:ext cx="1968750" cy="1004062"/>
      </dsp:txXfrm>
    </dsp:sp>
    <dsp:sp modelId="{96418F5D-5D2A-44C8-9045-A146FFD77F6A}">
      <dsp:nvSpPr>
        <dsp:cNvPr id="0" name=""/>
        <dsp:cNvSpPr/>
      </dsp:nvSpPr>
      <dsp:spPr>
        <a:xfrm>
          <a:off x="5042812" y="870468"/>
          <a:ext cx="1200937" cy="1200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93A25-AEE5-432C-8625-D2F7C5001FC1}">
      <dsp:nvSpPr>
        <dsp:cNvPr id="0" name=""/>
        <dsp:cNvSpPr/>
      </dsp:nvSpPr>
      <dsp:spPr>
        <a:xfrm>
          <a:off x="5298750" y="1126406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A33A9-8738-418E-A6C0-0CF127A0BC6B}">
      <dsp:nvSpPr>
        <dsp:cNvPr id="0" name=""/>
        <dsp:cNvSpPr/>
      </dsp:nvSpPr>
      <dsp:spPr>
        <a:xfrm>
          <a:off x="4658906" y="2445468"/>
          <a:ext cx="196875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Presente anche il Livello di comfort in percentuale dello spazio.</a:t>
          </a:r>
          <a:endParaRPr lang="en-US" sz="1600" kern="1200" dirty="0"/>
        </a:p>
      </dsp:txBody>
      <dsp:txXfrm>
        <a:off x="4658906" y="2445468"/>
        <a:ext cx="1968750" cy="1004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1CEB-8F26-40BC-B84B-AD1251A6CBD2}">
      <dsp:nvSpPr>
        <dsp:cNvPr id="0" name=""/>
        <dsp:cNvSpPr/>
      </dsp:nvSpPr>
      <dsp:spPr>
        <a:xfrm>
          <a:off x="549843" y="712968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AB6D3-0EB4-4DCA-8C75-0F20B5654C28}">
      <dsp:nvSpPr>
        <dsp:cNvPr id="0" name=""/>
        <dsp:cNvSpPr/>
      </dsp:nvSpPr>
      <dsp:spPr>
        <a:xfrm>
          <a:off x="915468" y="1078593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E0318-313B-45DA-A262-137B6066B357}">
      <dsp:nvSpPr>
        <dsp:cNvPr id="0" name=""/>
        <dsp:cNvSpPr/>
      </dsp:nvSpPr>
      <dsp:spPr>
        <a:xfrm>
          <a:off x="1406" y="2962968"/>
          <a:ext cx="281250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Per una visualizzazione più rapida del campus</a:t>
          </a:r>
          <a:endParaRPr lang="en-US" sz="1600" kern="1200" dirty="0"/>
        </a:p>
      </dsp:txBody>
      <dsp:txXfrm>
        <a:off x="1406" y="2962968"/>
        <a:ext cx="2812500" cy="1004062"/>
      </dsp:txXfrm>
    </dsp:sp>
    <dsp:sp modelId="{1674F6DF-43C6-423C-A96D-99FE6299AD88}">
      <dsp:nvSpPr>
        <dsp:cNvPr id="0" name=""/>
        <dsp:cNvSpPr/>
      </dsp:nvSpPr>
      <dsp:spPr>
        <a:xfrm>
          <a:off x="3859197" y="712797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88C62-9417-4B5E-9B0E-F7AD32C1A869}">
      <dsp:nvSpPr>
        <dsp:cNvPr id="0" name=""/>
        <dsp:cNvSpPr/>
      </dsp:nvSpPr>
      <dsp:spPr>
        <a:xfrm>
          <a:off x="4220156" y="1078593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768F0-2381-4549-8388-B14CB5C83720}">
      <dsp:nvSpPr>
        <dsp:cNvPr id="0" name=""/>
        <dsp:cNvSpPr/>
      </dsp:nvSpPr>
      <dsp:spPr>
        <a:xfrm>
          <a:off x="3306093" y="2962968"/>
          <a:ext cx="2812500" cy="100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Per ogni edificio viene visualizzata la lista dei piani, e per ognuno di esso tutti gli spazi presenti</a:t>
          </a:r>
          <a:endParaRPr lang="en-US" sz="1600" kern="1200" dirty="0"/>
        </a:p>
      </dsp:txBody>
      <dsp:txXfrm>
        <a:off x="3306093" y="2962968"/>
        <a:ext cx="2812500" cy="1004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B1D57-F738-4BA9-B549-FD2A2EB41E92}">
      <dsp:nvSpPr>
        <dsp:cNvPr id="0" name=""/>
        <dsp:cNvSpPr/>
      </dsp:nvSpPr>
      <dsp:spPr>
        <a:xfrm>
          <a:off x="549843" y="70875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AC010-12E7-4011-8DC2-81B0B0E5A6E2}">
      <dsp:nvSpPr>
        <dsp:cNvPr id="0" name=""/>
        <dsp:cNvSpPr/>
      </dsp:nvSpPr>
      <dsp:spPr>
        <a:xfrm>
          <a:off x="915468" y="107437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B0CF0F-E760-4A9A-AAE7-FF345A8AB152}">
      <dsp:nvSpPr>
        <dsp:cNvPr id="0" name=""/>
        <dsp:cNvSpPr/>
      </dsp:nvSpPr>
      <dsp:spPr>
        <a:xfrm>
          <a:off x="1406" y="2958750"/>
          <a:ext cx="2812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Per una visualizzazione più rapida del campus</a:t>
          </a:r>
          <a:endParaRPr lang="en-US" sz="1600" kern="1200" dirty="0"/>
        </a:p>
      </dsp:txBody>
      <dsp:txXfrm>
        <a:off x="1406" y="2958750"/>
        <a:ext cx="2812500" cy="1012500"/>
      </dsp:txXfrm>
    </dsp:sp>
    <dsp:sp modelId="{5D6EA3E0-A076-4476-977E-DCEC2EA5F9AF}">
      <dsp:nvSpPr>
        <dsp:cNvPr id="0" name=""/>
        <dsp:cNvSpPr/>
      </dsp:nvSpPr>
      <dsp:spPr>
        <a:xfrm>
          <a:off x="3854531" y="70875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8E16C-960F-4A12-86F9-B3B891FBECE7}">
      <dsp:nvSpPr>
        <dsp:cNvPr id="0" name=""/>
        <dsp:cNvSpPr/>
      </dsp:nvSpPr>
      <dsp:spPr>
        <a:xfrm>
          <a:off x="4220156" y="107437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F821D-878C-49D4-9C6F-9D0825281B65}">
      <dsp:nvSpPr>
        <dsp:cNvPr id="0" name=""/>
        <dsp:cNvSpPr/>
      </dsp:nvSpPr>
      <dsp:spPr>
        <a:xfrm>
          <a:off x="3306093" y="2958750"/>
          <a:ext cx="28125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dirty="0"/>
            <a:t>Per ogni edificio verranno visualizzati la lista dei piani, e per ognuno di esso tutti gli spazi presenti</a:t>
          </a:r>
          <a:endParaRPr lang="en-US" sz="1600" kern="1200" dirty="0"/>
        </a:p>
      </dsp:txBody>
      <dsp:txXfrm>
        <a:off x="3306093" y="2958750"/>
        <a:ext cx="2812500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16BB0-7027-5A7D-0102-76B3DC09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0F9B76-F68C-5226-80DB-C660607B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A46F4C-2964-4310-C7AF-B99F3B3F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A0CFD-82C5-9822-9D85-A85514B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D366B3-31AB-15C5-F019-9BC06C24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8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B440FD-8C21-87CC-3DA6-1493A48C7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2F165CA-8F09-47EE-F0F7-A07CE224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E5A8E6-2C85-DDB5-00D9-6F0E0831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646498-5084-15F6-3171-6DA20814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8E299F-A993-20B0-8695-6E3539BE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68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BDCD04-1BF2-2E9B-F004-0FC31F8F9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5C6A69-E076-3801-EE67-208522077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19DAE4-6770-84B5-7818-787D794F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6D03F1-3F78-ADD9-8A10-ED921289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827362-A266-098B-F5F1-FD9A2C57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531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65F8D-CB31-5787-AA23-E1B92BA5B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DA04A86-DB07-E497-A47D-5D3C992F6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F832DC-FF7C-CCC3-2143-77107BBF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1A5A85-E553-EB9A-8E99-AA45593F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871A4D-7959-155F-C56C-762CD026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25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CD3B01-E502-A41C-7801-7C3A8826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F644F9-BB6C-59ED-3072-968159BF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871A07-A439-D35E-2E48-4E6F0C43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8B764B-ABC8-8792-4B94-6D1063B0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D6D38-F25B-8F0E-EE14-7A9F4F7B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A883E2-D62A-7C24-2046-C4330DB6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5DD75-DBC4-4588-7921-C138CC6B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3C8A4E-BC72-2286-C407-785900B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D90EA8-FC1F-383A-5F54-3C68D2F9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32F66E-B9CA-A330-C1D8-7D211211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60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B063DD-9E4A-54C4-A316-B63121FA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120C6-DC32-61E6-EE62-E474BEC2D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1FB1A2-9E3F-E2E6-2003-60FFA213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707723-F2BB-96EF-6907-5CAF9368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144B40-151F-BEB9-7107-4E744EC8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AF1F57-C20F-FCC5-7B57-BD751C64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818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CA5AE2-1025-4DFC-5AA4-E9E81CC9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935038-A012-6622-F8E6-A3FB08DC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8670C8-021F-E07A-6DC5-B02F13D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3C2086-88A7-33F8-214E-9CB2DF9DC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6A20294-709F-AE4C-6110-81D1F188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41F15F-D750-A985-6848-11B84CFA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3B0F65-32D6-1CCF-7AA8-BD5E152D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60BA40-A2F1-2979-9155-351949F3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924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133D3A-3511-7B8A-6137-9984E7D3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6AC639-17F2-547B-9F15-E94FA596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F9561A-255B-0B3D-42FD-817FACA2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808E73-9A00-D47E-5178-6F655B7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361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A009A5-7466-37DB-A4E0-22CC96AE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F700D39-9343-BBC4-AA5E-810F769A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1FB6CA-FC53-F3E3-B718-319F32FF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129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23B837-CC77-9D8C-6807-C4405C9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21A61A-1BBE-1F03-5FFD-01A23C73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5114B5-7B69-304F-3790-056A7D0E0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ADB260-E59E-5579-2B69-2050CDEF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6CBCE4-1892-DB89-A8E0-F89269B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23339F-5E80-E59F-7CC0-127CB8C2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04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4A7792-4E2F-0B0E-C3FC-6FC87EF7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9F4D48-FA8E-0299-DD96-354B931A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AF00C0-A749-49C4-2C6C-EC6B91BD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B5D1E-BDEA-0B07-4E17-F86D06C5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BB8DAF-A0B2-4E9A-21E3-8A89FDB5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656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936A7E-ACB1-8543-E42F-09C19D03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1DB0A4-5BB1-681F-F399-9C5B42A25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6DBAD7D-1B06-5AFA-6A2B-50803E688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9EFA52-12F7-1A2F-C6E9-4C487F68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01BA91-2B14-3B42-E12D-906DE3DD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D0D9C5-3268-0CC0-0F12-0C0D6AB3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961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2DADAE-AE61-D7E8-FAAF-C4B5520E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748B918-2CAE-B43B-3745-E004C2ED4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A286F8-24D8-E127-A27B-7D97C3E4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26EC9-C704-E9C8-7C71-83331588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34B2CE-C05D-C5F3-D142-25C4FFC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761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06F6AD-9007-B0C1-52BF-ABB4E0B08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7BCD5-9D00-435F-DC2F-865AD4C4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7F1F3A-365F-4514-98F9-F2D37809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51BB94-27FE-D4FF-719F-28BE5BFB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528F0C-E14C-43CD-299F-FDD50C2A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396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12430-6288-6D1D-146F-1F416273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E4A29F-2106-FC21-AC68-03A63FDEE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779F3F-69FF-AF7D-913A-2DD9111A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F0DA51-A967-74A1-ED8F-1E2464E9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80BABB-E66F-B7B5-5757-5BC58C6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041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5C5B91-7EC6-8F43-694E-04EEC17D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65540E-9A87-E7D6-35FC-6F40E8EF6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9C0A07-2CBE-D008-3A38-D077E1C42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5E3985-0F9A-B060-9117-AC8D875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4E93D3-C131-DA24-1048-F91BDA21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9A2603-7A90-14A4-9963-7E8B1E3A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39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0ADD76-C236-7298-CE13-D8933AEB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33FC9F-DBDC-F557-6CCE-7D146A86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AB9799-5A2E-86D3-B4EE-B0848156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E4D1D0-AFA4-021F-FD1F-5C28E7A4D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D3E277-971F-7FE6-3E9F-512B36930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EDAA53C-4094-B6B5-1DC2-E5D5F48D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23CCE67-8619-9F23-8DFD-CFDF6DF0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919B86-52EB-6243-91B5-C009FEE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79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242D2-F097-9969-3E52-D7EDA12D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579FA6-63D9-8218-813E-5546ACD9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1D9BE38-7EDB-2190-16D1-57907C31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6EACF8-F8C8-A0BF-48EC-8D3EE14D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96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9BF42D8-C63B-FE2A-4EC5-BDFE2577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D16D65-6381-26D2-CDFB-C4CEE982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EED329-DD04-0FD3-EF5B-B71CC324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5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50D47-D96D-5D2C-1843-A7AC5309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AE1666-41DE-E642-B974-791612AE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2EC68C-32BB-14D4-EE91-DD679DD00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FA9232-1DA2-2BC9-2FA2-8E8896C7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B23C-5907-4B69-20A0-4F6645C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274950-3653-1C3D-5DD3-030CD0E9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600E03-67FE-403B-A771-5000A36D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670CEC3-5AD3-2B99-6EB8-AFAB1C2A0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EACFEA-BDD8-C953-768E-E2E598B05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90EB0-1539-22B4-CDC8-F0DD8ED0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1B13A6-3088-5B65-E43F-5EB73FB4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2C8011-5F7C-EFF9-E8D2-A919F2A0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6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 l="35000" t="-25000" r="-3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EEDAE9D-8B22-A4E9-BBE4-8C4B46AD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77F631-D794-D60D-47C0-FFF4E0CE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085ED0-8479-16D4-3401-AAFD5181E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A7ABFD-C39B-5D64-99D3-2F6287368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AA8BA2-5633-00E3-B1FC-ECB205A13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2577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5A382B-6191-D3A7-1EFD-4A8518B7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617392-8181-2C15-1B67-6DA5B731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78DD0F-E3F6-8AB8-4C9C-323372441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9DC4-714D-674A-A096-EA891014899D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CA388F-D88A-4A93-A61D-BB6E44CC1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6ED035-3651-CF8E-F7DC-901E5C6BF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2AFA-7407-5346-B3B9-707DBCC2F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53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574025E-3D25-CB46-A05A-7E3D5FE80321}"/>
              </a:ext>
            </a:extLst>
          </p:cNvPr>
          <p:cNvSpPr>
            <a:spLocks/>
          </p:cNvSpPr>
          <p:nvPr/>
        </p:nvSpPr>
        <p:spPr>
          <a:xfrm>
            <a:off x="5181603" y="1463719"/>
            <a:ext cx="3369721" cy="3383597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it-IT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Relatore</a:t>
            </a:r>
          </a:p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it-IT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Dott.ssa Catia Prandi</a:t>
            </a:r>
          </a:p>
          <a:p>
            <a:pPr defTabSz="749808">
              <a:lnSpc>
                <a:spcPct val="90000"/>
              </a:lnSpc>
              <a:spcAft>
                <a:spcPts val="600"/>
              </a:spcAft>
            </a:pPr>
            <a:endParaRPr lang="it-IT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it-IT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Co-relatore</a:t>
            </a:r>
          </a:p>
          <a:p>
            <a:pPr defTabSz="749808">
              <a:lnSpc>
                <a:spcPct val="90000"/>
              </a:lnSpc>
              <a:spcAft>
                <a:spcPts val="600"/>
              </a:spcAft>
            </a:pPr>
            <a:r>
              <a:rPr lang="it-IT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Dott. Gianni Tumedei</a:t>
            </a:r>
          </a:p>
          <a:p>
            <a:pPr defTabSz="749808">
              <a:lnSpc>
                <a:spcPct val="90000"/>
              </a:lnSpc>
              <a:spcAft>
                <a:spcPts val="600"/>
              </a:spcAft>
            </a:pPr>
            <a:endParaRPr lang="it-IT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</a:pPr>
            <a:endParaRPr lang="it-IT" sz="2800" dirty="0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CDBC5DA0-9ABD-BF37-17AF-FEB79C6D88D6}"/>
              </a:ext>
            </a:extLst>
          </p:cNvPr>
          <p:cNvSpPr txBox="1">
            <a:spLocks/>
          </p:cNvSpPr>
          <p:nvPr/>
        </p:nvSpPr>
        <p:spPr>
          <a:xfrm>
            <a:off x="9220966" y="2339500"/>
            <a:ext cx="2742141" cy="94556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749808">
              <a:spcBef>
                <a:spcPts val="820"/>
              </a:spcBef>
            </a:pPr>
            <a:r>
              <a:rPr lang="it-IT" sz="2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Presentato da</a:t>
            </a:r>
          </a:p>
          <a:p>
            <a:pPr algn="l" defTabSz="749808">
              <a:spcBef>
                <a:spcPts val="820"/>
              </a:spcBef>
            </a:pPr>
            <a:r>
              <a:rPr lang="it-IT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Ines Fraccalvieri</a:t>
            </a:r>
          </a:p>
          <a:p>
            <a:pPr algn="l" defTabSz="749808">
              <a:spcBef>
                <a:spcPts val="820"/>
              </a:spcBef>
            </a:pPr>
            <a:endParaRPr lang="it-IT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749808">
              <a:spcBef>
                <a:spcPts val="820"/>
              </a:spcBef>
            </a:pPr>
            <a:endParaRPr lang="it-IT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749808">
              <a:spcBef>
                <a:spcPts val="820"/>
              </a:spcBef>
            </a:pPr>
            <a:endParaRPr lang="it-IT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it-IT" sz="2800" dirty="0"/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3E92643C-3FE6-FD82-8F2E-99A2DC99550F}"/>
              </a:ext>
            </a:extLst>
          </p:cNvPr>
          <p:cNvSpPr txBox="1">
            <a:spLocks/>
          </p:cNvSpPr>
          <p:nvPr/>
        </p:nvSpPr>
        <p:spPr>
          <a:xfrm>
            <a:off x="6096000" y="5352256"/>
            <a:ext cx="5447759" cy="301148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49808">
              <a:spcBef>
                <a:spcPts val="820"/>
              </a:spcBef>
            </a:pPr>
            <a:r>
              <a:rPr lang="it-IT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Sessione II</a:t>
            </a:r>
          </a:p>
          <a:p>
            <a:pPr defTabSz="749808">
              <a:spcBef>
                <a:spcPts val="820"/>
              </a:spcBef>
            </a:pPr>
            <a:r>
              <a:rPr lang="it-IT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Anno Accademico 2022-2023</a:t>
            </a:r>
          </a:p>
          <a:p>
            <a:endParaRPr lang="it-IT" sz="28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1CF735E-5C52-7628-2A79-D501DB7E3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070" y="224874"/>
            <a:ext cx="4504785" cy="663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it-IT" sz="4800" b="1" kern="1200" dirty="0">
                <a:effectLst/>
                <a:latin typeface="+mj-lt"/>
                <a:ea typeface="+mj-ea"/>
                <a:cs typeface="+mj-cs"/>
              </a:rPr>
              <a:t>Visualizzazione real-time di dati ambientali su mappe: il complesso Navile come caso di studio </a:t>
            </a:r>
            <a:br>
              <a:rPr lang="it-IT" sz="4800" b="1" kern="1200" dirty="0">
                <a:latin typeface="+mj-lt"/>
                <a:ea typeface="+mj-ea"/>
                <a:cs typeface="+mj-cs"/>
              </a:rPr>
            </a:br>
            <a:endParaRPr lang="it-IT" sz="4800" b="1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2FB5C207-974E-D516-5D15-7495824B4E5E}"/>
              </a:ext>
            </a:extLst>
          </p:cNvPr>
          <p:cNvCxnSpPr>
            <a:cxnSpLocks/>
          </p:cNvCxnSpPr>
          <p:nvPr/>
        </p:nvCxnSpPr>
        <p:spPr>
          <a:xfrm flipV="1">
            <a:off x="4859866" y="224874"/>
            <a:ext cx="0" cy="6408252"/>
          </a:xfrm>
          <a:prstGeom prst="line">
            <a:avLst/>
          </a:prstGeom>
          <a:ln w="165100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75163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ED4DB-00D1-E008-8445-193D1AF7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14032"/>
            <a:ext cx="7445188" cy="1611593"/>
          </a:xfrm>
        </p:spPr>
        <p:txBody>
          <a:bodyPr>
            <a:normAutofit/>
          </a:bodyPr>
          <a:lstStyle/>
          <a:p>
            <a:r>
              <a:rPr lang="it-IT" b="1" dirty="0" err="1"/>
              <a:t>AlmaMap</a:t>
            </a:r>
            <a:r>
              <a:rPr lang="it-IT" b="1" dirty="0"/>
              <a:t>: Lista degli edifici e degli spazi</a:t>
            </a:r>
          </a:p>
        </p:txBody>
      </p:sp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54EBD7DE-D6FF-A11C-78DD-10774CD52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354052"/>
              </p:ext>
            </p:extLst>
          </p:nvPr>
        </p:nvGraphicFramePr>
        <p:xfrm>
          <a:off x="827577" y="1825200"/>
          <a:ext cx="612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magine 6" descr="Immagine che contiene testo, schermata, Dispositivo di comunicazione, Dispositivo mobile&#10;&#10;Descrizione generata automaticamente">
            <a:extLst>
              <a:ext uri="{FF2B5EF4-FFF2-40B4-BE49-F238E27FC236}">
                <a16:creationId xmlns:a16="http://schemas.microsoft.com/office/drawing/2014/main" id="{AE13C3D5-FD2F-A56F-342D-F5274A5A06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02" y="539998"/>
            <a:ext cx="2916000" cy="610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27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ED4DB-00D1-E008-8445-193D1AF7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14032"/>
            <a:ext cx="7445188" cy="1611593"/>
          </a:xfrm>
        </p:spPr>
        <p:txBody>
          <a:bodyPr>
            <a:normAutofit/>
          </a:bodyPr>
          <a:lstStyle/>
          <a:p>
            <a:r>
              <a:rPr lang="it-IT" b="1" dirty="0" err="1"/>
              <a:t>AlmaMap</a:t>
            </a:r>
            <a:r>
              <a:rPr lang="it-IT" b="1" dirty="0"/>
              <a:t>: Lista degli edifici e degli spazi</a:t>
            </a:r>
          </a:p>
        </p:txBody>
      </p:sp>
      <p:graphicFrame>
        <p:nvGraphicFramePr>
          <p:cNvPr id="11" name="Segnaposto contenuto 2">
            <a:extLst>
              <a:ext uri="{FF2B5EF4-FFF2-40B4-BE49-F238E27FC236}">
                <a16:creationId xmlns:a16="http://schemas.microsoft.com/office/drawing/2014/main" id="{27ED0ED6-7A32-ED41-9672-B77DDA01C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31788"/>
              </p:ext>
            </p:extLst>
          </p:nvPr>
        </p:nvGraphicFramePr>
        <p:xfrm>
          <a:off x="838201" y="1825625"/>
          <a:ext cx="612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 descr="Immagine che contiene testo, schermata, Dispositivo mobile, Dispositivo di comunicazione&#10;&#10;Descrizione generata automaticamente">
            <a:extLst>
              <a:ext uri="{FF2B5EF4-FFF2-40B4-BE49-F238E27FC236}">
                <a16:creationId xmlns:a16="http://schemas.microsoft.com/office/drawing/2014/main" id="{563D78A0-5825-A235-1208-3238A0398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00" y="540000"/>
            <a:ext cx="2920027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4437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E00AB-B4D6-CC6D-11B4-0266BC30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4611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E71984-D19D-32E8-ACB4-CA1B302F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746437"/>
            <a:ext cx="580813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Sistema nato per aiutare chi frequenta il campus ad orientarsi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</a:rPr>
              <a:t>Avere sempre a portata a mano la mappa del campus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Visualizzare in modo veloce le informazioni relative ai vari spazi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 Arricchito con dati ambientali in tempo reale e calcolo del livello del comfort 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Fornisce valore aggiunto per chi </a:t>
            </a:r>
            <a:r>
              <a:rPr lang="it-IT" sz="2400" dirty="0">
                <a:solidFill>
                  <a:srgbClr val="333542"/>
                </a:solidFill>
              </a:rPr>
              <a:t>frequenta il campus</a:t>
            </a:r>
            <a:endParaRPr lang="it-IT" sz="2400" dirty="0">
              <a:solidFill>
                <a:srgbClr val="333542"/>
              </a:solidFill>
              <a:effectLst/>
            </a:endParaRPr>
          </a:p>
          <a:p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F974E23-7491-3DFF-7755-49FC2AACB838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1797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DD671-54A5-D8FF-0C04-76315E35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4611"/>
            <a:ext cx="10515600" cy="1325563"/>
          </a:xfrm>
        </p:spPr>
        <p:txBody>
          <a:bodyPr>
            <a:noAutofit/>
          </a:bodyPr>
          <a:lstStyle/>
          <a:p>
            <a:r>
              <a:rPr lang="it-IT" sz="5400" b="1" dirty="0"/>
              <a:t>Sviluppi futuri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13978C-4BDC-8DFA-2A64-D0F667A6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00" y="1901825"/>
            <a:ext cx="57150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</a:rPr>
              <a:t>Visualizzazione di percorsi per arrivare allo spazio selezionato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Ampliamento dell’app anche per dispositivi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effectLst/>
              </a:rPr>
              <a:t>Integrazione di altre sorgenti di dati </a:t>
            </a:r>
          </a:p>
          <a:p>
            <a:r>
              <a:rPr lang="it-IT" sz="2400" dirty="0">
                <a:solidFill>
                  <a:srgbClr val="333542"/>
                </a:solidFill>
                <a:effectLst/>
              </a:rPr>
              <a:t>Possibilità di</a:t>
            </a:r>
            <a:r>
              <a:rPr lang="it-IT" sz="2400" dirty="0">
                <a:effectLst/>
              </a:rPr>
              <a:t> fornire, tramite l’app, dei feedback sul livello di comfort indicato, per migliorare l’algoritmo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endParaRPr lang="it-IT" dirty="0">
              <a:effectLst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2E0360D-3E4F-1A0E-1029-8813BD0F2AFC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3521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8F362-2ACD-8825-0228-D8DBCC08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sz="8000" b="1" dirty="0"/>
              <a:t>Grazie per l’attenzione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E9F5DC83-944B-937D-EBA9-5DA51786F2E9}"/>
              </a:ext>
            </a:extLst>
          </p:cNvPr>
          <p:cNvCxnSpPr>
            <a:cxnSpLocks/>
          </p:cNvCxnSpPr>
          <p:nvPr/>
        </p:nvCxnSpPr>
        <p:spPr>
          <a:xfrm flipH="1">
            <a:off x="127000" y="4091781"/>
            <a:ext cx="11938000" cy="0"/>
          </a:xfrm>
          <a:prstGeom prst="line">
            <a:avLst/>
          </a:prstGeom>
          <a:ln w="1143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1850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E95BFF-2F44-8818-2FB5-A83521B9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0"/>
            <a:ext cx="10515600" cy="1436687"/>
          </a:xfrm>
        </p:spPr>
        <p:txBody>
          <a:bodyPr>
            <a:normAutofit/>
          </a:bodyPr>
          <a:lstStyle/>
          <a:p>
            <a:r>
              <a:rPr lang="it-IT" sz="5400" b="1" dirty="0"/>
              <a:t>Contesto: il Distretto Navile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316DEA-55E3-18B9-2B89-32D75DB1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24" y="1589087"/>
            <a:ext cx="7961909" cy="4802187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</a:rPr>
              <a:t>Inaugurato il 14 Ottobre 2021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it-IT" sz="2200" dirty="0">
                <a:effectLst/>
              </a:rPr>
              <a:t>È un moderno complesso di otto edifici </a:t>
            </a:r>
            <a:r>
              <a:rPr lang="it-IT" sz="2200" dirty="0"/>
              <a:t> </a:t>
            </a:r>
            <a:r>
              <a:rPr lang="it-IT" sz="2200" dirty="0">
                <a:effectLst/>
              </a:rPr>
              <a:t>multipiano  che ospita i dipartimenti di Chimica Industriale, Farmacia, Biotecnologia, Fisica e Astronomia</a:t>
            </a:r>
          </a:p>
          <a:p>
            <a:pPr>
              <a:lnSpc>
                <a:spcPct val="120000"/>
              </a:lnSpc>
            </a:pPr>
            <a:r>
              <a:rPr lang="it-IT" sz="2200" dirty="0">
                <a:effectLst/>
              </a:rPr>
              <a:t>È dotato di un sistema di </a:t>
            </a:r>
            <a:r>
              <a:rPr lang="it-IT" sz="2200" b="1" dirty="0">
                <a:effectLst/>
              </a:rPr>
              <a:t>Building Information </a:t>
            </a:r>
            <a:r>
              <a:rPr lang="it-IT" sz="2200" b="1" dirty="0" err="1">
                <a:effectLst/>
              </a:rPr>
              <a:t>Modeling</a:t>
            </a:r>
            <a:r>
              <a:rPr lang="it-IT" sz="2200" b="1" dirty="0">
                <a:effectLst/>
              </a:rPr>
              <a:t> </a:t>
            </a:r>
            <a:r>
              <a:rPr lang="it-IT" sz="2200" dirty="0">
                <a:effectLst/>
              </a:rPr>
              <a:t>(BIM) :</a:t>
            </a:r>
          </a:p>
          <a:p>
            <a:pPr lvl="1">
              <a:lnSpc>
                <a:spcPct val="120000"/>
              </a:lnSpc>
            </a:pPr>
            <a:r>
              <a:rPr lang="it-IT" sz="2200" dirty="0">
                <a:effectLst/>
              </a:rPr>
              <a:t>Automatizza le operazioni di controllo di vari impianti nel campus, come climatizzatori caldo-freddo e illuminazione </a:t>
            </a:r>
          </a:p>
          <a:p>
            <a:pPr lvl="1">
              <a:lnSpc>
                <a:spcPct val="120000"/>
              </a:lnSpc>
            </a:pPr>
            <a:r>
              <a:rPr lang="it-IT" sz="2200" dirty="0">
                <a:effectLst/>
              </a:rPr>
              <a:t>Permette di rilevare guasti e ridurre il consumo energetico</a:t>
            </a:r>
          </a:p>
          <a:p>
            <a:pPr lvl="1">
              <a:lnSpc>
                <a:spcPct val="120000"/>
              </a:lnSpc>
            </a:pPr>
            <a:r>
              <a:rPr lang="it-IT" sz="2200" dirty="0">
                <a:effectLst/>
              </a:rPr>
              <a:t>Sfrutta un </a:t>
            </a:r>
            <a:r>
              <a:rPr lang="it-IT" sz="2200" dirty="0" err="1">
                <a:effectLst/>
              </a:rPr>
              <a:t>layer</a:t>
            </a:r>
            <a:r>
              <a:rPr lang="it-IT" sz="2200" dirty="0">
                <a:effectLst/>
              </a:rPr>
              <a:t> di sensori IoT, che rilevano vari parametri ambientali in tempo reale (temperatura, umidità, particolati atmosferici, ...)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it-IT" sz="2200" dirty="0">
              <a:effectLst/>
            </a:endParaRPr>
          </a:p>
          <a:p>
            <a:pPr>
              <a:lnSpc>
                <a:spcPct val="120000"/>
              </a:lnSpc>
            </a:pPr>
            <a:r>
              <a:rPr lang="it-IT" sz="2200" dirty="0">
                <a:effectLst/>
              </a:rPr>
              <a:t>Esiste una versione di </a:t>
            </a:r>
            <a:r>
              <a:rPr lang="it-IT" sz="2200" dirty="0" err="1">
                <a:effectLst/>
              </a:rPr>
              <a:t>AlmaMap</a:t>
            </a:r>
            <a:r>
              <a:rPr lang="it-IT" sz="2200" dirty="0">
                <a:effectLst/>
              </a:rPr>
              <a:t> </a:t>
            </a:r>
            <a:r>
              <a:rPr lang="it-IT" sz="2200" dirty="0"/>
              <a:t>Navile già presente nei chioschi del campus</a:t>
            </a:r>
            <a:endParaRPr lang="it-IT" sz="2200" dirty="0">
              <a:effectLst/>
            </a:endParaRPr>
          </a:p>
          <a:p>
            <a:pPr lvl="1"/>
            <a:endParaRPr lang="it-IT" sz="2400" dirty="0">
              <a:solidFill>
                <a:srgbClr val="333542"/>
              </a:solidFill>
              <a:latin typeface="Merriweather" pitchFamily="2" charset="77"/>
            </a:endParaRPr>
          </a:p>
          <a:p>
            <a:pPr lvl="1"/>
            <a:endParaRPr lang="it-IT" dirty="0">
              <a:effectLst/>
            </a:endParaRPr>
          </a:p>
          <a:p>
            <a:pPr marL="0" indent="0">
              <a:buNone/>
            </a:pPr>
            <a:endParaRPr lang="it-IT" dirty="0">
              <a:effectLst/>
            </a:endParaRPr>
          </a:p>
          <a:p>
            <a:endParaRPr lang="it-IT" b="1" dirty="0"/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FD96853-BC6F-5D93-C1E7-449C436BD929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009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CB878-D57B-8793-B9D6-E2A25B6F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3811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>
                <a:effectLst/>
              </a:rPr>
              <a:t>Progetto: </a:t>
            </a:r>
            <a:r>
              <a:rPr lang="it-IT" sz="5400" b="1" dirty="0" err="1">
                <a:effectLst/>
              </a:rPr>
              <a:t>AlmaMap</a:t>
            </a:r>
            <a:r>
              <a:rPr lang="it-IT" sz="5400" b="1" dirty="0">
                <a:effectLst/>
              </a:rPr>
              <a:t> Mobile </a:t>
            </a:r>
            <a:endParaRPr lang="it-IT" sz="115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CEA2B-5F70-BAC3-619A-48A7F8FB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1720072"/>
            <a:ext cx="6530788" cy="4351338"/>
          </a:xfrm>
        </p:spPr>
        <p:txBody>
          <a:bodyPr>
            <a:normAutofit lnSpcReduction="10000"/>
          </a:bodyPr>
          <a:lstStyle/>
          <a:p>
            <a:r>
              <a:rPr lang="it-IT" sz="2400" dirty="0">
                <a:solidFill>
                  <a:srgbClr val="333542"/>
                </a:solidFill>
                <a:effectLst/>
              </a:rPr>
              <a:t>Aiutare chi frequenta il campus a orientarsi, rendendolo più̀ consapevole degli spazi del complesso </a:t>
            </a:r>
            <a:endParaRPr lang="it-IT" sz="2400" dirty="0">
              <a:effectLst/>
            </a:endParaRPr>
          </a:p>
          <a:p>
            <a:endParaRPr lang="it-IT" sz="2400" dirty="0"/>
          </a:p>
          <a:p>
            <a:r>
              <a:rPr lang="it-IT" sz="2400" dirty="0">
                <a:solidFill>
                  <a:srgbClr val="333542"/>
                </a:solidFill>
                <a:effectLst/>
              </a:rPr>
              <a:t>Promuovere consapevolezza e sostenibilità, offrendo un valore aggiunto agli studenti per la scelta di quali aree del campus frequentare </a:t>
            </a:r>
          </a:p>
          <a:p>
            <a:endParaRPr lang="it-IT" sz="2400" dirty="0">
              <a:solidFill>
                <a:srgbClr val="333542"/>
              </a:solidFill>
            </a:endParaRPr>
          </a:p>
          <a:p>
            <a:r>
              <a:rPr lang="it-IT" sz="2400" dirty="0">
                <a:solidFill>
                  <a:srgbClr val="333542"/>
                </a:solidFill>
              </a:rPr>
              <a:t>Avere sempre a portata di mano la possibilità di visualizzare le mappe del campus e ottenere informazioni sui dati ambientali degli spazi presenti</a:t>
            </a:r>
            <a:endParaRPr lang="it-IT" sz="2400" dirty="0">
              <a:effectLst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BCB4CCD-67C5-C357-1230-51C4BE9B4069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404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9DA0F-3342-42CB-898E-92A25526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74611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 dirty="0" err="1">
                <a:effectLst/>
              </a:rPr>
              <a:t>AlmaMap</a:t>
            </a:r>
            <a:r>
              <a:rPr lang="it-IT" sz="5400" b="1" dirty="0">
                <a:effectLst/>
              </a:rPr>
              <a:t>: Feature </a:t>
            </a:r>
            <a:endParaRPr lang="it-IT" sz="5400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C2916E-0884-853E-6EF1-975E8793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6" y="2062692"/>
            <a:ext cx="7256929" cy="4351338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rgbClr val="333542"/>
                </a:solidFill>
              </a:rPr>
              <a:t>Legenda per avere informazioni sui diversi spazi presenti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Mappa interattiva del campus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Lista di edifici e spazi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</a:rPr>
              <a:t>Visualizzazione dei dati ambientali del campus</a:t>
            </a:r>
            <a:endParaRPr lang="it-IT" sz="2400" dirty="0">
              <a:effectLst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D386B10-8833-CA5B-E063-371853EBBB06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238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32C14-CB6D-3D02-1EED-EC8E6DA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5"/>
            <a:ext cx="12097871" cy="1325563"/>
          </a:xfrm>
        </p:spPr>
        <p:txBody>
          <a:bodyPr>
            <a:normAutofit fontScale="90000"/>
          </a:bodyPr>
          <a:lstStyle/>
          <a:p>
            <a:r>
              <a:rPr lang="it-IT" sz="5300" b="1" dirty="0" err="1">
                <a:effectLst/>
              </a:rPr>
              <a:t>AlmaMap</a:t>
            </a:r>
            <a:r>
              <a:rPr lang="it-IT" sz="5300" b="1" dirty="0">
                <a:effectLst/>
              </a:rPr>
              <a:t>: Architettura e Tecnologie </a:t>
            </a:r>
            <a:br>
              <a:rPr lang="it-IT" dirty="0">
                <a:effectLst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B1798E-D4A4-A585-8C25-DC4B070C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96" y="1688043"/>
            <a:ext cx="6662271" cy="46392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Applicazioni per sistemi 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Modello </a:t>
            </a:r>
            <a:r>
              <a:rPr lang="it-IT" sz="2400" dirty="0" err="1">
                <a:solidFill>
                  <a:srgbClr val="333542"/>
                </a:solidFill>
                <a:effectLst/>
              </a:rPr>
              <a:t>client-server</a:t>
            </a:r>
            <a:r>
              <a:rPr lang="it-IT" sz="2400" dirty="0">
                <a:solidFill>
                  <a:srgbClr val="333542"/>
                </a:solidFill>
                <a:effectLst/>
              </a:rPr>
              <a:t> </a:t>
            </a:r>
            <a:endParaRPr lang="it-IT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Dati disponibili attraverso richiest</a:t>
            </a:r>
            <a:r>
              <a:rPr lang="it-IT" sz="2400" dirty="0">
                <a:solidFill>
                  <a:srgbClr val="333542"/>
                </a:solidFill>
              </a:rPr>
              <a:t>e </a:t>
            </a:r>
            <a:r>
              <a:rPr lang="it-IT" sz="2400" dirty="0">
                <a:solidFill>
                  <a:srgbClr val="333542"/>
                </a:solidFill>
                <a:effectLst/>
              </a:rPr>
              <a:t>API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  <a:effectLst/>
              </a:rPr>
              <a:t>Organizzazione a componenti, orientata a modularità e riutilizzo del codice, pattern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333542"/>
                </a:solidFill>
              </a:rPr>
              <a:t>Tecnologie utilizzate:</a:t>
            </a:r>
          </a:p>
          <a:p>
            <a:pPr lvl="1"/>
            <a:r>
              <a:rPr lang="it-IT" dirty="0" err="1">
                <a:effectLst/>
              </a:rPr>
              <a:t>CoreData</a:t>
            </a:r>
            <a:endParaRPr lang="it-IT" dirty="0">
              <a:effectLst/>
            </a:endParaRPr>
          </a:p>
          <a:p>
            <a:pPr lvl="1"/>
            <a:r>
              <a:rPr lang="it-IT" dirty="0"/>
              <a:t>Swift</a:t>
            </a:r>
          </a:p>
          <a:p>
            <a:pPr lvl="1"/>
            <a:r>
              <a:rPr lang="it-IT" dirty="0" err="1"/>
              <a:t>S</a:t>
            </a:r>
            <a:r>
              <a:rPr lang="it-IT" dirty="0" err="1">
                <a:effectLst/>
              </a:rPr>
              <a:t>wiftUI</a:t>
            </a:r>
            <a:endParaRPr lang="it-IT" dirty="0">
              <a:effectLst/>
            </a:endParaRPr>
          </a:p>
          <a:p>
            <a:pPr lvl="1"/>
            <a:r>
              <a:rPr lang="it-IT" dirty="0" err="1"/>
              <a:t>SVGView</a:t>
            </a:r>
            <a:endParaRPr lang="it-IT" dirty="0">
              <a:effectLst/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30C628F-8684-3DBB-A8A0-8385AE6B84F3}"/>
              </a:ext>
            </a:extLst>
          </p:cNvPr>
          <p:cNvCxnSpPr>
            <a:cxnSpLocks/>
          </p:cNvCxnSpPr>
          <p:nvPr/>
        </p:nvCxnSpPr>
        <p:spPr>
          <a:xfrm flipH="1">
            <a:off x="127000" y="1260000"/>
            <a:ext cx="11880000" cy="0"/>
          </a:xfrm>
          <a:prstGeom prst="line">
            <a:avLst/>
          </a:prstGeom>
          <a:ln w="1016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911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232C14-CB6D-3D02-1EED-EC8E6DA4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65125"/>
            <a:ext cx="10219267" cy="1325563"/>
          </a:xfrm>
        </p:spPr>
        <p:txBody>
          <a:bodyPr>
            <a:normAutofit fontScale="90000"/>
          </a:bodyPr>
          <a:lstStyle/>
          <a:p>
            <a:r>
              <a:rPr lang="it-IT" sz="5300" b="1" dirty="0" err="1">
                <a:effectLst/>
              </a:rPr>
              <a:t>AlmaMap</a:t>
            </a:r>
            <a:r>
              <a:rPr lang="it-IT" sz="5300" b="1" dirty="0">
                <a:effectLst/>
              </a:rPr>
              <a:t>: </a:t>
            </a:r>
            <a:r>
              <a:rPr lang="it-IT" sz="5300" b="1" dirty="0"/>
              <a:t>Legenda</a:t>
            </a:r>
            <a:br>
              <a:rPr lang="it-IT" dirty="0">
                <a:effectLst/>
              </a:rPr>
            </a:br>
            <a:endParaRPr lang="it-IT" dirty="0"/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8B54C9CF-FCCF-FDAE-3CD9-EACA53262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885137"/>
              </p:ext>
            </p:extLst>
          </p:nvPr>
        </p:nvGraphicFramePr>
        <p:xfrm>
          <a:off x="720000" y="1619999"/>
          <a:ext cx="6120000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 descr="Immagine che contiene testo, schermata, Dispositivo di comunicazione, Cellulare&#10;&#10;Descrizione generata automaticamente">
            <a:extLst>
              <a:ext uri="{FF2B5EF4-FFF2-40B4-BE49-F238E27FC236}">
                <a16:creationId xmlns:a16="http://schemas.microsoft.com/office/drawing/2014/main" id="{17F7B8E1-BC13-F813-B3C3-5ADFBCFD0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00" y="540000"/>
            <a:ext cx="2917120" cy="58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751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0DA9A-79D2-F65E-505E-43F749A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65125"/>
            <a:ext cx="9260541" cy="1325563"/>
          </a:xfrm>
        </p:spPr>
        <p:txBody>
          <a:bodyPr>
            <a:normAutofit/>
          </a:bodyPr>
          <a:lstStyle/>
          <a:p>
            <a:r>
              <a:rPr lang="it-IT" sz="5400" b="1" dirty="0" err="1"/>
              <a:t>AlmaMap</a:t>
            </a:r>
            <a:r>
              <a:rPr lang="it-IT" sz="5400" b="1" dirty="0"/>
              <a:t>: Mappe</a:t>
            </a:r>
          </a:p>
        </p:txBody>
      </p:sp>
      <p:graphicFrame>
        <p:nvGraphicFramePr>
          <p:cNvPr id="10" name="Segnaposto contenuto 2">
            <a:extLst>
              <a:ext uri="{FF2B5EF4-FFF2-40B4-BE49-F238E27FC236}">
                <a16:creationId xmlns:a16="http://schemas.microsoft.com/office/drawing/2014/main" id="{2D79FA74-B175-3547-5683-1EB8D037C8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923226"/>
              </p:ext>
            </p:extLst>
          </p:nvPr>
        </p:nvGraphicFramePr>
        <p:xfrm>
          <a:off x="478756" y="2043354"/>
          <a:ext cx="66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magine 4">
            <a:extLst>
              <a:ext uri="{FF2B5EF4-FFF2-40B4-BE49-F238E27FC236}">
                <a16:creationId xmlns:a16="http://schemas.microsoft.com/office/drawing/2014/main" id="{0CDFD4A9-4934-860C-DEA2-9055D2BD4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0000" y="540000"/>
            <a:ext cx="2909619" cy="58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45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schermata, Cellulare, testo, Dispositivo mobile&#10;&#10;Descrizione generata automaticamente">
            <a:extLst>
              <a:ext uri="{FF2B5EF4-FFF2-40B4-BE49-F238E27FC236}">
                <a16:creationId xmlns:a16="http://schemas.microsoft.com/office/drawing/2014/main" id="{52D3F877-6BBD-E552-C1CF-1B77F328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241" y="540000"/>
            <a:ext cx="2921000" cy="5867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180DA9A-79D2-F65E-505E-43F749A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65125"/>
            <a:ext cx="9260541" cy="1325563"/>
          </a:xfrm>
        </p:spPr>
        <p:txBody>
          <a:bodyPr>
            <a:normAutofit/>
          </a:bodyPr>
          <a:lstStyle/>
          <a:p>
            <a:r>
              <a:rPr lang="it-IT" sz="5400" b="1" dirty="0" err="1"/>
              <a:t>AlmaMap</a:t>
            </a:r>
            <a:r>
              <a:rPr lang="it-IT" sz="5400" b="1" dirty="0"/>
              <a:t>: Mappe</a:t>
            </a:r>
          </a:p>
        </p:txBody>
      </p:sp>
      <p:graphicFrame>
        <p:nvGraphicFramePr>
          <p:cNvPr id="7" name="Segnaposto contenuto 2">
            <a:extLst>
              <a:ext uri="{FF2B5EF4-FFF2-40B4-BE49-F238E27FC236}">
                <a16:creationId xmlns:a16="http://schemas.microsoft.com/office/drawing/2014/main" id="{B8C44F07-A018-5668-52F0-A550CEBA3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297060"/>
              </p:ext>
            </p:extLst>
          </p:nvPr>
        </p:nvGraphicFramePr>
        <p:xfrm>
          <a:off x="468000" y="1800000"/>
          <a:ext cx="66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32022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CA0FE6-A6FF-89B5-B826-97F44E74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365125"/>
            <a:ext cx="9085729" cy="1325563"/>
          </a:xfrm>
        </p:spPr>
        <p:txBody>
          <a:bodyPr>
            <a:normAutofit/>
          </a:bodyPr>
          <a:lstStyle/>
          <a:p>
            <a:r>
              <a:rPr lang="it-IT" sz="5400" b="1" dirty="0" err="1"/>
              <a:t>AlmaMap</a:t>
            </a:r>
            <a:r>
              <a:rPr lang="it-IT" sz="5400" b="1" dirty="0"/>
              <a:t>: Sensori</a:t>
            </a:r>
          </a:p>
        </p:txBody>
      </p:sp>
      <p:pic>
        <p:nvPicPr>
          <p:cNvPr id="6" name="Segnaposto contenuto 5" descr="Immagine che contiene testo, schermata, Cellulare, Dispositivo mobile&#10;&#10;Descrizione generata automaticamente">
            <a:extLst>
              <a:ext uri="{FF2B5EF4-FFF2-40B4-BE49-F238E27FC236}">
                <a16:creationId xmlns:a16="http://schemas.microsoft.com/office/drawing/2014/main" id="{F335A4F8-5E1F-3D3E-530D-CE9B92CAE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0000" y="540000"/>
            <a:ext cx="2915272" cy="5894383"/>
          </a:xfrm>
        </p:spPr>
      </p:pic>
      <p:graphicFrame>
        <p:nvGraphicFramePr>
          <p:cNvPr id="9" name="Segnaposto contenuto 2">
            <a:extLst>
              <a:ext uri="{FF2B5EF4-FFF2-40B4-BE49-F238E27FC236}">
                <a16:creationId xmlns:a16="http://schemas.microsoft.com/office/drawing/2014/main" id="{92C56E07-B78C-EACA-EC1B-6FFCD333D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99389"/>
              </p:ext>
            </p:extLst>
          </p:nvPr>
        </p:nvGraphicFramePr>
        <p:xfrm>
          <a:off x="467999" y="1800000"/>
          <a:ext cx="666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67378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i Office">
  <a:themeElements>
    <a:clrScheme name="Ross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{852F7BAF-51F4-2242-B7B7-7A00344FD325}tf16401369</Template>
  <TotalTime>6288</TotalTime>
  <Words>559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Merriweather</vt:lpstr>
      <vt:lpstr>Tema di Office</vt:lpstr>
      <vt:lpstr>1_Tema di Office</vt:lpstr>
      <vt:lpstr>Visualizzazione real-time di dati ambientali su mappe: il complesso Navile come caso di studio  </vt:lpstr>
      <vt:lpstr>Contesto: il Distretto Navile</vt:lpstr>
      <vt:lpstr>Progetto: AlmaMap Mobile </vt:lpstr>
      <vt:lpstr>AlmaMap: Feature </vt:lpstr>
      <vt:lpstr>AlmaMap: Architettura e Tecnologie  </vt:lpstr>
      <vt:lpstr>AlmaMap: Legenda </vt:lpstr>
      <vt:lpstr>AlmaMap: Mappe</vt:lpstr>
      <vt:lpstr>AlmaMap: Mappe</vt:lpstr>
      <vt:lpstr>AlmaMap: Sensori</vt:lpstr>
      <vt:lpstr>AlmaMap: Lista degli edifici e degli spazi</vt:lpstr>
      <vt:lpstr>AlmaMap: Lista degli edifici e degli spazi</vt:lpstr>
      <vt:lpstr>Conclusioni</vt:lpstr>
      <vt:lpstr>Sviluppi futuri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Visualizzazione real-time di dati ambientali su mappe: il complesso Navile come caso di studio  </dc:title>
  <dc:creator>Ines Fraccalvieri - ines.fraccalvieri@studio.unibo.it</dc:creator>
  <cp:lastModifiedBy>Ines Fraccalvieri - ines.fraccalvieri@studio.unibo.it</cp:lastModifiedBy>
  <cp:revision>11</cp:revision>
  <dcterms:created xsi:type="dcterms:W3CDTF">2023-11-21T21:27:45Z</dcterms:created>
  <dcterms:modified xsi:type="dcterms:W3CDTF">2023-11-27T14:47:02Z</dcterms:modified>
</cp:coreProperties>
</file>