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73F-7504-1260-8481-035895B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8FC-3EFC-7AEB-4DEB-44121BDC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386-A105-0EAB-0EDA-E36B863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264-B24A-D18A-6D69-9F9CF8E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9EA-20B9-8807-ACD5-871C331E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050-EC2B-8924-1003-A44404B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47EA-39EC-796A-8012-0FA24A3D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9B16-D57E-2525-8227-CEB5E1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5919-BC0B-739E-ED03-5A1B103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4B05-8713-DEFF-3772-0BC5CBB9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4977-B736-6E52-1770-5FD0297B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B4E-C822-E463-3C0E-8EDF0FCD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C20-E081-7F0B-53EB-1C6917B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A7AB-7392-2310-16C2-6A3535B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C3-EE35-38B7-E9C8-5224334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16F2-1834-048C-E1E5-85871C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3F90-067A-1BD5-FFC1-D785FE5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DD96-E287-CC0A-7D96-EFA226F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4B38-DDD6-950C-9E1A-CB347D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C156-E48A-4550-3785-C639D92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C38-5F96-8E3B-76C2-E166896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028-3D55-E415-F702-59831EA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09CA-A3D0-1D9C-002F-381A01C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2A1-D433-8ECC-D450-22D501D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E8E-2F3B-F520-FB4C-D7AAF50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1F7-E225-EDD2-2E98-74EA5B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05A-2EA9-D37F-6C4C-A59F81E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8317-7CA7-9419-9F1F-F7319152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6079-33A0-24B9-6902-4A9D7A0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6F1B-DDC6-AF41-DC08-4452286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572-DB97-A5CD-499D-A387653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AAF-496E-F2A3-6B60-75DCB92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8D3B-12FD-CD95-414C-D8A4E48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0186-002C-A70B-1EC2-6AC41EE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6F9F-E928-9014-0B09-B5F60BF0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7E14-7526-50FE-2204-BD187601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F668-7FD4-2CCA-1088-4E1872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DF1E6-DF03-F7C9-61E0-8346688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F2ED-F9E6-5D93-120C-3CA287A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50-15AE-5165-1C93-FFF6B11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27D-732D-A057-2DC5-7D847857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92E-A2D6-D427-E2A9-B8ED55D9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8752-571E-EC6F-7C03-2619FB6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CFD7-0341-17D2-86B2-82EF104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53F2-078A-D9F4-0616-9647DEC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BF1D-5797-2EA6-5F88-546E9E6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711-469A-FEB4-9CB9-5D8AC222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A3CB-A091-C092-1C8F-9740666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C009-D719-7E56-C615-6F5256C3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B37D-3097-5F2B-26A3-C72CB48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9E43-76DE-CC2A-E329-9C8A105C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AE9E-BFA1-655B-2CBE-DD61673F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BF1-2106-C47F-3C3E-E3C57F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F50D-579A-51E0-8283-208A3992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BD20-BF92-A493-B6E3-CDEE882A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D64C-998A-59BB-4F36-AC971A1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24B3-C67D-F985-7487-EDD9FAB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4123-DBC9-654D-3660-05ED8E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EC878-CDA8-F12B-DB0D-AEFBF9D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A6ED-BE12-080F-27A7-58EF9498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B4E-0F0E-C5F9-F4DC-1202A790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A6BB-AE03-B40C-74EF-C73F06B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EFE5-5BF3-0AE7-5216-5F3A118D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424-3FA1-B6DA-29B5-081F80E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Integrating Type Operators into the </a:t>
            </a:r>
            <a:r>
              <a:rPr lang="en-US" sz="4800" dirty="0" err="1"/>
              <a:t>FreeST</a:t>
            </a:r>
            <a:r>
              <a:rPr lang="en-US" sz="4800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C5D1-56BD-DD00-131E-5496C5AD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Integrating Type Operators into the FreeST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Type Operators in FreeST Programming Language</dc:title>
  <dc:creator>woozi</dc:creator>
  <cp:lastModifiedBy>woozi</cp:lastModifiedBy>
  <cp:revision>2</cp:revision>
  <dcterms:created xsi:type="dcterms:W3CDTF">2024-09-02T15:24:18Z</dcterms:created>
  <dcterms:modified xsi:type="dcterms:W3CDTF">2024-09-02T15:26:26Z</dcterms:modified>
</cp:coreProperties>
</file>