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3"/>
  </p:normalViewPr>
  <p:slideViewPr>
    <p:cSldViewPr snapToGrid="0">
      <p:cViewPr varScale="1">
        <p:scale>
          <a:sx n="128" d="100"/>
          <a:sy n="128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CF1CA-1EF4-8541-88C2-7128EDC81E2C}" type="datetimeFigureOut">
              <a:rPr lang="en-US" smtClean="0"/>
              <a:t>9/2/24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47659-C21A-9648-9FCA-C328DECAC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29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Motivation; </a:t>
            </a:r>
            <a:r>
              <a:rPr lang="en-US"/>
              <a:t>key concepts;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47659-C21A-9648-9FCA-C328DECACF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72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 free session types (with example)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47659-C21A-9648-9FCA-C328DECACF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11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 the system </a:t>
            </a:r>
          </a:p>
          <a:p>
            <a:r>
              <a:rPr lang="en-US" dirty="0"/>
              <a:t>Type equivalence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47659-C21A-9648-9FCA-C328DECACF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23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formation rules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Recursive types and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47659-C21A-9648-9FCA-C328DECACF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90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Word() &amp; </a:t>
            </a:r>
            <a:r>
              <a:rPr lang="en-US" dirty="0" err="1"/>
              <a:t>bisimilarity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47659-C21A-9648-9FCA-C328DECACF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53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Syntax -&gt; Generate types -&gt; properties -&gt; run (</a:t>
            </a:r>
            <a:r>
              <a:rPr lang="en-US" dirty="0" err="1"/>
              <a:t>grafico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47659-C21A-9648-9FCA-C328DECACF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12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273F-7504-1260-8481-035895BE7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138FC-3EFC-7AEB-4DEB-44121BDC9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5F386-A105-0EAB-0EDA-E36B863B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1D264-B24A-D18A-6D69-9F9CF8E0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C49EA-20B9-8807-ACD5-871C331E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8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D050-EC2B-8924-1003-A44404B7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A47EA-39EC-796A-8012-0FA24A3D8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39B16-D57E-2525-8227-CEB5E153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75919-BC0B-739E-ED03-5A1B1035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24B05-8713-DEFF-3772-0BC5CBB9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2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E4977-B736-6E52-1770-5FD0297B7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C2B4E-C822-E463-3C0E-8EDF0FCDA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0AC20-E081-7F0B-53EB-1C6917BC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0A7AB-7392-2310-16C2-6A3535B0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3B2C3-EE35-38B7-E9C8-52243348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16F2-1834-048C-E1E5-85871CAC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43F90-067A-1BD5-FFC1-D785FE526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DDD96-E287-CC0A-7D96-EFA226FB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A4B38-DDD6-950C-9E1A-CB347D2E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AC156-E48A-4550-3785-C639D92B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12C38-5F96-8E3B-76C2-E166896C5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06028-3D55-E415-F702-59831EAF4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209CA-A3D0-1D9C-002F-381A01C4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882A1-D433-8ECC-D450-22D501D4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11E8E-2F3B-F520-FB4C-D7AAF505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1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C1F7-E225-EDD2-2E98-74EA5B44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5605A-2EA9-D37F-6C4C-A59F81EEF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28317-7CA7-9419-9F1F-F7319152D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36079-33A0-24B9-6902-4A9D7A06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E6F1B-DDC6-AF41-DC08-4452286C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A9572-DB97-A5CD-499D-A387653E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3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BAAF-496E-F2A3-6B60-75DCB92B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88D3B-12FD-CD95-414C-D8A4E48BF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B0186-002C-A70B-1EC2-6AC41EEF2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A6F9F-E928-9014-0B09-B5F60BF07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57E14-7526-50FE-2204-BD1876019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2F668-7FD4-2CCA-1088-4E187221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DF1E6-DF03-F7C9-61E0-83466888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20F2ED-F9E6-5D93-120C-3CA287A4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E250-15AE-5165-1C93-FFF6B111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6627D-732D-A057-2DC5-7D847857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2292E-A2D6-D427-E2A9-B8ED55D9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E8752-571E-EC6F-7C03-2619FB68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5CFD7-0341-17D2-86B2-82EF1046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B53F2-078A-D9F4-0616-9647DEC0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8BF1D-5797-2EA6-5F88-546E9E6D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2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6711-469A-FEB4-9CB9-5D8AC2227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5A3CB-A091-C092-1C8F-97406664F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9C009-D719-7E56-C615-6F5256C33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2B37D-3097-5F2B-26A3-C72CB481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39E43-76DE-CC2A-E329-9C8A105C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1AE9E-BFA1-655B-2CBE-DD61673F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2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1BF1-2106-C47F-3C3E-E3C57F50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FF50D-579A-51E0-8283-208A39920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1BD20-BF92-A493-B6E3-CDEE882AD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9D64C-998A-59BB-4F36-AC971A1D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9DD-01D5-524E-9992-E36B6FF62298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724B3-C67D-F985-7487-EDD9FAB4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24123-DBC9-654D-3660-05ED8E97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9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3EC878-CDA8-F12B-DB0D-AEFBF9D2A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4A6ED-BE12-080F-27A7-58EF9498D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C1B4E-0F0E-C5F9-F4DC-1202A7909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5279DD-01D5-524E-9992-E36B6FF62298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8A6BB-AE03-B40C-74EF-C73F06BCE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4EFE5-5BF3-0AE7-5216-5F3A118D5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322412-A65F-0F44-B8EE-B0540EB9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3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0424-3FA1-B6DA-29B5-081F80E10B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Integrating Type Operators into the </a:t>
            </a:r>
            <a:r>
              <a:rPr lang="en-US" sz="4800" dirty="0" err="1"/>
              <a:t>FreeST</a:t>
            </a:r>
            <a:r>
              <a:rPr lang="en-US" sz="4800" dirty="0"/>
              <a:t> 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2C5D1-56BD-DD00-131E-5496C5AD08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7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EA54-88FB-90A2-EA86-8F1F9FE6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6375-1AFC-714D-BE7E-7ED68651A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3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6B43-5302-0D63-7B2B-D63B5868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1FF97-1BF8-DCE0-1029-D1EE50FEB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5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2B3D-6934-BB07-DE35-067EDF176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equivalence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6BB2C-1CC4-5E6F-B030-0D8D04D15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6857-EF7F-FDE7-7DFC-CA9A00B6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8790A-69B4-26B7-3A15-AD02030BD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5B0C-DBCB-D842-7D51-20861439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2D940-C3FB-2F81-E45C-436EE60F0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10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5A7D-7E03-8F98-79FF-77BE4B26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483B5-48A2-70F4-41DC-3925DA0ED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06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6BB68-EF1A-BBD6-0A7F-BF9BF7BF9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7DA8E-86E0-0FEA-A20F-0B31F5432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8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65</Words>
  <Application>Microsoft Macintosh PowerPoint</Application>
  <PresentationFormat>Widescreen</PresentationFormat>
  <Paragraphs>23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Integrating Type Operators into the FreeST Programming Language</vt:lpstr>
      <vt:lpstr>Introduction</vt:lpstr>
      <vt:lpstr>Background</vt:lpstr>
      <vt:lpstr>Type equivalence</vt:lpstr>
      <vt:lpstr>Type Formation</vt:lpstr>
      <vt:lpstr>Grammar translation</vt:lpstr>
      <vt:lpstr>Validation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Type Operators in FreeST Programming Language</dc:title>
  <dc:creator>woozi</dc:creator>
  <cp:lastModifiedBy>woozi</cp:lastModifiedBy>
  <cp:revision>3</cp:revision>
  <dcterms:created xsi:type="dcterms:W3CDTF">2024-09-02T15:24:18Z</dcterms:created>
  <dcterms:modified xsi:type="dcterms:W3CDTF">2024-09-02T15:42:07Z</dcterms:modified>
</cp:coreProperties>
</file>