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3BC07-869D-4FFE-929F-CCB112F50A6B}" v="6" dt="2023-02-02T12:53:55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kovac" userId="b91bce8fa84d80f9" providerId="LiveId" clId="{4D63BC07-869D-4FFE-929F-CCB112F50A6B}"/>
    <pc:docChg chg="undo custSel addSld delSld modSld">
      <pc:chgData name="ines kovac" userId="b91bce8fa84d80f9" providerId="LiveId" clId="{4D63BC07-869D-4FFE-929F-CCB112F50A6B}" dt="2023-02-02T12:54:16.772" v="490" actId="167"/>
      <pc:docMkLst>
        <pc:docMk/>
      </pc:docMkLst>
      <pc:sldChg chg="addSp delSp modSp del mod setBg">
        <pc:chgData name="ines kovac" userId="b91bce8fa84d80f9" providerId="LiveId" clId="{4D63BC07-869D-4FFE-929F-CCB112F50A6B}" dt="2023-02-02T12:20:56.153" v="6" actId="2696"/>
        <pc:sldMkLst>
          <pc:docMk/>
          <pc:sldMk cId="1486625312" sldId="260"/>
        </pc:sldMkLst>
        <pc:spChg chg="add del mod">
          <ac:chgData name="ines kovac" userId="b91bce8fa84d80f9" providerId="LiveId" clId="{4D63BC07-869D-4FFE-929F-CCB112F50A6B}" dt="2023-02-02T12:20:39.839" v="4" actId="26606"/>
          <ac:spMkLst>
            <pc:docMk/>
            <pc:sldMk cId="1486625312" sldId="260"/>
            <ac:spMk id="2" creationId="{A4083175-6B41-7095-6AC2-C616277E7978}"/>
          </ac:spMkLst>
        </pc:spChg>
        <pc:spChg chg="del">
          <ac:chgData name="ines kovac" userId="b91bce8fa84d80f9" providerId="LiveId" clId="{4D63BC07-869D-4FFE-929F-CCB112F50A6B}" dt="2023-02-02T12:19:53.330" v="2" actId="931"/>
          <ac:spMkLst>
            <pc:docMk/>
            <pc:sldMk cId="1486625312" sldId="260"/>
            <ac:spMk id="3" creationId="{E3EAF244-8202-A0A3-9540-D9A181EBE5BF}"/>
          </ac:spMkLst>
        </pc:spChg>
        <pc:spChg chg="add del">
          <ac:chgData name="ines kovac" userId="b91bce8fa84d80f9" providerId="LiveId" clId="{4D63BC07-869D-4FFE-929F-CCB112F50A6B}" dt="2023-02-02T12:20:39.839" v="4" actId="26606"/>
          <ac:spMkLst>
            <pc:docMk/>
            <pc:sldMk cId="1486625312" sldId="260"/>
            <ac:spMk id="10" creationId="{42A4FC2C-047E-45A5-965D-8E1E3BF09BC6}"/>
          </ac:spMkLst>
        </pc:spChg>
        <pc:picChg chg="add mod">
          <ac:chgData name="ines kovac" userId="b91bce8fa84d80f9" providerId="LiveId" clId="{4D63BC07-869D-4FFE-929F-CCB112F50A6B}" dt="2023-02-02T12:20:47.830" v="5" actId="1076"/>
          <ac:picMkLst>
            <pc:docMk/>
            <pc:sldMk cId="1486625312" sldId="260"/>
            <ac:picMk id="5" creationId="{77B3929D-91C0-F5D1-F278-68070303C9E7}"/>
          </ac:picMkLst>
        </pc:picChg>
      </pc:sldChg>
      <pc:sldChg chg="addSp delSp modSp new mod setBg">
        <pc:chgData name="ines kovac" userId="b91bce8fa84d80f9" providerId="LiveId" clId="{4D63BC07-869D-4FFE-929F-CCB112F50A6B}" dt="2023-02-02T12:25:21.248" v="317" actId="1076"/>
        <pc:sldMkLst>
          <pc:docMk/>
          <pc:sldMk cId="2235218787" sldId="263"/>
        </pc:sldMkLst>
        <pc:spChg chg="mod">
          <ac:chgData name="ines kovac" userId="b91bce8fa84d80f9" providerId="LiveId" clId="{4D63BC07-869D-4FFE-929F-CCB112F50A6B}" dt="2023-02-02T12:25:06.177" v="312" actId="26606"/>
          <ac:spMkLst>
            <pc:docMk/>
            <pc:sldMk cId="2235218787" sldId="263"/>
            <ac:spMk id="2" creationId="{17D7D2B2-07E5-D85F-F023-601B5E85794E}"/>
          </ac:spMkLst>
        </pc:spChg>
        <pc:spChg chg="mod">
          <ac:chgData name="ines kovac" userId="b91bce8fa84d80f9" providerId="LiveId" clId="{4D63BC07-869D-4FFE-929F-CCB112F50A6B}" dt="2023-02-02T12:25:06.177" v="312" actId="26606"/>
          <ac:spMkLst>
            <pc:docMk/>
            <pc:sldMk cId="2235218787" sldId="263"/>
            <ac:spMk id="3" creationId="{6A47C4D3-602A-1DCA-D986-A74A68BEFE78}"/>
          </ac:spMkLst>
        </pc:spChg>
        <pc:spChg chg="add del">
          <ac:chgData name="ines kovac" userId="b91bce8fa84d80f9" providerId="LiveId" clId="{4D63BC07-869D-4FFE-929F-CCB112F50A6B}" dt="2023-02-02T12:25:06.177" v="312" actId="26606"/>
          <ac:spMkLst>
            <pc:docMk/>
            <pc:sldMk cId="2235218787" sldId="263"/>
            <ac:spMk id="10" creationId="{86C7B4A1-154A-4DF0-AC46-F88D75A2E0FD}"/>
          </ac:spMkLst>
        </pc:spChg>
        <pc:spChg chg="add">
          <ac:chgData name="ines kovac" userId="b91bce8fa84d80f9" providerId="LiveId" clId="{4D63BC07-869D-4FFE-929F-CCB112F50A6B}" dt="2023-02-02T12:25:06.177" v="312" actId="26606"/>
          <ac:spMkLst>
            <pc:docMk/>
            <pc:sldMk cId="2235218787" sldId="263"/>
            <ac:spMk id="15" creationId="{904DCDEA-60EE-4FBF-B515-F83D82F966F7}"/>
          </ac:spMkLst>
        </pc:spChg>
        <pc:spChg chg="add">
          <ac:chgData name="ines kovac" userId="b91bce8fa84d80f9" providerId="LiveId" clId="{4D63BC07-869D-4FFE-929F-CCB112F50A6B}" dt="2023-02-02T12:25:06.177" v="312" actId="26606"/>
          <ac:spMkLst>
            <pc:docMk/>
            <pc:sldMk cId="2235218787" sldId="263"/>
            <ac:spMk id="17" creationId="{34D94F3A-BF39-47F6-9AAA-3C61AF7E05B1}"/>
          </ac:spMkLst>
        </pc:spChg>
        <pc:spChg chg="add">
          <ac:chgData name="ines kovac" userId="b91bce8fa84d80f9" providerId="LiveId" clId="{4D63BC07-869D-4FFE-929F-CCB112F50A6B}" dt="2023-02-02T12:25:06.177" v="312" actId="26606"/>
          <ac:spMkLst>
            <pc:docMk/>
            <pc:sldMk cId="2235218787" sldId="263"/>
            <ac:spMk id="19" creationId="{11BAB570-FF10-4E96-8A3F-FA9804702B89}"/>
          </ac:spMkLst>
        </pc:spChg>
        <pc:picChg chg="add mod ord">
          <ac:chgData name="ines kovac" userId="b91bce8fa84d80f9" providerId="LiveId" clId="{4D63BC07-869D-4FFE-929F-CCB112F50A6B}" dt="2023-02-02T12:25:06.177" v="312" actId="26606"/>
          <ac:picMkLst>
            <pc:docMk/>
            <pc:sldMk cId="2235218787" sldId="263"/>
            <ac:picMk id="5" creationId="{4D73D28F-56E2-B0AE-00F7-319784B558A1}"/>
          </ac:picMkLst>
        </pc:picChg>
        <pc:picChg chg="add mod ord">
          <ac:chgData name="ines kovac" userId="b91bce8fa84d80f9" providerId="LiveId" clId="{4D63BC07-869D-4FFE-929F-CCB112F50A6B}" dt="2023-02-02T12:25:21.248" v="317" actId="1076"/>
          <ac:picMkLst>
            <pc:docMk/>
            <pc:sldMk cId="2235218787" sldId="263"/>
            <ac:picMk id="7" creationId="{591CB077-E2AB-BB34-A4E5-3F5F5B14EC88}"/>
          </ac:picMkLst>
        </pc:picChg>
      </pc:sldChg>
      <pc:sldChg chg="addSp delSp modSp new mod">
        <pc:chgData name="ines kovac" userId="b91bce8fa84d80f9" providerId="LiveId" clId="{4D63BC07-869D-4FFE-929F-CCB112F50A6B}" dt="2023-02-02T12:54:16.772" v="490" actId="167"/>
        <pc:sldMkLst>
          <pc:docMk/>
          <pc:sldMk cId="1645750284" sldId="264"/>
        </pc:sldMkLst>
        <pc:spChg chg="mod">
          <ac:chgData name="ines kovac" userId="b91bce8fa84d80f9" providerId="LiveId" clId="{4D63BC07-869D-4FFE-929F-CCB112F50A6B}" dt="2023-02-02T12:36:28.970" v="325" actId="20577"/>
          <ac:spMkLst>
            <pc:docMk/>
            <pc:sldMk cId="1645750284" sldId="264"/>
            <ac:spMk id="2" creationId="{DC786DC8-FEAB-4B1F-FE91-3252D96CAF72}"/>
          </ac:spMkLst>
        </pc:spChg>
        <pc:spChg chg="del">
          <ac:chgData name="ines kovac" userId="b91bce8fa84d80f9" providerId="LiveId" clId="{4D63BC07-869D-4FFE-929F-CCB112F50A6B}" dt="2023-02-02T12:39:36.256" v="326" actId="931"/>
          <ac:spMkLst>
            <pc:docMk/>
            <pc:sldMk cId="1645750284" sldId="264"/>
            <ac:spMk id="3" creationId="{420DEB26-8714-1384-DB7D-89A0C9680CB1}"/>
          </ac:spMkLst>
        </pc:spChg>
        <pc:spChg chg="add mod">
          <ac:chgData name="ines kovac" userId="b91bce8fa84d80f9" providerId="LiveId" clId="{4D63BC07-869D-4FFE-929F-CCB112F50A6B}" dt="2023-02-02T12:42:00.890" v="401" actId="403"/>
          <ac:spMkLst>
            <pc:docMk/>
            <pc:sldMk cId="1645750284" sldId="264"/>
            <ac:spMk id="6" creationId="{7CD6AAD6-FC86-2579-D46F-C7EEF6842CE0}"/>
          </ac:spMkLst>
        </pc:spChg>
        <pc:spChg chg="add del mod">
          <ac:chgData name="ines kovac" userId="b91bce8fa84d80f9" providerId="LiveId" clId="{4D63BC07-869D-4FFE-929F-CCB112F50A6B}" dt="2023-02-02T12:53:55.500" v="485" actId="931"/>
          <ac:spMkLst>
            <pc:docMk/>
            <pc:sldMk cId="1645750284" sldId="264"/>
            <ac:spMk id="8" creationId="{A0AA6F23-5727-6581-D143-55BB825B21BE}"/>
          </ac:spMkLst>
        </pc:spChg>
        <pc:picChg chg="add del mod">
          <ac:chgData name="ines kovac" userId="b91bce8fa84d80f9" providerId="LiveId" clId="{4D63BC07-869D-4FFE-929F-CCB112F50A6B}" dt="2023-02-02T12:53:47.580" v="484" actId="478"/>
          <ac:picMkLst>
            <pc:docMk/>
            <pc:sldMk cId="1645750284" sldId="264"/>
            <ac:picMk id="5" creationId="{B54312B1-AC77-CC7C-15F4-36EDABD3CAF1}"/>
          </ac:picMkLst>
        </pc:picChg>
        <pc:picChg chg="add mod ord">
          <ac:chgData name="ines kovac" userId="b91bce8fa84d80f9" providerId="LiveId" clId="{4D63BC07-869D-4FFE-929F-CCB112F50A6B}" dt="2023-02-02T12:54:16.772" v="490" actId="167"/>
          <ac:picMkLst>
            <pc:docMk/>
            <pc:sldMk cId="1645750284" sldId="264"/>
            <ac:picMk id="10" creationId="{5D3B6CB5-355A-041E-2AFE-63DE98F328F9}"/>
          </ac:picMkLst>
        </pc:picChg>
      </pc:sldChg>
      <pc:sldChg chg="addSp delSp modSp new mod">
        <pc:chgData name="ines kovac" userId="b91bce8fa84d80f9" providerId="LiveId" clId="{4D63BC07-869D-4FFE-929F-CCB112F50A6B}" dt="2023-02-02T12:51:52.521" v="483" actId="1076"/>
        <pc:sldMkLst>
          <pc:docMk/>
          <pc:sldMk cId="3628098029" sldId="265"/>
        </pc:sldMkLst>
        <pc:spChg chg="mod">
          <ac:chgData name="ines kovac" userId="b91bce8fa84d80f9" providerId="LiveId" clId="{4D63BC07-869D-4FFE-929F-CCB112F50A6B}" dt="2023-02-02T12:51:24.959" v="481" actId="122"/>
          <ac:spMkLst>
            <pc:docMk/>
            <pc:sldMk cId="3628098029" sldId="265"/>
            <ac:spMk id="2" creationId="{21391054-3911-4320-B970-404B2484E907}"/>
          </ac:spMkLst>
        </pc:spChg>
        <pc:spChg chg="del mod">
          <ac:chgData name="ines kovac" userId="b91bce8fa84d80f9" providerId="LiveId" clId="{4D63BC07-869D-4FFE-929F-CCB112F50A6B}" dt="2023-02-02T12:51:01.656" v="450" actId="478"/>
          <ac:spMkLst>
            <pc:docMk/>
            <pc:sldMk cId="3628098029" sldId="265"/>
            <ac:spMk id="3" creationId="{4EDEE5BA-8478-4123-B9D7-CAB78A942F2D}"/>
          </ac:spMkLst>
        </pc:spChg>
        <pc:spChg chg="add mod">
          <ac:chgData name="ines kovac" userId="b91bce8fa84d80f9" providerId="LiveId" clId="{4D63BC07-869D-4FFE-929F-CCB112F50A6B}" dt="2023-02-02T12:51:31.452" v="482" actId="14100"/>
          <ac:spMkLst>
            <pc:docMk/>
            <pc:sldMk cId="3628098029" sldId="265"/>
            <ac:spMk id="7" creationId="{E2A2CF9F-5199-9BBA-9E8B-F133B19BD8C8}"/>
          </ac:spMkLst>
        </pc:spChg>
        <pc:picChg chg="add mod ord">
          <ac:chgData name="ines kovac" userId="b91bce8fa84d80f9" providerId="LiveId" clId="{4D63BC07-869D-4FFE-929F-CCB112F50A6B}" dt="2023-02-02T12:51:52.521" v="483" actId="1076"/>
          <ac:picMkLst>
            <pc:docMk/>
            <pc:sldMk cId="3628098029" sldId="265"/>
            <ac:picMk id="5" creationId="{BCBB04AA-4783-1777-83BF-4D2ADE407A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541406-CE1D-060E-B3EF-D3BD7B5A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F1ADE9C-857D-EB35-0D57-1369CA1F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79DA17D-21E8-A100-741B-F6FA7787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F6802B5-D7EE-978F-1E2A-48B2807E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D463B20-6711-1237-998C-8B9268E0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35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BEEFE0-6047-62A5-57D3-BB3AEC5F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F2B7195-65E9-2375-0B1E-8457F058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F158023-E84C-7150-4EE4-4D18B6B3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F63D527-3159-C74D-FE8F-A6ABE4C4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4AB88EE-3C25-88A2-6C77-6EC4F1C0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82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D4F184CC-2D55-CD06-FC3A-92DF2E85E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7D765B48-AF0A-0201-9FBA-644A92A4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75CCC34-304C-6A14-4215-8E4A096D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1EE6F7D-3C01-8152-A9B4-0E80E5EB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411FE95-3B11-DBEF-AD7F-B2C085CA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15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665A78-196D-8215-E428-CE0E2E20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612AC3E-21D1-40CA-B112-A4AF241E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494DC99-3B39-968C-2BFC-7E9DFED1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967EA8-9CA4-334D-FE52-A02A7088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ACAE78D-B7A9-D5FE-D83A-66E56382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70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14168D-41E2-0778-D7A3-66D612F6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FDCBA58-B891-68CE-8D9D-BD0F8C11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F6B2A6-5C4C-090F-CE42-8CC56CA4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BBB8CE6-B2A3-AFE3-1D2A-703F7060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53252EB-55F4-7F46-9E92-6BC1F87F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441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CC5A88-C571-E7AE-EC9E-B1824807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A82455D-CD17-4DFF-B9AC-5B28940CF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EBFDC8A-85D7-E950-0BAC-92AF38836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3C2B28B-A8B7-2A03-FD59-5A16A7A2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E154CDF-7186-5725-0B6A-83E9A2C8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5A2B09E-DDFC-321C-3E29-733B543E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796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6F338B-1E97-DFBB-4E04-48BE32E8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57ED8CD-2F4D-F387-3F98-DC16AA46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2F87093-973E-DC96-D282-4BA22A8FF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5B91D1D8-F5CE-379F-97C5-DBA7D107D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D5C8BEC6-710B-1CB9-3C04-4ED001466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922FC68B-CCE5-ADEB-63CC-3406AA99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2160531F-F044-2148-3EA2-62F48073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FC0D1A33-C967-95E0-D4B3-CAAFAC4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340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71EC14-08DC-9F5F-C916-06D732B5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6B6E703D-53DB-BE4D-2A2A-4B6AAA3B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D6911922-34A2-F808-A43C-D81CD53C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03DD8F9-1726-F405-1ED9-862058A8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DC65819F-C199-54D0-1B85-19ECCA66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6BCDFA89-FDF3-C0F9-43E2-6D2A7662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9309BD8-51B4-CAE0-5D50-2BF52A1B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660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1DEEA7-F04D-8B5D-60B2-FC9B5037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5D3BDC7-B3CA-F7F8-8F87-E503B4CA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548CE9C-5D51-7A32-EA0B-EA828CEDC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D7C365A-FCAE-BAAF-757D-C2130EE5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755E347-A628-4A85-0CBF-2012E63C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DD0829E-0958-01FF-56ED-32DAE9EB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499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D30BF5-6F20-A6E6-300A-BCAA9712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8215BEB1-6088-F658-8997-2BC537C0D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3478310-8608-5D62-14FC-DA41D7C77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41751B3-CD7B-4A8A-18C1-02E8A251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51F3B6E-FB4A-E221-14CC-17FCCE17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356BA68-BCA6-74D0-7991-D8332610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896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526940CD-27DE-374C-B210-E3187577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4270797-AF96-EDFE-9218-6FD01F5A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3BE9E81-4710-863D-6D30-9F45EE3EC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84AD-5A20-4415-853B-8C93A5486E3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C41145D-406D-379C-83F4-6CB881FE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7893023-330B-DFED-21B5-38ABA2E3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53DC-F3D8-4AAC-996E-1EB4F71032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038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75D9C89C-6940-6A6B-C518-AD5ACCBC2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45DEDCF-4F57-0F8C-8C33-5B10080AE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300"/>
            <a:ext cx="5305425" cy="1195388"/>
          </a:xfrm>
        </p:spPr>
        <p:txBody>
          <a:bodyPr>
            <a:normAutofit/>
          </a:bodyPr>
          <a:lstStyle/>
          <a:p>
            <a:pPr algn="l"/>
            <a:r>
              <a:rPr lang="hr-HR" sz="3200" dirty="0">
                <a:solidFill>
                  <a:schemeClr val="bg1"/>
                </a:solidFill>
              </a:rPr>
              <a:t> Seminar 1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48A000C-FCED-4D1D-94D2-83350E889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00"/>
            <a:ext cx="9144000" cy="1379537"/>
          </a:xfrm>
        </p:spPr>
        <p:txBody>
          <a:bodyPr>
            <a:normAutofit/>
          </a:bodyPr>
          <a:lstStyle/>
          <a:p>
            <a:pPr algn="l"/>
            <a:r>
              <a:rPr lang="hr-HR" sz="1800" dirty="0">
                <a:solidFill>
                  <a:schemeClr val="bg1"/>
                </a:solidFill>
              </a:rPr>
              <a:t>Ines Kovač</a:t>
            </a:r>
          </a:p>
          <a:p>
            <a:pPr algn="l"/>
            <a:r>
              <a:rPr lang="hr-HR" sz="1800" dirty="0">
                <a:solidFill>
                  <a:schemeClr val="bg1"/>
                </a:solidFill>
              </a:rPr>
              <a:t>Mentorica: doc. dr. sc. Tamara Petrović</a:t>
            </a:r>
          </a:p>
        </p:txBody>
      </p:sp>
    </p:spTree>
    <p:extLst>
      <p:ext uri="{BB962C8B-B14F-4D97-AF65-F5344CB8AC3E}">
        <p14:creationId xmlns:p14="http://schemas.microsoft.com/office/powerpoint/2010/main" val="31195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BDBE510-0296-E223-9BED-96AF9BB2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r-HR" sz="4000" dirty="0"/>
              <a:t>Tipovi strojnog učenja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F3BB6A1-51A9-BE4A-7D5E-14D9417C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hr-HR" sz="2400" dirty="0"/>
              <a:t>Nadzirano učenje</a:t>
            </a:r>
          </a:p>
          <a:p>
            <a:r>
              <a:rPr lang="hr-HR" sz="2400" dirty="0"/>
              <a:t>Nenadzirano učenje</a:t>
            </a:r>
          </a:p>
          <a:p>
            <a:r>
              <a:rPr lang="hr-HR" sz="2400" b="1" dirty="0"/>
              <a:t>Podržano učenje</a:t>
            </a:r>
          </a:p>
        </p:txBody>
      </p:sp>
      <p:grpSp>
        <p:nvGrpSpPr>
          <p:cNvPr id="38" name="Group 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Slika 6">
            <a:extLst>
              <a:ext uri="{FF2B5EF4-FFF2-40B4-BE49-F238E27FC236}">
                <a16:creationId xmlns:a16="http://schemas.microsoft.com/office/drawing/2014/main" id="{0C00E303-F73C-A7BA-739A-3CE458AE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49" y="1409703"/>
            <a:ext cx="7566884" cy="512656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automaton&#10;&#10;Opis je automatski generiran">
            <a:extLst>
              <a:ext uri="{FF2B5EF4-FFF2-40B4-BE49-F238E27FC236}">
                <a16:creationId xmlns:a16="http://schemas.microsoft.com/office/drawing/2014/main" id="{558B385A-BE1C-66DA-E9A0-08C0C3BDE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78B4070-E0AC-A6C7-C4FE-258AF65B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hr-HR" sz="4000"/>
              <a:t>Podržano učenje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909FCA-C6A4-B85D-B374-384BCEE5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hr-HR" sz="2000" dirty="0"/>
              <a:t>Učenje iz interakcije s okolinom</a:t>
            </a:r>
          </a:p>
          <a:p>
            <a:r>
              <a:rPr lang="hr-HR" sz="2000" dirty="0"/>
              <a:t>Inteligentni agent i njegova interakcija s okolinom</a:t>
            </a:r>
          </a:p>
          <a:p>
            <a:r>
              <a:rPr lang="hr-HR" sz="2000" i="1" dirty="0"/>
              <a:t>Cilj:</a:t>
            </a:r>
            <a:r>
              <a:rPr lang="hr-HR" sz="2000" dirty="0"/>
              <a:t> pronaći odgovarajući akcijski model koji maksimizira ukupnu kumulativnu nagradu</a:t>
            </a:r>
          </a:p>
          <a:p>
            <a:endParaRPr lang="hr-HR" sz="2000" dirty="0"/>
          </a:p>
          <a:p>
            <a:r>
              <a:rPr lang="hr-HR" sz="2000" dirty="0"/>
              <a:t>Učenje </a:t>
            </a:r>
            <a:r>
              <a:rPr lang="hr-HR" sz="2000" b="1" i="1" dirty="0"/>
              <a:t>što</a:t>
            </a:r>
            <a:r>
              <a:rPr lang="hr-HR" sz="2000" dirty="0"/>
              <a:t> učiti, kako povezati situacije i akcije kako bi se maksimizirala ukupna nagrada, a </a:t>
            </a:r>
            <a:r>
              <a:rPr lang="hr-HR" sz="2000" b="1" i="1" dirty="0"/>
              <a:t>ne kako </a:t>
            </a:r>
            <a:r>
              <a:rPr lang="hr-HR" sz="2000" dirty="0"/>
              <a:t>postići cilj</a:t>
            </a:r>
          </a:p>
        </p:txBody>
      </p:sp>
    </p:spTree>
    <p:extLst>
      <p:ext uri="{BB962C8B-B14F-4D97-AF65-F5344CB8AC3E}">
        <p14:creationId xmlns:p14="http://schemas.microsoft.com/office/powerpoint/2010/main" val="215179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BB21A83A-F79E-0CC3-6F6E-12CECEADB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558E074-16E6-CCAC-50C0-143E58E0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046157"/>
            <a:ext cx="6620505" cy="3773010"/>
          </a:xfrm>
        </p:spPr>
        <p:txBody>
          <a:bodyPr>
            <a:normAutofit fontScale="92500" lnSpcReduction="10000"/>
          </a:bodyPr>
          <a:lstStyle/>
          <a:p>
            <a:r>
              <a:rPr lang="hr-HR" sz="2200" dirty="0"/>
              <a:t>Politika </a:t>
            </a:r>
            <a:r>
              <a:rPr lang="el-GR" sz="2200" dirty="0"/>
              <a:t>π</a:t>
            </a:r>
            <a:r>
              <a:rPr lang="hr-HR" sz="2200" dirty="0"/>
              <a:t>:</a:t>
            </a:r>
          </a:p>
          <a:p>
            <a:pPr lvl="1"/>
            <a:r>
              <a:rPr lang="hr-HR" sz="1800" dirty="0"/>
              <a:t>Definira način ponašanja agenta u određenom trenutku</a:t>
            </a:r>
          </a:p>
          <a:p>
            <a:pPr lvl="1"/>
            <a:r>
              <a:rPr lang="hr-HR" sz="1800" dirty="0"/>
              <a:t>Srž agenta, sama je dovoljna za određivanje ponašanja agenta</a:t>
            </a:r>
          </a:p>
          <a:p>
            <a:pPr marL="457200" lvl="1" indent="0">
              <a:buNone/>
            </a:pPr>
            <a:endParaRPr lang="hr-HR" sz="1800" dirty="0"/>
          </a:p>
          <a:p>
            <a:r>
              <a:rPr lang="hr-HR" sz="2200" dirty="0"/>
              <a:t>Signal nagrade:</a:t>
            </a:r>
          </a:p>
          <a:p>
            <a:pPr lvl="1"/>
            <a:r>
              <a:rPr lang="hr-HR" sz="1800" dirty="0"/>
              <a:t>Definira cilj problema podržanog učenja</a:t>
            </a:r>
          </a:p>
          <a:p>
            <a:pPr lvl="1"/>
            <a:r>
              <a:rPr lang="hr-HR" sz="1800" dirty="0"/>
              <a:t>Primarna osnova za promjenu politike</a:t>
            </a:r>
          </a:p>
          <a:p>
            <a:pPr lvl="1"/>
            <a:r>
              <a:rPr lang="hr-HR" sz="1800" dirty="0"/>
              <a:t>Određuje što je dobar odgovor kratkoročno</a:t>
            </a:r>
          </a:p>
          <a:p>
            <a:pPr lvl="1"/>
            <a:endParaRPr lang="hr-HR" sz="1800" dirty="0"/>
          </a:p>
          <a:p>
            <a:r>
              <a:rPr lang="hr-HR" sz="2200" dirty="0"/>
              <a:t>Funkcija vrijednosti:</a:t>
            </a:r>
          </a:p>
          <a:p>
            <a:pPr lvl="1"/>
            <a:r>
              <a:rPr lang="hr-HR" sz="1800" dirty="0"/>
              <a:t>Određuje sto je dobar odabir dugoročno</a:t>
            </a:r>
          </a:p>
          <a:p>
            <a:pPr lvl="1"/>
            <a:r>
              <a:rPr lang="hr-HR" sz="1800" dirty="0"/>
              <a:t>Ukupan iznos nagrade koju agent može očekivati da će sakupiti u budućnosti</a:t>
            </a:r>
          </a:p>
        </p:txBody>
      </p:sp>
    </p:spTree>
    <p:extLst>
      <p:ext uri="{BB962C8B-B14F-4D97-AF65-F5344CB8AC3E}">
        <p14:creationId xmlns:p14="http://schemas.microsoft.com/office/powerpoint/2010/main" val="8075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BB21A83A-F79E-0CC3-6F6E-12CECEADB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558E074-16E6-CCAC-50C0-143E58E0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371162"/>
            <a:ext cx="6620505" cy="4676711"/>
          </a:xfrm>
        </p:spPr>
        <p:txBody>
          <a:bodyPr>
            <a:normAutofit/>
          </a:bodyPr>
          <a:lstStyle/>
          <a:p>
            <a:r>
              <a:rPr lang="hr-HR" sz="2000" dirty="0" err="1"/>
              <a:t>Sekvencionalno</a:t>
            </a:r>
            <a:r>
              <a:rPr lang="hr-HR" sz="2000" dirty="0"/>
              <a:t> donošenje odluka</a:t>
            </a:r>
          </a:p>
          <a:p>
            <a:r>
              <a:rPr lang="hr-HR" sz="2000" dirty="0"/>
              <a:t>Akcije utječu ne samo na trenutne nagrade, nego i na sljedeća stanja i nagrade</a:t>
            </a:r>
          </a:p>
          <a:p>
            <a:endParaRPr lang="hr-HR" sz="1800" dirty="0"/>
          </a:p>
          <a:p>
            <a:r>
              <a:rPr lang="hr-HR" sz="2000" dirty="0"/>
              <a:t>Funkcija p definira dinamiku MDP-a te je deterministička funkcija</a:t>
            </a:r>
          </a:p>
          <a:p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r>
              <a:rPr lang="hr-HR" sz="2000" dirty="0"/>
              <a:t>Hipoteza nagrade:</a:t>
            </a:r>
          </a:p>
          <a:p>
            <a:pPr lvl="1"/>
            <a:r>
              <a:rPr lang="hr-HR" sz="1800" i="1" dirty="0"/>
              <a:t>Sve što podrazumijevamo pod ciljevima I svrhama možemo shvatiti kao maksimiziranje očekivane vrijednosti kumulativnog zbroja prikupljenog skalarnog signala nagrade.</a:t>
            </a:r>
            <a:endParaRPr lang="hr-HR" i="1" dirty="0"/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2E61F98D-6786-16B4-3594-A7B0D70FED80}"/>
              </a:ext>
            </a:extLst>
          </p:cNvPr>
          <p:cNvSpPr txBox="1"/>
          <p:nvPr/>
        </p:nvSpPr>
        <p:spPr>
          <a:xfrm>
            <a:off x="442727" y="465221"/>
            <a:ext cx="6986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 err="1"/>
              <a:t>Markovljevi</a:t>
            </a:r>
            <a:r>
              <a:rPr lang="hr-HR" sz="3200" dirty="0"/>
              <a:t> lanci odlučivanja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74F523E-CE00-13B0-99A2-41D2B7A43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6" t="9733" r="19378"/>
          <a:stretch/>
        </p:blipFill>
        <p:spPr>
          <a:xfrm>
            <a:off x="7871520" y="2409538"/>
            <a:ext cx="4041121" cy="1599949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24ECFCD-DBEE-08E9-C7BD-2C1C1B78A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51" y="3709517"/>
            <a:ext cx="563054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591CB077-E2AB-BB34-A4E5-3F5F5B14E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8" b="1"/>
          <a:stretch/>
        </p:blipFill>
        <p:spPr>
          <a:xfrm>
            <a:off x="6096000" y="4007960"/>
            <a:ext cx="5200841" cy="2296632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4D73D28F-56E2-B0AE-00F7-319784B55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3" r="1" b="7260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7D7D2B2-07E5-D85F-F023-601B5E85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hr-HR" sz="4100"/>
              <a:t>Dinamičko programiranje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A47C4D3-602A-1DCA-D986-A74A68BE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hr-HR" sz="2000">
                <a:solidFill>
                  <a:schemeClr val="tx1">
                    <a:alpha val="60000"/>
                  </a:schemeClr>
                </a:solidFill>
              </a:rPr>
              <a:t>Skup algoritama koji se ogu koristiti za izračunavanje optimalnih politika uz savršeni model okoline kao MDP</a:t>
            </a:r>
          </a:p>
          <a:p>
            <a:r>
              <a:rPr lang="hr-HR" sz="2000">
                <a:solidFill>
                  <a:schemeClr val="tx1">
                    <a:alpha val="60000"/>
                  </a:schemeClr>
                </a:solidFill>
              </a:rPr>
              <a:t>Ključna ideja je korištenje funkcije vrijednosti za organiziranje i strukturiranje pretrage za dobrom politikom</a:t>
            </a:r>
          </a:p>
          <a:p>
            <a:r>
              <a:rPr lang="hr-HR" sz="2000">
                <a:solidFill>
                  <a:schemeClr val="tx1">
                    <a:alpha val="60000"/>
                  </a:schemeClr>
                </a:solidFill>
              </a:rPr>
              <a:t>Dobivanje optimaplne politike:</a:t>
            </a:r>
          </a:p>
        </p:txBody>
      </p:sp>
    </p:spTree>
    <p:extLst>
      <p:ext uri="{BB962C8B-B14F-4D97-AF65-F5344CB8AC3E}">
        <p14:creationId xmlns:p14="http://schemas.microsoft.com/office/powerpoint/2010/main" val="22352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5D3B6CB5-355A-041E-2AFE-63DE98F32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36" y="1880981"/>
            <a:ext cx="9341271" cy="4977019"/>
          </a:xfr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C786DC8-FEAB-4B1F-FE91-3252D96C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7CD6AAD6-FC86-2579-D46F-C7EEF6842CE0}"/>
              </a:ext>
            </a:extLst>
          </p:cNvPr>
          <p:cNvSpPr txBox="1"/>
          <p:nvPr/>
        </p:nvSpPr>
        <p:spPr>
          <a:xfrm>
            <a:off x="304800" y="1690688"/>
            <a:ext cx="460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 err="1"/>
              <a:t>Cart</a:t>
            </a:r>
            <a:r>
              <a:rPr lang="hr-HR" sz="2400" dirty="0"/>
              <a:t> Pole s </a:t>
            </a:r>
            <a:r>
              <a:rPr lang="hr-HR" sz="2400" dirty="0" err="1"/>
              <a:t>gymlibrary</a:t>
            </a:r>
            <a:r>
              <a:rPr lang="hr-HR" sz="2400" dirty="0"/>
              <a:t> od </a:t>
            </a:r>
            <a:r>
              <a:rPr lang="hr-HR" sz="2400" dirty="0" err="1"/>
              <a:t>OpenAI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575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BCBB04AA-4783-1777-83BF-4D2ADE40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53"/>
            <a:ext cx="12379011" cy="6963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21391054-3911-4320-B970-404B248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23507"/>
          </a:xfrm>
        </p:spPr>
        <p:txBody>
          <a:bodyPr>
            <a:normAutofit/>
          </a:bodyPr>
          <a:lstStyle/>
          <a:p>
            <a:pPr algn="ctr"/>
            <a:r>
              <a:rPr lang="hr-HR" sz="9800" dirty="0">
                <a:solidFill>
                  <a:schemeClr val="bg1"/>
                </a:solidFill>
              </a:rPr>
              <a:t>Hvala na pažnji!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E2A2CF9F-5199-9BBA-9E8B-F133B19B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7537"/>
            <a:ext cx="9782908" cy="18394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8098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230</Words>
  <Application>Microsoft Office PowerPoint</Application>
  <PresentationFormat>Široki zaslon</PresentationFormat>
  <Paragraphs>42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sustava Office</vt:lpstr>
      <vt:lpstr> Seminar 1</vt:lpstr>
      <vt:lpstr>Tipovi strojnog učenja</vt:lpstr>
      <vt:lpstr>Podržano učenje</vt:lpstr>
      <vt:lpstr>PowerPoint prezentacija</vt:lpstr>
      <vt:lpstr>PowerPoint prezentacija</vt:lpstr>
      <vt:lpstr>Dinamičko programiranje</vt:lpstr>
      <vt:lpstr>Primjer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Seminar 1</dc:title>
  <dc:creator>ines kovac</dc:creator>
  <cp:lastModifiedBy>ines kovac</cp:lastModifiedBy>
  <cp:revision>1</cp:revision>
  <dcterms:created xsi:type="dcterms:W3CDTF">2023-02-02T11:04:49Z</dcterms:created>
  <dcterms:modified xsi:type="dcterms:W3CDTF">2023-02-02T12:54:17Z</dcterms:modified>
</cp:coreProperties>
</file>