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League Spartan Medium"/>
      <p:regular r:id="rId12"/>
      <p:bold r:id="rId13"/>
    </p:embeddedFont>
    <p:embeddedFont>
      <p:font typeface="League Spartan"/>
      <p:regular r:id="rId14"/>
      <p:bold r:id="rId15"/>
    </p:embeddedFont>
    <p:embeddedFont>
      <p:font typeface="Inter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Lato Light"/>
      <p:regular r:id="rId22"/>
      <p:bold r:id="rId23"/>
      <p:italic r:id="rId24"/>
      <p:boldItalic r:id="rId25"/>
    </p:embeddedFont>
    <p:embeddedFont>
      <p:font typeface="Open Sans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Lato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LatoLight-italic.fntdata"/><Relationship Id="rId23" Type="http://schemas.openxmlformats.org/officeDocument/2006/relationships/font" Target="fonts/Lato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Medium-regular.fntdata"/><Relationship Id="rId25" Type="http://schemas.openxmlformats.org/officeDocument/2006/relationships/font" Target="fonts/LatoLight-boldItalic.fntdata"/><Relationship Id="rId28" Type="http://schemas.openxmlformats.org/officeDocument/2006/relationships/font" Target="fonts/OpenSansMedium-italic.fntdata"/><Relationship Id="rId27" Type="http://schemas.openxmlformats.org/officeDocument/2006/relationships/font" Target="fonts/Open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agueSpartanMedium-bold.fntdata"/><Relationship Id="rId12" Type="http://schemas.openxmlformats.org/officeDocument/2006/relationships/font" Target="fonts/LeagueSpartanMedium-regular.fntdata"/><Relationship Id="rId15" Type="http://schemas.openxmlformats.org/officeDocument/2006/relationships/font" Target="fonts/LeagueSpartan-bold.fntdata"/><Relationship Id="rId14" Type="http://schemas.openxmlformats.org/officeDocument/2006/relationships/font" Target="fonts/LeagueSpartan-regular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152578610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152578610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SLIDES_API152578610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SLIDES_API152578610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52578610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52578610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152578610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152578610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SLIDES_API152578610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SLIDES_API152578610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2" name="Google Shape;6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17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17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7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18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7" name="Google Shape;87;p18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9" name="Google Shape;89;p18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7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6" name="Google Shape;96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8" name="Google Shape;98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1" name="Google Shape;101;p19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20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0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0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1" name="Google Shape;11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24" name="Google Shape;1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5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4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8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ter"/>
              <a:buChar char="●"/>
              <a:defRPr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Welcome to the presentation</a:t>
            </a:r>
            <a:endParaRPr/>
          </a:p>
        </p:txBody>
      </p:sp>
      <p:sp>
        <p:nvSpPr>
          <p:cNvPr id="202" name="Google Shape;202;p29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Today, we will compare NoSQL and SQL databases</a:t>
            </a:r>
            <a:endParaRPr/>
          </a:p>
        </p:txBody>
      </p:sp>
      <p:sp>
        <p:nvSpPr>
          <p:cNvPr id="203" name="Google Shape;203;p29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4" name="Google Shape;204;p29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Let's dive into the world of databases!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NoSQL stands for 'Not Only SQL'</a:t>
            </a:r>
            <a:endParaRPr/>
          </a:p>
        </p:txBody>
      </p:sp>
      <p:sp>
        <p:nvSpPr>
          <p:cNvPr id="210" name="Google Shape;210;p30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Flexible and schema-less</a:t>
            </a:r>
            <a:endParaRPr/>
          </a:p>
        </p:txBody>
      </p:sp>
      <p:sp>
        <p:nvSpPr>
          <p:cNvPr id="211" name="Google Shape;211;p30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Stores data in a non-tabular format</a:t>
            </a:r>
            <a:endParaRPr/>
          </a:p>
        </p:txBody>
      </p:sp>
      <p:sp>
        <p:nvSpPr>
          <p:cNvPr id="212" name="Google Shape;212;p30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Document-oriented, key-value, graph, or wide-column stores</a:t>
            </a:r>
            <a:endParaRPr/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NoSQL Database</a:t>
            </a:r>
            <a:endParaRPr/>
          </a:p>
        </p:txBody>
      </p:sp>
      <p:sp>
        <p:nvSpPr>
          <p:cNvPr id="214" name="Google Shape;214;p30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Scales horizontally with ease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525" y="1113627"/>
            <a:ext cx="3260949" cy="31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SQL Database</a:t>
            </a:r>
            <a:endParaRPr/>
          </a:p>
        </p:txBody>
      </p:sp>
      <p:sp>
        <p:nvSpPr>
          <p:cNvPr id="221" name="Google Shape;221;p31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stands for 'Structured Query Language'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Uses a fixed schema and tables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Stores data in a tabular format with rows and columns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Traditional and relational database management system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Scales vertically by adding more resources</a:t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25" y="1519350"/>
            <a:ext cx="4417274" cy="276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Functionality Comparison</a:t>
            </a:r>
            <a:endParaRPr/>
          </a:p>
        </p:txBody>
      </p:sp>
      <p:sp>
        <p:nvSpPr>
          <p:cNvPr id="228" name="Google Shape;228;p32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NoSQL is best suited for unstructured and rapidly-changing data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SQL excels in handling structured and well-defined data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NoSQL databases are highly scalable and faster for large datasets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SQL databases are better for complex queries and transactions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NoSQL databases are schema-flexible, allowing easy schema evolution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 SQL databases ensure data consistency with ACID (Atomicity, Consistency, Isolation, Durability)</a:t>
            </a:r>
            <a:endParaRPr/>
          </a:p>
        </p:txBody>
      </p:sp>
      <p:pic>
        <p:nvPicPr>
          <p:cNvPr id="229" name="Google Shape;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25" y="3094500"/>
            <a:ext cx="3171400" cy="19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Visual Comparison</a:t>
            </a:r>
            <a:endParaRPr/>
          </a:p>
        </p:txBody>
      </p:sp>
      <p:sp>
        <p:nvSpPr>
          <p:cNvPr id="235" name="Google Shape;235;p33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NoSQL  Flexible schema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NoSQL  Horizontal scalability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NoSQL  Faster for large datasets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NoSQL  Unstructured data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 Fixed schema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 Vertical scalability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 Better for complex queries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 Structured data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SQL  ACID compliance</a:t>
            </a:r>
            <a:endParaRPr/>
          </a:p>
        </p:txBody>
      </p:sp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300" y="1414225"/>
            <a:ext cx="4795950" cy="21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Monochrome - v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