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21D49-CED0-4193-8B91-C622130426A7}" v="16" dt="2024-12-04T21:05:21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jlél BOUBAKER" userId="822403e568cf6830" providerId="LiveId" clId="{23A21D49-CED0-4193-8B91-C622130426A7}"/>
    <pc:docChg chg="undo custSel addSld delSld modSld sldOrd">
      <pc:chgData name="Ijlél BOUBAKER" userId="822403e568cf6830" providerId="LiveId" clId="{23A21D49-CED0-4193-8B91-C622130426A7}" dt="2024-12-04T21:18:22.904" v="519" actId="20577"/>
      <pc:docMkLst>
        <pc:docMk/>
      </pc:docMkLst>
      <pc:sldChg chg="modSp mod">
        <pc:chgData name="Ijlél BOUBAKER" userId="822403e568cf6830" providerId="LiveId" clId="{23A21D49-CED0-4193-8B91-C622130426A7}" dt="2024-12-04T21:15:41.185" v="492" actId="20577"/>
        <pc:sldMkLst>
          <pc:docMk/>
          <pc:sldMk cId="4167884232" sldId="278"/>
        </pc:sldMkLst>
        <pc:spChg chg="mod">
          <ac:chgData name="Ijlél BOUBAKER" userId="822403e568cf6830" providerId="LiveId" clId="{23A21D49-CED0-4193-8B91-C622130426A7}" dt="2024-12-04T21:14:28.469" v="481" actId="20577"/>
          <ac:spMkLst>
            <pc:docMk/>
            <pc:sldMk cId="4167884232" sldId="278"/>
            <ac:spMk id="8" creationId="{867C0B05-CE08-8375-5757-97AC289CE5D8}"/>
          </ac:spMkLst>
        </pc:spChg>
        <pc:spChg chg="mod">
          <ac:chgData name="Ijlél BOUBAKER" userId="822403e568cf6830" providerId="LiveId" clId="{23A21D49-CED0-4193-8B91-C622130426A7}" dt="2024-12-04T21:15:41.185" v="492" actId="20577"/>
          <ac:spMkLst>
            <pc:docMk/>
            <pc:sldMk cId="4167884232" sldId="278"/>
            <ac:spMk id="108" creationId="{BF2ACC39-AC29-99E4-1927-7DB90EF032D3}"/>
          </ac:spMkLst>
        </pc:spChg>
      </pc:sldChg>
      <pc:sldChg chg="modSp mod">
        <pc:chgData name="Ijlél BOUBAKER" userId="822403e568cf6830" providerId="LiveId" clId="{23A21D49-CED0-4193-8B91-C622130426A7}" dt="2024-12-04T20:28:10.151" v="43" actId="108"/>
        <pc:sldMkLst>
          <pc:docMk/>
          <pc:sldMk cId="1974521835" sldId="280"/>
        </pc:sldMkLst>
        <pc:spChg chg="mod">
          <ac:chgData name="Ijlél BOUBAKER" userId="822403e568cf6830" providerId="LiveId" clId="{23A21D49-CED0-4193-8B91-C622130426A7}" dt="2024-12-04T20:28:10.151" v="43" actId="108"/>
          <ac:spMkLst>
            <pc:docMk/>
            <pc:sldMk cId="1974521835" sldId="280"/>
            <ac:spMk id="2" creationId="{FB89F2FB-49C7-21A7-A8DF-B8355A5546D0}"/>
          </ac:spMkLst>
        </pc:spChg>
      </pc:sldChg>
      <pc:sldChg chg="modSp mod">
        <pc:chgData name="Ijlél BOUBAKER" userId="822403e568cf6830" providerId="LiveId" clId="{23A21D49-CED0-4193-8B91-C622130426A7}" dt="2024-12-04T20:28:04.083" v="42" actId="108"/>
        <pc:sldMkLst>
          <pc:docMk/>
          <pc:sldMk cId="2333094291" sldId="281"/>
        </pc:sldMkLst>
        <pc:spChg chg="mod">
          <ac:chgData name="Ijlél BOUBAKER" userId="822403e568cf6830" providerId="LiveId" clId="{23A21D49-CED0-4193-8B91-C622130426A7}" dt="2024-12-04T20:28:04.083" v="42" actId="108"/>
          <ac:spMkLst>
            <pc:docMk/>
            <pc:sldMk cId="2333094291" sldId="281"/>
            <ac:spMk id="2" creationId="{9C06E694-B0F4-5A94-3CA1-29DDC2F5D5CB}"/>
          </ac:spMkLst>
        </pc:spChg>
      </pc:sldChg>
      <pc:sldChg chg="modSp mod">
        <pc:chgData name="Ijlél BOUBAKER" userId="822403e568cf6830" providerId="LiveId" clId="{23A21D49-CED0-4193-8B91-C622130426A7}" dt="2024-12-04T20:27:58.903" v="41" actId="108"/>
        <pc:sldMkLst>
          <pc:docMk/>
          <pc:sldMk cId="4195628011" sldId="282"/>
        </pc:sldMkLst>
        <pc:spChg chg="mod">
          <ac:chgData name="Ijlél BOUBAKER" userId="822403e568cf6830" providerId="LiveId" clId="{23A21D49-CED0-4193-8B91-C622130426A7}" dt="2024-12-04T20:27:58.903" v="41" actId="108"/>
          <ac:spMkLst>
            <pc:docMk/>
            <pc:sldMk cId="4195628011" sldId="282"/>
            <ac:spMk id="2" creationId="{AAFF1050-BA1A-69B2-8B3A-C8B88077ACB1}"/>
          </ac:spMkLst>
        </pc:spChg>
      </pc:sldChg>
      <pc:sldChg chg="modSp mod">
        <pc:chgData name="Ijlél BOUBAKER" userId="822403e568cf6830" providerId="LiveId" clId="{23A21D49-CED0-4193-8B91-C622130426A7}" dt="2024-12-04T21:18:22.904" v="519" actId="20577"/>
        <pc:sldMkLst>
          <pc:docMk/>
          <pc:sldMk cId="1750558673" sldId="283"/>
        </pc:sldMkLst>
        <pc:spChg chg="mod">
          <ac:chgData name="Ijlél BOUBAKER" userId="822403e568cf6830" providerId="LiveId" clId="{23A21D49-CED0-4193-8B91-C622130426A7}" dt="2024-12-04T21:16:26.149" v="493" actId="313"/>
          <ac:spMkLst>
            <pc:docMk/>
            <pc:sldMk cId="1750558673" sldId="283"/>
            <ac:spMk id="12" creationId="{6817451A-42CA-FE7A-428A-C5CE2DEFABEC}"/>
          </ac:spMkLst>
        </pc:spChg>
        <pc:spChg chg="mod">
          <ac:chgData name="Ijlél BOUBAKER" userId="822403e568cf6830" providerId="LiveId" clId="{23A21D49-CED0-4193-8B91-C622130426A7}" dt="2024-12-04T21:18:22.904" v="519" actId="20577"/>
          <ac:spMkLst>
            <pc:docMk/>
            <pc:sldMk cId="1750558673" sldId="283"/>
            <ac:spMk id="14" creationId="{85A1AE36-FA60-9AF1-095A-F8F159FEB2D8}"/>
          </ac:spMkLst>
        </pc:spChg>
      </pc:sldChg>
      <pc:sldChg chg="modSp mod">
        <pc:chgData name="Ijlél BOUBAKER" userId="822403e568cf6830" providerId="LiveId" clId="{23A21D49-CED0-4193-8B91-C622130426A7}" dt="2024-12-04T20:27:45.575" v="39" actId="108"/>
        <pc:sldMkLst>
          <pc:docMk/>
          <pc:sldMk cId="771880023" sldId="284"/>
        </pc:sldMkLst>
        <pc:spChg chg="mod">
          <ac:chgData name="Ijlél BOUBAKER" userId="822403e568cf6830" providerId="LiveId" clId="{23A21D49-CED0-4193-8B91-C622130426A7}" dt="2024-12-04T20:27:45.575" v="39" actId="108"/>
          <ac:spMkLst>
            <pc:docMk/>
            <pc:sldMk cId="771880023" sldId="284"/>
            <ac:spMk id="2" creationId="{25E60051-237D-4E3D-216B-DF9ED004437B}"/>
          </ac:spMkLst>
        </pc:spChg>
      </pc:sldChg>
      <pc:sldChg chg="modSp mod setBg">
        <pc:chgData name="Ijlél BOUBAKER" userId="822403e568cf6830" providerId="LiveId" clId="{23A21D49-CED0-4193-8B91-C622130426A7}" dt="2024-12-04T20:47:16.806" v="118" actId="1076"/>
        <pc:sldMkLst>
          <pc:docMk/>
          <pc:sldMk cId="996922420" sldId="285"/>
        </pc:sldMkLst>
        <pc:spChg chg="mod">
          <ac:chgData name="Ijlél BOUBAKER" userId="822403e568cf6830" providerId="LiveId" clId="{23A21D49-CED0-4193-8B91-C622130426A7}" dt="2024-12-04T20:47:10.584" v="115" actId="1076"/>
          <ac:spMkLst>
            <pc:docMk/>
            <pc:sldMk cId="996922420" sldId="285"/>
            <ac:spMk id="2" creationId="{6FE97140-2CD5-88C9-A4CA-A66A8C80EC91}"/>
          </ac:spMkLst>
        </pc:spChg>
        <pc:spChg chg="mod">
          <ac:chgData name="Ijlél BOUBAKER" userId="822403e568cf6830" providerId="LiveId" clId="{23A21D49-CED0-4193-8B91-C622130426A7}" dt="2024-12-04T20:47:14.546" v="117" actId="1076"/>
          <ac:spMkLst>
            <pc:docMk/>
            <pc:sldMk cId="996922420" sldId="285"/>
            <ac:spMk id="3" creationId="{62C64736-414C-17C6-BCB2-3708FD8B32AF}"/>
          </ac:spMkLst>
        </pc:spChg>
        <pc:picChg chg="mod">
          <ac:chgData name="Ijlél BOUBAKER" userId="822403e568cf6830" providerId="LiveId" clId="{23A21D49-CED0-4193-8B91-C622130426A7}" dt="2024-12-04T20:47:16.806" v="118" actId="1076"/>
          <ac:picMkLst>
            <pc:docMk/>
            <pc:sldMk cId="996922420" sldId="285"/>
            <ac:picMk id="5" creationId="{F9459B11-900E-3B03-1BDA-F6F09906983A}"/>
          </ac:picMkLst>
        </pc:picChg>
      </pc:sldChg>
      <pc:sldChg chg="addSp delSp modSp new mod setBg modClrScheme chgLayout">
        <pc:chgData name="Ijlél BOUBAKER" userId="822403e568cf6830" providerId="LiveId" clId="{23A21D49-CED0-4193-8B91-C622130426A7}" dt="2024-12-04T20:48:00.937" v="128" actId="404"/>
        <pc:sldMkLst>
          <pc:docMk/>
          <pc:sldMk cId="2413568698" sldId="286"/>
        </pc:sldMkLst>
        <pc:spChg chg="mod">
          <ac:chgData name="Ijlél BOUBAKER" userId="822403e568cf6830" providerId="LiveId" clId="{23A21D49-CED0-4193-8B91-C622130426A7}" dt="2024-12-04T20:48:00.937" v="128" actId="404"/>
          <ac:spMkLst>
            <pc:docMk/>
            <pc:sldMk cId="2413568698" sldId="286"/>
            <ac:spMk id="2" creationId="{448F378F-3DC5-4731-BB97-AB4F97097241}"/>
          </ac:spMkLst>
        </pc:spChg>
        <pc:spChg chg="mod">
          <ac:chgData name="Ijlél BOUBAKER" userId="822403e568cf6830" providerId="LiveId" clId="{23A21D49-CED0-4193-8B91-C622130426A7}" dt="2024-12-04T20:42:41.266" v="96" actId="1076"/>
          <ac:spMkLst>
            <pc:docMk/>
            <pc:sldMk cId="2413568698" sldId="286"/>
            <ac:spMk id="3" creationId="{D1BE0E3E-91C6-2CF6-E396-65750E5B2563}"/>
          </ac:spMkLst>
        </pc:spChg>
        <pc:spChg chg="add mod">
          <ac:chgData name="Ijlél BOUBAKER" userId="822403e568cf6830" providerId="LiveId" clId="{23A21D49-CED0-4193-8B91-C622130426A7}" dt="2024-12-04T20:47:34.495" v="120" actId="108"/>
          <ac:spMkLst>
            <pc:docMk/>
            <pc:sldMk cId="2413568698" sldId="286"/>
            <ac:spMk id="10" creationId="{BAB2ED36-B8E9-D347-32AE-CC889F341DB7}"/>
          </ac:spMkLst>
        </pc:spChg>
        <pc:spChg chg="add mod">
          <ac:chgData name="Ijlél BOUBAKER" userId="822403e568cf6830" providerId="LiveId" clId="{23A21D49-CED0-4193-8B91-C622130426A7}" dt="2024-12-04T20:47:03.544" v="113"/>
          <ac:spMkLst>
            <pc:docMk/>
            <pc:sldMk cId="2413568698" sldId="286"/>
            <ac:spMk id="12" creationId="{B2654187-7EDC-F06C-DA9A-4E200ED9E7BE}"/>
          </ac:spMkLst>
        </pc:spChg>
        <pc:picChg chg="add mod">
          <ac:chgData name="Ijlél BOUBAKER" userId="822403e568cf6830" providerId="LiveId" clId="{23A21D49-CED0-4193-8B91-C622130426A7}" dt="2024-12-04T20:41:53.770" v="80" actId="1076"/>
          <ac:picMkLst>
            <pc:docMk/>
            <pc:sldMk cId="2413568698" sldId="286"/>
            <ac:picMk id="5" creationId="{EC7A53A7-FE2D-A0D8-496F-233E9ED426C9}"/>
          </ac:picMkLst>
        </pc:picChg>
        <pc:picChg chg="add del mod">
          <ac:chgData name="Ijlél BOUBAKER" userId="822403e568cf6830" providerId="LiveId" clId="{23A21D49-CED0-4193-8B91-C622130426A7}" dt="2024-12-04T20:45:44.038" v="103" actId="478"/>
          <ac:picMkLst>
            <pc:docMk/>
            <pc:sldMk cId="2413568698" sldId="286"/>
            <ac:picMk id="7" creationId="{73D70E8C-F1A2-7EEC-2221-D7C73BF4841A}"/>
          </ac:picMkLst>
        </pc:picChg>
        <pc:picChg chg="add mod">
          <ac:chgData name="Ijlél BOUBAKER" userId="822403e568cf6830" providerId="LiveId" clId="{23A21D49-CED0-4193-8B91-C622130426A7}" dt="2024-12-04T20:45:50.343" v="106" actId="14100"/>
          <ac:picMkLst>
            <pc:docMk/>
            <pc:sldMk cId="2413568698" sldId="286"/>
            <ac:picMk id="9" creationId="{1AA25497-AE3A-9775-776F-7CB0FDD3CD0B}"/>
          </ac:picMkLst>
        </pc:picChg>
      </pc:sldChg>
      <pc:sldChg chg="delSp modSp new del mod">
        <pc:chgData name="Ijlél BOUBAKER" userId="822403e568cf6830" providerId="LiveId" clId="{23A21D49-CED0-4193-8B91-C622130426A7}" dt="2024-12-04T20:53:35.199" v="229" actId="47"/>
        <pc:sldMkLst>
          <pc:docMk/>
          <pc:sldMk cId="1780257478" sldId="287"/>
        </pc:sldMkLst>
        <pc:spChg chg="mod">
          <ac:chgData name="Ijlél BOUBAKER" userId="822403e568cf6830" providerId="LiveId" clId="{23A21D49-CED0-4193-8B91-C622130426A7}" dt="2024-12-04T20:49:06.704" v="134" actId="21"/>
          <ac:spMkLst>
            <pc:docMk/>
            <pc:sldMk cId="1780257478" sldId="287"/>
            <ac:spMk id="2" creationId="{70BB8995-423D-9CEC-B59A-59F2C2138A74}"/>
          </ac:spMkLst>
        </pc:spChg>
        <pc:spChg chg="del">
          <ac:chgData name="Ijlél BOUBAKER" userId="822403e568cf6830" providerId="LiveId" clId="{23A21D49-CED0-4193-8B91-C622130426A7}" dt="2024-12-04T20:48:48.141" v="129" actId="478"/>
          <ac:spMkLst>
            <pc:docMk/>
            <pc:sldMk cId="1780257478" sldId="287"/>
            <ac:spMk id="3" creationId="{BC660EC0-6558-56E7-42C3-F8917E114A87}"/>
          </ac:spMkLst>
        </pc:spChg>
      </pc:sldChg>
      <pc:sldChg chg="addSp delSp modSp new mod ord modClrScheme chgLayout">
        <pc:chgData name="Ijlél BOUBAKER" userId="822403e568cf6830" providerId="LiveId" clId="{23A21D49-CED0-4193-8B91-C622130426A7}" dt="2024-12-04T20:55:33.873" v="233" actId="108"/>
        <pc:sldMkLst>
          <pc:docMk/>
          <pc:sldMk cId="285044297" sldId="288"/>
        </pc:sldMkLst>
        <pc:spChg chg="mod">
          <ac:chgData name="Ijlél BOUBAKER" userId="822403e568cf6830" providerId="LiveId" clId="{23A21D49-CED0-4193-8B91-C622130426A7}" dt="2024-12-04T20:55:33.873" v="233" actId="108"/>
          <ac:spMkLst>
            <pc:docMk/>
            <pc:sldMk cId="285044297" sldId="288"/>
            <ac:spMk id="2" creationId="{691F176A-6459-CB76-BF78-00B2A6AD758B}"/>
          </ac:spMkLst>
        </pc:spChg>
        <pc:spChg chg="del">
          <ac:chgData name="Ijlél BOUBAKER" userId="822403e568cf6830" providerId="LiveId" clId="{23A21D49-CED0-4193-8B91-C622130426A7}" dt="2024-12-04T20:49:00.907" v="133"/>
          <ac:spMkLst>
            <pc:docMk/>
            <pc:sldMk cId="285044297" sldId="288"/>
            <ac:spMk id="3" creationId="{E01D6391-139A-000B-CECB-F5150EB0A6BA}"/>
          </ac:spMkLst>
        </pc:spChg>
        <pc:spChg chg="add mod">
          <ac:chgData name="Ijlél BOUBAKER" userId="822403e568cf6830" providerId="LiveId" clId="{23A21D49-CED0-4193-8B91-C622130426A7}" dt="2024-12-04T20:53:21.251" v="227" actId="404"/>
          <ac:spMkLst>
            <pc:docMk/>
            <pc:sldMk cId="285044297" sldId="288"/>
            <ac:spMk id="4" creationId="{20201CC3-8D65-BEA8-3F1E-70C7BD1F006D}"/>
          </ac:spMkLst>
        </pc:spChg>
        <pc:picChg chg="add mod">
          <ac:chgData name="Ijlél BOUBAKER" userId="822403e568cf6830" providerId="LiveId" clId="{23A21D49-CED0-4193-8B91-C622130426A7}" dt="2024-12-04T20:53:26.487" v="228" actId="1076"/>
          <ac:picMkLst>
            <pc:docMk/>
            <pc:sldMk cId="285044297" sldId="288"/>
            <ac:picMk id="6" creationId="{D585E456-81B4-6613-4D2B-C4A5373D9BF4}"/>
          </ac:picMkLst>
        </pc:picChg>
      </pc:sldChg>
      <pc:sldChg chg="addSp delSp modSp new mod modClrScheme chgLayout">
        <pc:chgData name="Ijlél BOUBAKER" userId="822403e568cf6830" providerId="LiveId" clId="{23A21D49-CED0-4193-8B91-C622130426A7}" dt="2024-12-04T21:08:44.630" v="420" actId="20577"/>
        <pc:sldMkLst>
          <pc:docMk/>
          <pc:sldMk cId="2088773387" sldId="289"/>
        </pc:sldMkLst>
        <pc:spChg chg="del">
          <ac:chgData name="Ijlél BOUBAKER" userId="822403e568cf6830" providerId="LiveId" clId="{23A21D49-CED0-4193-8B91-C622130426A7}" dt="2024-12-04T20:53:45.265" v="231" actId="26606"/>
          <ac:spMkLst>
            <pc:docMk/>
            <pc:sldMk cId="2088773387" sldId="289"/>
            <ac:spMk id="2" creationId="{F77A4C8E-598E-EBDC-A17D-F3329132126E}"/>
          </ac:spMkLst>
        </pc:spChg>
        <pc:spChg chg="del">
          <ac:chgData name="Ijlél BOUBAKER" userId="822403e568cf6830" providerId="LiveId" clId="{23A21D49-CED0-4193-8B91-C622130426A7}" dt="2024-12-04T20:53:45.265" v="231" actId="26606"/>
          <ac:spMkLst>
            <pc:docMk/>
            <pc:sldMk cId="2088773387" sldId="289"/>
            <ac:spMk id="3" creationId="{D68E97D1-C8D7-92FC-5C89-EC4C4094B5A1}"/>
          </ac:spMkLst>
        </pc:spChg>
        <pc:spChg chg="del">
          <ac:chgData name="Ijlél BOUBAKER" userId="822403e568cf6830" providerId="LiveId" clId="{23A21D49-CED0-4193-8B91-C622130426A7}" dt="2024-12-04T20:53:45.265" v="231" actId="26606"/>
          <ac:spMkLst>
            <pc:docMk/>
            <pc:sldMk cId="2088773387" sldId="289"/>
            <ac:spMk id="4" creationId="{BEC19057-945B-4334-85D1-4C8DFFA962DE}"/>
          </ac:spMkLst>
        </pc:spChg>
        <pc:spChg chg="add mod">
          <ac:chgData name="Ijlél BOUBAKER" userId="822403e568cf6830" providerId="LiveId" clId="{23A21D49-CED0-4193-8B91-C622130426A7}" dt="2024-12-04T21:08:44.630" v="420" actId="20577"/>
          <ac:spMkLst>
            <pc:docMk/>
            <pc:sldMk cId="2088773387" sldId="289"/>
            <ac:spMk id="5" creationId="{8A9D231E-8F7F-AB2D-D1D0-E0871614674B}"/>
          </ac:spMkLst>
        </pc:spChg>
        <pc:spChg chg="add mod">
          <ac:chgData name="Ijlél BOUBAKER" userId="822403e568cf6830" providerId="LiveId" clId="{23A21D49-CED0-4193-8B91-C622130426A7}" dt="2024-12-04T21:08:03.849" v="404" actId="1076"/>
          <ac:spMkLst>
            <pc:docMk/>
            <pc:sldMk cId="2088773387" sldId="289"/>
            <ac:spMk id="9" creationId="{4F76767E-2F4E-E979-2DA5-385117FABDD8}"/>
          </ac:spMkLst>
        </pc:spChg>
        <pc:spChg chg="add del mod">
          <ac:chgData name="Ijlél BOUBAKER" userId="822403e568cf6830" providerId="LiveId" clId="{23A21D49-CED0-4193-8B91-C622130426A7}" dt="2024-12-04T20:55:51.763" v="235"/>
          <ac:spMkLst>
            <pc:docMk/>
            <pc:sldMk cId="2088773387" sldId="289"/>
            <ac:spMk id="11" creationId="{FBE9381F-A098-7B5F-6FA2-C24D79F08986}"/>
          </ac:spMkLst>
        </pc:spChg>
        <pc:picChg chg="add mod">
          <ac:chgData name="Ijlél BOUBAKER" userId="822403e568cf6830" providerId="LiveId" clId="{23A21D49-CED0-4193-8B91-C622130426A7}" dt="2024-12-04T21:08:09.160" v="406" actId="1076"/>
          <ac:picMkLst>
            <pc:docMk/>
            <pc:sldMk cId="2088773387" sldId="289"/>
            <ac:picMk id="7" creationId="{FDE78CA2-1A99-B101-1A38-86C6FB45D24E}"/>
          </ac:picMkLst>
        </pc:picChg>
        <pc:picChg chg="add mod">
          <ac:chgData name="Ijlél BOUBAKER" userId="822403e568cf6830" providerId="LiveId" clId="{23A21D49-CED0-4193-8B91-C622130426A7}" dt="2024-12-04T21:08:07.625" v="405" actId="1076"/>
          <ac:picMkLst>
            <pc:docMk/>
            <pc:sldMk cId="2088773387" sldId="289"/>
            <ac:picMk id="10" creationId="{28179094-57F0-F359-4D24-25250B522E70}"/>
          </ac:picMkLst>
        </pc:picChg>
      </pc:sldChg>
      <pc:sldChg chg="modSp new mod">
        <pc:chgData name="Ijlél BOUBAKER" userId="822403e568cf6830" providerId="LiveId" clId="{23A21D49-CED0-4193-8B91-C622130426A7}" dt="2024-12-04T21:09:01.490" v="422" actId="108"/>
        <pc:sldMkLst>
          <pc:docMk/>
          <pc:sldMk cId="742069186" sldId="290"/>
        </pc:sldMkLst>
        <pc:spChg chg="mod">
          <ac:chgData name="Ijlél BOUBAKER" userId="822403e568cf6830" providerId="LiveId" clId="{23A21D49-CED0-4193-8B91-C622130426A7}" dt="2024-12-04T21:09:01.490" v="422" actId="108"/>
          <ac:spMkLst>
            <pc:docMk/>
            <pc:sldMk cId="742069186" sldId="290"/>
            <ac:spMk id="2" creationId="{0A24ABD4-2157-A35D-B035-6AE4BCD0A213}"/>
          </ac:spMkLst>
        </pc:spChg>
      </pc:sldChg>
      <pc:sldChg chg="addSp delSp modSp new mod modClrScheme chgLayout">
        <pc:chgData name="Ijlél BOUBAKER" userId="822403e568cf6830" providerId="LiveId" clId="{23A21D49-CED0-4193-8B91-C622130426A7}" dt="2024-12-04T21:11:53.888" v="459" actId="2711"/>
        <pc:sldMkLst>
          <pc:docMk/>
          <pc:sldMk cId="497519318" sldId="291"/>
        </pc:sldMkLst>
        <pc:spChg chg="mod">
          <ac:chgData name="Ijlél BOUBAKER" userId="822403e568cf6830" providerId="LiveId" clId="{23A21D49-CED0-4193-8B91-C622130426A7}" dt="2024-12-04T21:11:26.208" v="431" actId="26606"/>
          <ac:spMkLst>
            <pc:docMk/>
            <pc:sldMk cId="497519318" sldId="291"/>
            <ac:spMk id="2" creationId="{E0CD9BBF-2738-9FF0-D336-C336057432E1}"/>
          </ac:spMkLst>
        </pc:spChg>
        <pc:spChg chg="del">
          <ac:chgData name="Ijlél BOUBAKER" userId="822403e568cf6830" providerId="LiveId" clId="{23A21D49-CED0-4193-8B91-C622130426A7}" dt="2024-12-04T21:11:15.171" v="429" actId="22"/>
          <ac:spMkLst>
            <pc:docMk/>
            <pc:sldMk cId="497519318" sldId="291"/>
            <ac:spMk id="3" creationId="{C4818971-088C-683A-BAF3-68BB15B61531}"/>
          </ac:spMkLst>
        </pc:spChg>
        <pc:spChg chg="add mod">
          <ac:chgData name="Ijlél BOUBAKER" userId="822403e568cf6830" providerId="LiveId" clId="{23A21D49-CED0-4193-8B91-C622130426A7}" dt="2024-12-04T21:11:53.888" v="459" actId="2711"/>
          <ac:spMkLst>
            <pc:docMk/>
            <pc:sldMk cId="497519318" sldId="291"/>
            <ac:spMk id="10" creationId="{6F75E50E-2AD7-ECFD-EC72-540CC80813F3}"/>
          </ac:spMkLst>
        </pc:spChg>
        <pc:picChg chg="add mod ord">
          <ac:chgData name="Ijlél BOUBAKER" userId="822403e568cf6830" providerId="LiveId" clId="{23A21D49-CED0-4193-8B91-C622130426A7}" dt="2024-12-04T21:11:26.208" v="431" actId="26606"/>
          <ac:picMkLst>
            <pc:docMk/>
            <pc:sldMk cId="497519318" sldId="291"/>
            <ac:picMk id="5" creationId="{617AD5A2-04FA-62A0-B9A1-33201A7F074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04/12/2024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04/12/2024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>
            <a:extLst>
              <a:ext uri="{FF2B5EF4-FFF2-40B4-BE49-F238E27FC236}">
                <a16:creationId xmlns:a16="http://schemas.microsoft.com/office/drawing/2014/main" id="{BF2ACC39-AC29-99E4-1927-7DB90EF0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Modélisation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fonctionnelle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d’un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E-commerce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40" b="1"/>
          <a:stretch/>
        </p:blipFill>
        <p:spPr>
          <a:xfrm>
            <a:off x="1046013" y="2702103"/>
            <a:ext cx="4764764" cy="3043533"/>
          </a:xfrm>
          <a:prstGeom prst="rect">
            <a:avLst/>
          </a:prstGeom>
          <a:noFill/>
        </p:spPr>
      </p:pic>
      <p:sp>
        <p:nvSpPr>
          <p:cNvPr id="110" name="Text Placeholder 4">
            <a:extLst>
              <a:ext uri="{FF2B5EF4-FFF2-40B4-BE49-F238E27FC236}">
                <a16:creationId xmlns:a16="http://schemas.microsoft.com/office/drawing/2014/main" id="{8A7EE149-CEE4-1894-CF66-EBA710AFB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A34ABDC-CFA1-2951-9430-BC20295DC9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107" r="-2" b="17214"/>
          <a:stretch/>
        </p:blipFill>
        <p:spPr>
          <a:xfrm>
            <a:off x="6363167" y="2702103"/>
            <a:ext cx="4779581" cy="3043533"/>
          </a:xfrm>
          <a:prstGeom prst="rect">
            <a:avLst/>
          </a:prstGeom>
          <a:noFill/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67C0B05-CE08-8375-5757-97AC289C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Groupe 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F176A-6459-CB76-BF78-00B2A6AD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 Clés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201CC3-8D65-BEA8-3F1E-70C7BD1F006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2076450"/>
            <a:ext cx="4856841" cy="36226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 du panier et des commandes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lang="fr-FR" alt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site permet aux utilisateurs de,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alt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jouter des produits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alt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Consulter 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total du panier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fr-FR" alt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inaliser la commande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Système de paiement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fr-FR" altLang="fr-FR" sz="1600" b="0" i="0" u="none" strike="noStrike" cap="none" normalizeH="0" baseline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Stripe</a:t>
            </a:r>
            <a:r>
              <a:rPr kumimoji="0" lang="fr-FR" altLang="fr-FR" sz="1600" b="1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/PayPal</a:t>
            </a:r>
            <a:r>
              <a:rPr kumimoji="0" lang="fr-FR" altLang="fr-FR" sz="1600" b="0" i="0" u="none" strike="noStrike" cap="none" normalizeH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Intégration d'un service de paiement sécurisé pour gérer les transactions.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85E456-81B4-6613-4D2B-C4A5373D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30" y="2076450"/>
            <a:ext cx="4856841" cy="32055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04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F76767E-2F4E-E979-2DA5-385117F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3" y="156718"/>
            <a:ext cx="10353762" cy="1257300"/>
          </a:xfrm>
        </p:spPr>
        <p:txBody>
          <a:bodyPr/>
          <a:lstStyle/>
          <a:p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Sécurité et Performance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9D231E-8F7F-AB2D-D1D0-E087161467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3" y="1194374"/>
            <a:ext cx="1026487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Sécurisation de l’application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avons installé, des modules de Crypto-</a:t>
            </a:r>
            <a:r>
              <a:rPr lang="fr-FR" alt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</a:t>
            </a:r>
            <a:r>
              <a:rPr lang="fr-FR" alt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JWT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Protection des données utilisateurs  par cryptage des mots de passe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fr-FR" alt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Sécurisation des routes API avec des </a:t>
            </a:r>
            <a:r>
              <a:rPr lang="fr-FR" alt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tokens</a:t>
            </a: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JWT pour l'authentification</a:t>
            </a:r>
            <a:r>
              <a:rPr lang="fr-FR" altLang="fr-FR" sz="2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nous avons installé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fr-FR" alt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Optimisation des performances :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en cache des réponses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Optimisation des requêtes à la base de données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fr-FR" alt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Utilisation de CDN pour le contenu statique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E78CA2-1A99-B101-1A38-86C6FB45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492" y="4582884"/>
            <a:ext cx="2316681" cy="7773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8179094-57F0-F359-4D24-25250B52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82" y="2590173"/>
            <a:ext cx="8931414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73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4ABD4-2157-A35D-B035-6AE4BCD0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et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379560-B5CB-D4D7-93F8-E1727A63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06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D9BBF-2738-9FF0-D336-C3360574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fr-FR" dirty="0"/>
              <a:t>Q&amp;R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7AD5A2-04FA-62A0-B9A1-33201A7F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633" y="761158"/>
            <a:ext cx="6411924" cy="4776884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75E50E-2AD7-ECFD-EC72-540CC808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975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 err="1"/>
              <a:t>Summary</a:t>
            </a:r>
            <a:endParaRPr lang="fr-FR" sz="4000" dirty="0"/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 fontScale="92500" lnSpcReduction="20000"/>
          </a:bodyPr>
          <a:lstStyle/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la plateforme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technique du Projet &amp; diagramme 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</a:t>
            </a:r>
            <a:r>
              <a:rPr lang="fr-F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Fonctionnalités Clés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Sécurité et Performance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et Déploiement</a:t>
            </a:r>
          </a:p>
          <a:p>
            <a:pPr lvl="0" rtl="0">
              <a:buFont typeface="Wingdings" panose="05000000000000000000" pitchFamily="2" charset="2"/>
              <a:buChar char="§"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Démonstration et Conclusion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9F2FB-49C7-21A7-A8DF-B8355A5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 la plateforme</a:t>
            </a:r>
            <a:br>
              <a:rPr lang="fr-FR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D7154F-B25A-3456-8EEE-5F66C76D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du projet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36900" indent="0">
              <a:buNone/>
            </a:pPr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Notre projet consiste à développer un site e-commerce permettant de commercialiser et vendre des produits en ligne. </a:t>
            </a:r>
          </a:p>
          <a:p>
            <a:pPr marL="3690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L’objectif est de créer une plateforme fonctionnelle où les utilisateurs peuvent consulter des produits par catégorie, les ajouter à leur panier, et procéder à des achats sécurisés</a:t>
            </a:r>
            <a:r>
              <a:rPr lang="fr-FR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Objectifs du projet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Créer un site e-commerce complet et responsive.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Permettre une gestion fluide des produits et des commandes.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Implémenter un système de paiement sécurisé.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Assurer la scalabilité et la sécurité de l’application.</a:t>
            </a:r>
          </a:p>
          <a:p>
            <a:pPr marL="3690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2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06E694-B0F4-5A94-3CA1-29DDC2F5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technique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7972F-CB05-327B-E3BF-84873BEDA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utilisées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3690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le développement du site web, nous avons travaillé sur trois volets, Backend &amp; Frontend et la base de données: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Base de données NoSQL pour stocker les informations des produits, utilisateurs et commandes.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Framework minimaliste pour la gestion des routes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Framework JavaScript pour le développement du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dynamique.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Environnement d’exécution pour le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côté serveur.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9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FF1050-BA1A-69B2-8B3A-C8B88077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Diagramme du projet</a:t>
            </a:r>
          </a:p>
        </p:txBody>
      </p:sp>
      <p:pic>
        <p:nvPicPr>
          <p:cNvPr id="5" name="Espace réservé du contenu 4" descr="Une image contenant texte, capture d’écran, diagramme, rouge&#10;&#10;Description générée automatiquement">
            <a:extLst>
              <a:ext uri="{FF2B5EF4-FFF2-40B4-BE49-F238E27FC236}">
                <a16:creationId xmlns:a16="http://schemas.microsoft.com/office/drawing/2014/main" id="{9321F735-AD84-792E-C79B-3F12C8EF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697" y="609600"/>
            <a:ext cx="5597796" cy="5080001"/>
          </a:xfr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2A453B-BA88-E637-A4E4-D1292B0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fr-FR" dirty="0"/>
              <a:t>Un diagramme permet de visualiser l'architecture du projet de manière simplifiée, logique avant de commencer la mise en œuvre.</a:t>
            </a:r>
          </a:p>
          <a:p>
            <a:pPr algn="l"/>
            <a:r>
              <a:rPr lang="fr-FR" dirty="0"/>
              <a:t>Il aide à présenter comment les différentes parties du système (</a:t>
            </a:r>
            <a:r>
              <a:rPr lang="fr-FR" dirty="0" err="1"/>
              <a:t>front-end</a:t>
            </a:r>
            <a:r>
              <a:rPr lang="fr-FR" dirty="0"/>
              <a:t>, </a:t>
            </a:r>
            <a:r>
              <a:rPr lang="fr-FR" dirty="0" err="1"/>
              <a:t>back-end</a:t>
            </a:r>
            <a:r>
              <a:rPr lang="fr-FR" dirty="0"/>
              <a:t>, base de données, services externes) interagissent entre elles. </a:t>
            </a:r>
          </a:p>
          <a:p>
            <a:pPr algn="l"/>
            <a:r>
              <a:rPr lang="fr-FR" dirty="0"/>
              <a:t>Le diagramme d'architecture montre également les relations entre le serveur (Node.js), la base de données (MongoDB), l'API, et le </a:t>
            </a:r>
            <a:r>
              <a:rPr lang="fr-FR" dirty="0" err="1"/>
              <a:t>front-end</a:t>
            </a:r>
            <a:r>
              <a:rPr lang="fr-FR" dirty="0"/>
              <a:t> (</a:t>
            </a:r>
            <a:r>
              <a:rPr lang="fr-FR" dirty="0" err="1"/>
              <a:t>React</a:t>
            </a:r>
            <a:r>
              <a:rPr lang="fr-FR" dirty="0"/>
              <a:t>).</a:t>
            </a:r>
          </a:p>
          <a:p>
            <a:pPr algn="l"/>
            <a:r>
              <a:rPr lang="fr-FR" b="1" dirty="0"/>
              <a:t>Objectif</a:t>
            </a:r>
            <a:r>
              <a:rPr lang="fr-FR" dirty="0"/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/>
              <a:t>Facilite la compréhension globale de l'architecture pour les développeurs, les responsables de projet, et les parties prenantes.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817451A-42CA-FE7A-428A-C5CE2DEF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squelette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28A4258-623D-2253-7AB4-8A35C69245F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46492" b="2"/>
          <a:stretch/>
        </p:blipFill>
        <p:spPr>
          <a:xfrm>
            <a:off x="7442551" y="763702"/>
            <a:ext cx="3275751" cy="4912822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5A1AE36-FA60-9AF1-095A-F8F159FEB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/>
          <a:lstStyle/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L’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imprec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désigne l'organisation et la disposition des composants logiciels qui constituent le projet dans son ensemble. </a:t>
            </a:r>
          </a:p>
          <a:p>
            <a:pPr algn="l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 décrit l'architecture du système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ainsi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 la manière dont les différentes parties de l'application interagissent entre elles.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5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60051-237D-4E3D-216B-DF9ED004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950" y="275303"/>
            <a:ext cx="10353762" cy="1257300"/>
          </a:xfrm>
        </p:spPr>
        <p:txBody>
          <a:bodyPr/>
          <a:lstStyle/>
          <a:p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</a:t>
            </a:r>
            <a:r>
              <a:rPr lang="fr-FR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</a:t>
            </a:r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7832E-75BF-B8C5-5C47-444ED938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88" y="1532603"/>
            <a:ext cx="10353762" cy="4811048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le développement du Backend, nous avons mis en place l’environnement « Serveur » </a:t>
            </a:r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avec Node.js et Express.</a:t>
            </a: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Voici un aperçu du set up :</a:t>
            </a: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24281B-688B-A5A3-5945-68E4283A7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86" y="3062917"/>
            <a:ext cx="5669981" cy="165656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53FDFE-FEE5-DC8E-47D8-9C8D409939D8}"/>
              </a:ext>
            </a:extLst>
          </p:cNvPr>
          <p:cNvSpPr txBox="1"/>
          <p:nvPr/>
        </p:nvSpPr>
        <p:spPr>
          <a:xfrm>
            <a:off x="7063775" y="2277198"/>
            <a:ext cx="48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Outils de développement installés: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0EF0565-5204-AD65-D711-F835BDAE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352" y="2982015"/>
            <a:ext cx="4828062" cy="329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80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97140-2CD5-88C9-A4CA-A66A8C80E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38151"/>
            <a:ext cx="10353762" cy="1257300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requêtes de l’API en Postman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64736-414C-17C6-BCB2-3708FD8B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695451"/>
            <a:ext cx="10353762" cy="3714749"/>
          </a:xfrm>
        </p:spPr>
        <p:txBody>
          <a:bodyPr/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Captures d'écran de l'API en Postman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Voici un aperçu des requêtes API pour ajouter: User, ajouter un produit, consulter les produits, et authentification:</a:t>
            </a:r>
          </a:p>
          <a:p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9459B11-900E-3B03-1BDA-F6F09906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25" y="2462412"/>
            <a:ext cx="10787998" cy="39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2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F378F-3DC5-4731-BB97-AB4F9709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Développement </a:t>
            </a:r>
            <a:r>
              <a:rPr lang="fr-FR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</a:t>
            </a:r>
            <a:br>
              <a:rPr lang="fr-F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de l'application </a:t>
            </a:r>
            <a:r>
              <a:rPr lang="fr-FR" sz="3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fr-FR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br>
              <a:rPr lang="fr-FR" dirty="0"/>
            </a:br>
            <a:endParaRPr lang="fr-FR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AB2ED36-B8E9-D347-32AE-CC889F341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Voici la structure de fichiers de l’application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US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BE0E3E-91C6-2CF6-E396-65750E5B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1933" y="2547647"/>
            <a:ext cx="4764764" cy="304353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,</a:t>
            </a:r>
          </a:p>
          <a:p>
            <a:endParaRPr lang="fr-FR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654187-7EDC-F06C-DA9A-4E200ED9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Intégration avec l'API via des appels HTTP pour récupérer des produits, ajouter au panier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EC7A53A7-FE2D-A0D8-496F-233E9ED4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05" y="2702103"/>
            <a:ext cx="1950982" cy="3043533"/>
          </a:xfrm>
          <a:prstGeom prst="rect">
            <a:avLst/>
          </a:prstGeom>
          <a:noFill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A25497-AE3A-9775-776F-7CB0FDD3C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489" y="2547647"/>
            <a:ext cx="3532524" cy="32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68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Custom 35">
    <a:dk1>
      <a:sysClr val="windowText" lastClr="000000"/>
    </a:dk1>
    <a:lt1>
      <a:sysClr val="window" lastClr="FFFFFF"/>
    </a:lt1>
    <a:dk2>
      <a:srgbClr val="4E3B30"/>
    </a:dk2>
    <a:lt2>
      <a:srgbClr val="F4EDD8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4.xml><?xml version="1.0" encoding="utf-8"?>
<a:themeOverride xmlns:a="http://schemas.openxmlformats.org/drawingml/2006/main">
  <a:clrScheme name="Custom 35">
    <a:dk1>
      <a:sysClr val="windowText" lastClr="000000"/>
    </a:dk1>
    <a:lt1>
      <a:sysClr val="window" lastClr="FFFFFF"/>
    </a:lt1>
    <a:dk2>
      <a:srgbClr val="4E3B30"/>
    </a:dk2>
    <a:lt2>
      <a:srgbClr val="F4EDD8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582</Words>
  <Application>Microsoft Office PowerPoint</Application>
  <PresentationFormat>Grand écran</PresentationFormat>
  <Paragraphs>87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Modélisation fonctionnelle d’un Site E-commerce</vt:lpstr>
      <vt:lpstr>Summary</vt:lpstr>
      <vt:lpstr>Présentation de la plateforme </vt:lpstr>
      <vt:lpstr>Architecture technique du Projet</vt:lpstr>
      <vt:lpstr>Diagramme du projet</vt:lpstr>
      <vt:lpstr>Project squelette </vt:lpstr>
      <vt:lpstr>Développement Back-End</vt:lpstr>
      <vt:lpstr>Les requêtes de l’API en Postman</vt:lpstr>
      <vt:lpstr>Développement Front-End Structure de l'application React : </vt:lpstr>
      <vt:lpstr>Fonctionnalités Clés</vt:lpstr>
      <vt:lpstr>Sécurité et Performance</vt:lpstr>
      <vt:lpstr>Tests et Déploiement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Ijlél BOUBAKER</dc:creator>
  <cp:lastModifiedBy>Ijlél BOUBAKER</cp:lastModifiedBy>
  <cp:revision>1</cp:revision>
  <dcterms:created xsi:type="dcterms:W3CDTF">2024-12-04T17:24:01Z</dcterms:created>
  <dcterms:modified xsi:type="dcterms:W3CDTF">2024-12-04T21:18:28Z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