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3" r:id="rId6"/>
    <p:sldId id="265" r:id="rId7"/>
    <p:sldId id="266" r:id="rId8"/>
    <p:sldId id="268" r:id="rId9"/>
    <p:sldId id="27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7018F-F90E-4CE1-9C1D-ED15CF57F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796D2-BF52-48AB-98F8-5980CEE8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468916-9F33-4FA2-90D4-75873074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BC1214-B7AB-45A9-8792-1BC5EBC7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822654-A982-4F59-A1C9-2968E236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82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9CFDD-7D79-4BA0-9A1C-F1327069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328C8DB-A152-4CA7-8F10-0D8E27622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07DC01-F719-43F4-863E-A9557F7E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C2BB28-DE3E-4451-8FD7-37496695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D6A3AC-8B9F-45E5-8542-2A34EE7A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97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4D7AD9-B023-4A85-95A3-35E312D6E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9FA9CB-87D4-4391-821E-090A4FD08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616E71-5F8B-4E40-9404-731A1882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45DF47-672C-469D-8A57-BDBE8002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E97D50-EFE8-45C5-A2F3-888DB9D5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33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6E9C0-B6F0-463B-9993-04090B67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CEDB4C-9885-41F3-98BD-E7C79883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3CE5A3-6FF5-442B-981F-C8BE9F88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9F9D48-ACCE-4C43-AA41-4149C62E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B12C44-3DA0-423A-855A-DB157E69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308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49CC4-26A1-48D4-9247-274B4B68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9295A7C-3856-49A8-83CF-C8B55BBA5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1DF950-6AF4-4FCA-B9CA-44FF7E74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8878E9-0BE6-4C10-9580-ADC8221F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7A1A81-A943-4240-B8CA-C09B7E0E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26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4ECC3-5FF4-4E24-9372-3ECBA5ED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A4AB82-5E69-4F7C-B448-B48D6932B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06A1945-2F2B-4C21-9037-053067704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0926D5-4C9C-4BB5-BB1D-F56B5AA9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B1C9BA-B987-432A-9251-761060AC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9734CD-FEE4-4E0D-8FC1-5789CC09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212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51FEB-519A-43ED-A162-C5659B40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51BFA9B-A9DF-491C-9A09-99B303E7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220FC2-20FA-4BBB-9EAA-B636565B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88B790F-D074-4E74-AE44-1DD6A5A22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8FE98E-1C78-409C-87AE-7C0B50754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C544795-C285-4C20-9A60-5E4124C7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2CAFFE0-B894-4B4F-B16D-7C8AF215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47E0202-F96F-4263-BDF6-7FE30C3C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204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2BD-EDF2-434E-A1BD-EE00AE41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86DB6B-D443-47BE-98FE-3FC5ACB8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2E93E7-BDA2-4153-8B04-FBB493F5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76A14D-2ECA-400C-BA20-33C3BC0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00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D723F51-E859-4180-8E31-E1AF891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DFF84AD-E701-4CBC-912A-76A669B7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E062E9-A800-437F-B508-FFD0972C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60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E3474-3494-4BE9-84B1-29D6AE65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705363-1FC5-4B39-B870-2F00307E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DB996E9-13F9-4904-8FA8-93F7853DA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D8B635-BC67-45F9-B387-34430F19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D212D65-1429-4F30-9A3E-5C9E543E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CFB44B-7832-4FD4-900E-3B3CB22C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13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0047-BC21-4AE9-9644-5DF653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F2DDD0F-A2E2-4958-A585-8901F440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13A5E70-F41D-4CCC-8260-BF095294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62E6C3-93A8-4AA1-AF31-CE0B1B81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E22E592-5FFE-42A1-AAF4-5C2109C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AB6A0D-04D3-43ED-B6B6-2F1B9708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773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482C9F2-F714-4FD6-9872-24E81736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9BF7B7-4172-429F-8611-1D040E9D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C65D99-31E1-4A72-A0B4-60AD42C9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63BA-1125-437A-8EB1-5DA26317BDCD}" type="datetimeFigureOut">
              <a:rPr lang="pt-PT" smtClean="0"/>
              <a:t>09/01/2022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B07C6C-3448-4FBB-BF2E-34D801809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60C41C-B368-487B-A55E-D9F214943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B928-FBAA-40FA-BC72-10605846AB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079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965EDA-20B1-4FE3-B33B-5BBD0BD6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423280"/>
            <a:ext cx="9951041" cy="40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43CD5B-5B9E-4BE0-AD19-581792E3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447800"/>
            <a:ext cx="9951041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F0556A-5A6F-4439-A77C-262511B2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81" y="1123527"/>
            <a:ext cx="949443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BBE702E8-689A-42D6-A61B-05C33A80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11" y="1192107"/>
            <a:ext cx="844917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9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E2B4A5-2D5A-4ED1-AB75-60D6C694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92" y="1021044"/>
            <a:ext cx="3871295" cy="8230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D4F8FB1-0591-40FC-BE43-1DF6921E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92" y="2011688"/>
            <a:ext cx="6187976" cy="6248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1E1E2C3-F155-456E-8DD2-9E401257E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720402"/>
            <a:ext cx="5601022" cy="22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9242A8-8FEF-4431-883E-757373BA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1" y="1302518"/>
            <a:ext cx="828365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6D939F-E2FC-49D2-A9B1-0E902129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16" y="1036112"/>
            <a:ext cx="8618967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F7A57E-23FE-402F-B483-A2E5EC6E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23" y="1306766"/>
            <a:ext cx="9038103" cy="14631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D4167B0-0330-48EC-AF9E-2DF7047D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98" y="558050"/>
            <a:ext cx="2232853" cy="5867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D544E8-0387-411E-8BEA-BC4444772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23" y="3030735"/>
            <a:ext cx="9388654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267E1C-E4C5-4414-97D7-230037C6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9" y="1138999"/>
            <a:ext cx="786452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26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Andreia Afonso Barreira Castelo Do Alferes</dc:creator>
  <cp:lastModifiedBy>Andreia Afonso Barreira Castelo Do Alferes</cp:lastModifiedBy>
  <cp:revision>2</cp:revision>
  <dcterms:created xsi:type="dcterms:W3CDTF">2022-01-08T14:55:46Z</dcterms:created>
  <dcterms:modified xsi:type="dcterms:W3CDTF">2022-01-09T19:07:46Z</dcterms:modified>
</cp:coreProperties>
</file>