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CF3F3-BFD7-DB47-8A8E-3C0EB48A2952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B36E3-80B8-1940-93F1-B20F96225B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528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B36E3-80B8-1940-93F1-B20F96225BFC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1176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CCA3-D4CD-A649-950C-B7953388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08D1F-7016-DD4A-BD25-97E26D878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E928-F5E7-1347-B613-4ADFF41D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96BD-820D-7349-832B-5A3CB2C6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264C-BE2F-904E-8881-21C57AAB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092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A2E6-B4D3-E641-A485-B27227FC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EF01B-F3EC-C145-9BED-DC84B068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41EE-A020-7C4D-9D5E-23725E65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1E7E-C069-8445-BD46-095F7012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9D24-06A2-544E-B815-D44688C3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5413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605C7-E2B5-5B48-A825-995633596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F4228-1835-3E43-A2B4-73BE61164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4A79-6AD3-7A4F-A814-B12D657B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29D7-B7E0-CB4E-8FEC-845F8012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6515-BE41-5A43-8883-358BC002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247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5839-9CDC-F448-BE98-02A9DC2A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82FE-2701-6B45-BE6B-2837968F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DDF9-7F97-1B49-8302-EB5CB222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4D81-3F92-194B-8035-7B8BCDB5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7FA5-B030-B246-A3FC-1AAC367E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048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E681-BCDC-2243-9520-2AF3763F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16F99-7250-7144-BBC8-FF0A8307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6936-F647-CC4B-9483-4FE8A1AF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435E-476A-384C-B580-CE2BE3F5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27E6F-968D-2C4B-82F1-12CA66DA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9975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DB5B-AB3E-8845-AA21-DEB05F24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4A47-91BC-A54D-BE46-32245436C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64B30-7E83-804F-8672-C2A195A00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2678B-9A7B-E646-8057-E8382456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ED499-B132-274F-B164-1D758F89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EAFD1-0C41-D547-8879-674E467C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1206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FFB9-46D2-E346-ADE5-AF8A14EF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5814D-99B7-D94D-9D29-498E88A2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E69EF-6F37-C041-8EA7-A0EA90D06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EAC3A-6D5D-8244-B95B-44554163E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FA3A-CE1C-9D4C-A3C1-5A3182658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18450-406D-0C40-9696-0E652303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058F8-7C66-344D-BF52-AE6ED830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91E53-BB16-634F-9CD8-4C97A585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06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D825-4D10-B746-9E86-914234A8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9A4B8-46E5-3747-8C6E-FC1E7119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A28E9-EA3F-234E-B01C-C2F0CBC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BC2A1-C305-2643-BDD7-542C2B24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289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3C732-8F40-B744-9A57-7835D4AC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B393B-60A0-E141-95D4-948E98C1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B2B29-E695-0340-9902-2F15BF16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752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A88C-B565-8F4F-83BA-86058794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0AFA-03D5-7345-9BFD-3BBD0DBC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37A6E-8780-6D41-AD6D-68208890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88106-1B47-0448-A370-6631D4D2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27D3B-DF87-3346-9CF9-39FE849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372EF-9730-6B4B-91F0-D1C0AFF7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6234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3C7-589C-4F47-BEAD-5DD10FFB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8A2D9-A99B-564D-819A-6867A7E3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22B03-0626-A140-9FED-57C128F6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C70D4-7A17-D044-95B0-F478443A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3E07-6B5A-B442-B598-3A29CF00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1041-A8FF-6949-8B37-1886C91C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428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31BE8-2B5C-BC41-BFC6-94FD4B9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A55FC-9EFB-1047-88FA-BF78D6E65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2EE0-CC99-F748-A2A7-4D2ECAAD1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A20B-45F6-4947-A1D6-B9A31715E2B4}" type="datetimeFigureOut">
              <a:rPr lang="en-PT" smtClean="0"/>
              <a:t>10/01/2022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0C1E-38B5-C249-831D-207041F7D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C794-4CB5-CD4A-B2AC-218D91DD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03A2-FB3E-2647-9153-48A5F49B519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3730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4ACFE5-19B5-D847-9525-DA41768E64D6}"/>
              </a:ext>
            </a:extLst>
          </p:cNvPr>
          <p:cNvSpPr/>
          <p:nvPr/>
        </p:nvSpPr>
        <p:spPr>
          <a:xfrm>
            <a:off x="0" y="0"/>
            <a:ext cx="2428875" cy="6858000"/>
          </a:xfrm>
          <a:prstGeom prst="rect">
            <a:avLst/>
          </a:prstGeom>
          <a:solidFill>
            <a:srgbClr val="C00000">
              <a:alpha val="4726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689AE-14FA-C845-A4FD-A15527421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656" y="1556951"/>
            <a:ext cx="8351044" cy="3744098"/>
          </a:xfrm>
        </p:spPr>
        <p:txBody>
          <a:bodyPr>
            <a:normAutofit fontScale="90000"/>
          </a:bodyPr>
          <a:lstStyle/>
          <a:p>
            <a:r>
              <a:rPr lang="en-PT" b="1" dirty="0"/>
              <a:t>Project Management System</a:t>
            </a:r>
            <a:br>
              <a:rPr lang="en-PT" dirty="0"/>
            </a:br>
            <a:br>
              <a:rPr lang="en-PT" dirty="0"/>
            </a:br>
            <a:r>
              <a:rPr lang="en-PT" dirty="0"/>
              <a:t>Sprint 1</a:t>
            </a:r>
            <a:br>
              <a:rPr lang="en-PT" dirty="0"/>
            </a:br>
            <a:r>
              <a:rPr lang="en-PT" dirty="0"/>
              <a:t>US09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A61CE-7561-5C4D-AE39-02FB9D0B5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92" y="2792627"/>
            <a:ext cx="1745521" cy="3744098"/>
          </a:xfrm>
        </p:spPr>
        <p:txBody>
          <a:bodyPr>
            <a:normAutofit lnSpcReduction="10000"/>
          </a:bodyPr>
          <a:lstStyle/>
          <a:p>
            <a:pPr algn="l"/>
            <a:r>
              <a:rPr lang="en-PT" sz="1600" b="1" dirty="0"/>
              <a:t>Group 6:</a:t>
            </a:r>
          </a:p>
          <a:p>
            <a:pPr algn="l"/>
            <a:r>
              <a:rPr lang="en-PT" sz="1600" dirty="0"/>
              <a:t>André Silva</a:t>
            </a:r>
          </a:p>
          <a:p>
            <a:pPr algn="l"/>
            <a:r>
              <a:rPr lang="en-PT" sz="1600" dirty="0"/>
              <a:t>Andreia Alferes</a:t>
            </a:r>
          </a:p>
          <a:p>
            <a:pPr algn="l"/>
            <a:r>
              <a:rPr lang="en-PT" sz="1600" dirty="0"/>
              <a:t>Inês Lourenço</a:t>
            </a:r>
          </a:p>
          <a:p>
            <a:pPr algn="l"/>
            <a:r>
              <a:rPr lang="en-PT" sz="1600" dirty="0"/>
              <a:t>João Marques</a:t>
            </a:r>
          </a:p>
          <a:p>
            <a:pPr algn="l"/>
            <a:r>
              <a:rPr lang="en-PT" sz="1600" dirty="0"/>
              <a:t>Juliano Ventura</a:t>
            </a:r>
          </a:p>
          <a:p>
            <a:pPr algn="l"/>
            <a:r>
              <a:rPr lang="en-PT" sz="1600" dirty="0"/>
              <a:t>Lino Ribeiro</a:t>
            </a:r>
          </a:p>
          <a:p>
            <a:pPr algn="l"/>
            <a:r>
              <a:rPr lang="en-PT" sz="1600" dirty="0"/>
              <a:t>Luís Paiva</a:t>
            </a:r>
          </a:p>
          <a:p>
            <a:pPr algn="l"/>
            <a:r>
              <a:rPr lang="en-PT" sz="1600" dirty="0"/>
              <a:t>Marta Silveira</a:t>
            </a:r>
          </a:p>
          <a:p>
            <a:pPr algn="l"/>
            <a:r>
              <a:rPr lang="en-PT" sz="1600" dirty="0"/>
              <a:t>Ricardo Amorim</a:t>
            </a:r>
          </a:p>
          <a:p>
            <a:pPr algn="l"/>
            <a:r>
              <a:rPr lang="en-PT" sz="1600" dirty="0"/>
              <a:t>Salomé Pereira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C421-78E0-CA43-B2B2-19437BE58E94}"/>
              </a:ext>
            </a:extLst>
          </p:cNvPr>
          <p:cNvSpPr txBox="1"/>
          <p:nvPr/>
        </p:nvSpPr>
        <p:spPr>
          <a:xfrm>
            <a:off x="8729663" y="5929313"/>
            <a:ext cx="28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dirty="0"/>
              <a:t>10th January 2022</a:t>
            </a:r>
          </a:p>
        </p:txBody>
      </p:sp>
      <p:pic>
        <p:nvPicPr>
          <p:cNvPr id="6" name="Picture 5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B3D1ED1A-D045-CF43-9526-9BE9CBD3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789" y="176204"/>
            <a:ext cx="2580860" cy="810246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299AE35-197D-2F42-9AD5-D64B4A6EB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" y="187190"/>
            <a:ext cx="2113694" cy="6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0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0A138-2F82-C748-9DDB-E247C0A2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Domain Model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F58094-B727-C94E-A4A7-BA09FFF17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" b="15366"/>
          <a:stretch/>
        </p:blipFill>
        <p:spPr bwMode="auto">
          <a:xfrm>
            <a:off x="681048" y="1690688"/>
            <a:ext cx="10829904" cy="44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DA2516EB-3F99-DB44-A7DD-22327C84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657" y="6058740"/>
            <a:ext cx="2286961" cy="717978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DDA56CD-4E0D-B149-A2E5-2A3EB74A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63" y="6058740"/>
            <a:ext cx="2113694" cy="6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2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39C8E2-FAAA-344D-A305-B7094DFC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331"/>
            <a:ext cx="10515600" cy="2852737"/>
          </a:xfrm>
        </p:spPr>
        <p:txBody>
          <a:bodyPr anchor="ctr" anchorCtr="0">
            <a:normAutofit/>
          </a:bodyPr>
          <a:lstStyle/>
          <a:p>
            <a:r>
              <a:rPr lang="en-GB" b="1" dirty="0"/>
              <a:t>US009</a:t>
            </a:r>
            <a:r>
              <a:rPr lang="en-GB" dirty="0"/>
              <a:t> - As Product Owner, I want to create a user story and add it to the Product Backlog. </a:t>
            </a:r>
            <a:endParaRPr lang="en-PT" dirty="0"/>
          </a:p>
        </p:txBody>
      </p:sp>
      <p:pic>
        <p:nvPicPr>
          <p:cNvPr id="6" name="Picture 5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0423E230-CA24-5048-B6E7-5607E6A4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657" y="6058740"/>
            <a:ext cx="2286961" cy="71797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269FD6C-8490-9548-8A02-4AE54BEC6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3" y="6058740"/>
            <a:ext cx="2113694" cy="663895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CF546400-6A30-C046-9584-D06F20352660}"/>
              </a:ext>
            </a:extLst>
          </p:cNvPr>
          <p:cNvSpPr txBox="1">
            <a:spLocks/>
          </p:cNvSpPr>
          <p:nvPr/>
        </p:nvSpPr>
        <p:spPr>
          <a:xfrm>
            <a:off x="838200" y="3942997"/>
            <a:ext cx="10515600" cy="782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T" sz="4400" dirty="0"/>
              <a:t>Sequence Diagram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CA7BD9B-E0AB-3544-8200-458DBA12C23B}"/>
              </a:ext>
            </a:extLst>
          </p:cNvPr>
          <p:cNvSpPr txBox="1">
            <a:spLocks/>
          </p:cNvSpPr>
          <p:nvPr/>
        </p:nvSpPr>
        <p:spPr>
          <a:xfrm>
            <a:off x="838200" y="4810126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T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150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C99DA-9394-B246-A0B2-0B223231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52451"/>
            <a:ext cx="3589337" cy="8239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PT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33CB-A73F-8749-AC2B-4BE0C760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7338"/>
            <a:ext cx="3589337" cy="4371976"/>
          </a:xfrm>
          <a:ln>
            <a:solidFill>
              <a:schemeClr val="tx1"/>
            </a:solidFill>
          </a:ln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2.1.3.1: </a:t>
            </a:r>
            <a:r>
              <a:rPr lang="en-GB" sz="2400" dirty="0" err="1"/>
              <a:t>createUserStory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(detail, description)</a:t>
            </a:r>
          </a:p>
          <a:p>
            <a:pPr marL="0" indent="0">
              <a:buNone/>
            </a:pPr>
            <a:r>
              <a:rPr lang="en-GB" sz="2400" dirty="0"/>
              <a:t>-Validate description</a:t>
            </a:r>
          </a:p>
          <a:p>
            <a:pPr marL="0" indent="0">
              <a:buNone/>
            </a:pPr>
            <a:r>
              <a:rPr lang="en-GB" sz="2400" dirty="0"/>
              <a:t>-Generate US number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2.1.3.1.5: </a:t>
            </a:r>
            <a:r>
              <a:rPr lang="en-GB" sz="2400" dirty="0" err="1"/>
              <a:t>addUserStory</a:t>
            </a:r>
            <a:r>
              <a:rPr lang="en-GB" sz="2400" dirty="0"/>
              <a:t>(</a:t>
            </a:r>
            <a:r>
              <a:rPr lang="en-GB" sz="2400" dirty="0" err="1"/>
              <a:t>newUS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-Validate US (not repeated)</a:t>
            </a:r>
          </a:p>
          <a:p>
            <a:pPr marL="0" indent="0">
              <a:buNone/>
            </a:pPr>
            <a:r>
              <a:rPr lang="en-GB" sz="2400" dirty="0"/>
              <a:t>-Add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7D653-214C-3942-8B9C-468CE35FE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552451"/>
            <a:ext cx="6864347" cy="8239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PT" dirty="0"/>
              <a:t>Tests</a:t>
            </a:r>
          </a:p>
        </p:txBody>
      </p:sp>
      <p:pic>
        <p:nvPicPr>
          <p:cNvPr id="9" name="Picture 8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DBA2E91C-9F71-F14C-BDCE-54E75136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657" y="6058740"/>
            <a:ext cx="2286961" cy="717978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E3DCE8D-7F6D-304F-902E-517B9BC2A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63" y="6058740"/>
            <a:ext cx="2113694" cy="663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FC8027-9038-7F47-B6CC-CF0092964CEB}"/>
              </a:ext>
            </a:extLst>
          </p:cNvPr>
          <p:cNvSpPr/>
          <p:nvPr/>
        </p:nvSpPr>
        <p:spPr>
          <a:xfrm rot="16200000">
            <a:off x="-1703386" y="3514726"/>
            <a:ext cx="4371975" cy="457200"/>
          </a:xfrm>
          <a:prstGeom prst="rect">
            <a:avLst/>
          </a:prstGeom>
          <a:solidFill>
            <a:srgbClr val="C00000">
              <a:alpha val="6985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Prod. Backlog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14E8E4-8363-1D44-934C-D54FCA0AA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348435"/>
            <a:ext cx="5414963" cy="15691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78E2DD-88C9-3346-9215-17950200B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1557338"/>
            <a:ext cx="6864346" cy="12939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F3FDD5-0373-894A-B52D-688C4858B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9" y="2913321"/>
            <a:ext cx="6864346" cy="1315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1C6BBF-FACD-C84F-B1B8-9E72C7C25CA6}"/>
              </a:ext>
            </a:extLst>
          </p:cNvPr>
          <p:cNvSpPr txBox="1"/>
          <p:nvPr/>
        </p:nvSpPr>
        <p:spPr>
          <a:xfrm>
            <a:off x="10009456" y="4885163"/>
            <a:ext cx="20621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Tests Coverage:</a:t>
            </a:r>
            <a:br>
              <a:rPr lang="en-GB" sz="1200" dirty="0"/>
            </a:br>
            <a:r>
              <a:rPr lang="en-GB" sz="1200" dirty="0" err="1"/>
              <a:t>ProductBacklog</a:t>
            </a:r>
            <a:r>
              <a:rPr lang="en-GB" sz="1200" dirty="0"/>
              <a:t> class: 100%</a:t>
            </a:r>
            <a:br>
              <a:rPr lang="en-GB" sz="1200" dirty="0"/>
            </a:br>
            <a:r>
              <a:rPr lang="en-GB" sz="1200" dirty="0" err="1"/>
              <a:t>CreateUserStoryController</a:t>
            </a:r>
            <a:r>
              <a:rPr lang="en-GB" sz="1200" dirty="0"/>
              <a:t>: 100%</a:t>
            </a:r>
            <a:endParaRPr lang="en-PT" sz="1200" dirty="0"/>
          </a:p>
        </p:txBody>
      </p:sp>
    </p:spTree>
    <p:extLst>
      <p:ext uri="{BB962C8B-B14F-4D97-AF65-F5344CB8AC3E}">
        <p14:creationId xmlns:p14="http://schemas.microsoft.com/office/powerpoint/2010/main" val="369539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112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Management System  Sprint 1 US09</vt:lpstr>
      <vt:lpstr>Domain Model</vt:lpstr>
      <vt:lpstr>US009 - As Product Owner, I want to create a user story and add it to the Product Backlog.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  Sprint 1 US09</dc:title>
  <dc:creator>Marta Ribeiro Vaz Da Silveira</dc:creator>
  <cp:lastModifiedBy>Marta Ribeiro Vaz Da Silveira</cp:lastModifiedBy>
  <cp:revision>4</cp:revision>
  <dcterms:created xsi:type="dcterms:W3CDTF">2022-01-09T21:24:44Z</dcterms:created>
  <dcterms:modified xsi:type="dcterms:W3CDTF">2022-01-11T00:02:37Z</dcterms:modified>
</cp:coreProperties>
</file>