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C7A4-4B80-4E03-8282-9828A4B65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3C2BE-C0BF-466C-A5BE-982EC3C75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1ED13-14D5-47C5-B27A-F6713DE5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1CC9-A2A9-42A7-A0D5-C4EED924AAA1}" type="datetimeFigureOut">
              <a:rPr lang="pt-PT" smtClean="0"/>
              <a:t>10/01/2022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4D7E9-4A7A-45D0-90EC-6BF1B411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568DC-391B-419E-BD59-C50CE657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64D0-6AD8-4FDC-A4FD-5E505C1FBC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225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DB9D-CA9A-4197-92D6-3AE7E62B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77F82-DDF4-45EB-8A9E-7EDF84A38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E6D7E-715B-4E6C-A8B6-CD299CCF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1CC9-A2A9-42A7-A0D5-C4EED924AAA1}" type="datetimeFigureOut">
              <a:rPr lang="pt-PT" smtClean="0"/>
              <a:t>10/01/2022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E7627-6C78-40C5-9404-23025CAF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854A0-9DA2-44E2-8CAD-87A6A78D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64D0-6AD8-4FDC-A4FD-5E505C1FBC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594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F2EBB-991E-45D1-8933-CD053F8AF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571C5-E5E1-492A-86DD-0EA53B1C7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2BB6-C4F2-424C-93E8-12F2BB4D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1CC9-A2A9-42A7-A0D5-C4EED924AAA1}" type="datetimeFigureOut">
              <a:rPr lang="pt-PT" smtClean="0"/>
              <a:t>10/01/2022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9EBF-01C1-4DE5-A188-E71A4322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0B5E6-BF3F-4019-9464-42AA0C0C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64D0-6AD8-4FDC-A4FD-5E505C1FBC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835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F0D0-B6D4-4773-B364-77FC6EC5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24B55-3C98-4E32-B207-CCFE64A6B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C1AA8-7562-43E8-9E5E-C2EBE5DC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1CC9-A2A9-42A7-A0D5-C4EED924AAA1}" type="datetimeFigureOut">
              <a:rPr lang="pt-PT" smtClean="0"/>
              <a:t>10/01/2022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206F8-A603-4216-9E5E-F9C15F75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965F-98A2-420E-AD9C-B1BB30D2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64D0-6AD8-4FDC-A4FD-5E505C1FBC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373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E135-A5DD-4027-B0C3-5D6E2370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533C4-C1C2-445B-95F3-11A161E27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3305B-E444-42E2-816D-8280D288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1CC9-A2A9-42A7-A0D5-C4EED924AAA1}" type="datetimeFigureOut">
              <a:rPr lang="pt-PT" smtClean="0"/>
              <a:t>10/01/2022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272A2-2519-41C0-8164-27A83FD4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58A70-9F2C-4587-86B0-C50B2079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64D0-6AD8-4FDC-A4FD-5E505C1FBC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55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E01E-FFA8-4A38-9D50-F949F258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6A2DC-0F25-4F38-AA0A-8AB755DE9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F5967-F24C-405E-9820-D257DDE07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BAD3B-F781-4ED6-8E05-756F3C9C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1CC9-A2A9-42A7-A0D5-C4EED924AAA1}" type="datetimeFigureOut">
              <a:rPr lang="pt-PT" smtClean="0"/>
              <a:t>10/01/2022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ACC56-6350-4387-AB37-4A27E2E3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0B42E-B71A-4054-B6E6-04BF52CE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64D0-6AD8-4FDC-A4FD-5E505C1FBC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539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22D3-B12E-47AE-BE9D-804687BF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E9A4C-6AAA-428E-B9F2-9252442E0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A8885-EC28-46C0-A3F0-2A5356971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16DFC-48FE-40F6-8D16-E8D2A1881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88987-962F-475D-BB31-ED2133144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C252A-299F-4B77-83A6-CFB31AD9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1CC9-A2A9-42A7-A0D5-C4EED924AAA1}" type="datetimeFigureOut">
              <a:rPr lang="pt-PT" smtClean="0"/>
              <a:t>10/01/2022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08015-66BE-4CFD-8D06-0AE32F36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4076E-825A-43A1-8618-029791DC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64D0-6AD8-4FDC-A4FD-5E505C1FBC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559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026D-7F0F-4A1F-8BE6-B4E7A32E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DE17B-02FD-4AEE-A551-2FB030B4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1CC9-A2A9-42A7-A0D5-C4EED924AAA1}" type="datetimeFigureOut">
              <a:rPr lang="pt-PT" smtClean="0"/>
              <a:t>10/01/2022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B2E02-811E-4B94-946D-81665E5C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095E1-6E1A-4D9B-A5ED-7F3DC571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64D0-6AD8-4FDC-A4FD-5E505C1FBC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479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7B878-F864-4ADF-8386-06F3F1B7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1CC9-A2A9-42A7-A0D5-C4EED924AAA1}" type="datetimeFigureOut">
              <a:rPr lang="pt-PT" smtClean="0"/>
              <a:t>10/01/2022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6C71B-5E51-40C9-9A38-8E12169B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B183C-AFBB-4A87-9EEA-835D8C9F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64D0-6AD8-4FDC-A4FD-5E505C1FBC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839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D440-AF5A-4192-85BE-1E2BB498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24BC3-F217-4511-B360-E017CDA70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36282-285E-4B07-B7E2-F40C62C3D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66708-4A5D-455A-9ACB-AFC536DD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1CC9-A2A9-42A7-A0D5-C4EED924AAA1}" type="datetimeFigureOut">
              <a:rPr lang="pt-PT" smtClean="0"/>
              <a:t>10/01/2022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87790-D979-4AB9-97C8-7C7D1CF3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DD60B-3804-48D1-8C5A-4D53478B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64D0-6AD8-4FDC-A4FD-5E505C1FBC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314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A7CD-6A11-4152-B206-349FA5661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C8EEB-9F44-49C3-B6E5-29C8D7778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69FFE-61B8-451B-9E8F-158D17209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D0F98-7E8E-46CD-A91A-F00BED98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1CC9-A2A9-42A7-A0D5-C4EED924AAA1}" type="datetimeFigureOut">
              <a:rPr lang="pt-PT" smtClean="0"/>
              <a:t>10/01/2022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F75F-2547-48F8-810E-CDCDD0A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25FBF-D987-47F0-A676-BC8F1EE5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64D0-6AD8-4FDC-A4FD-5E505C1FBC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653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24B46-CBF7-4291-9234-EED0DB7D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F6FCC-4D2A-41BF-A82D-2F8886DD6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57D8-523A-4D42-A969-53BB2958B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A1CC9-A2A9-42A7-A0D5-C4EED924AAA1}" type="datetimeFigureOut">
              <a:rPr lang="pt-PT" smtClean="0"/>
              <a:t>10/01/2022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9821-33CF-4ECE-9CBF-8736439C0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A2EB4-6265-4BBF-B867-11F3680A6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264D0-6AD8-4FDC-A4FD-5E505C1FBC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568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1AE7-BFBE-46F9-9B7C-144DF1279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097" y="1493"/>
            <a:ext cx="9542206" cy="2387600"/>
          </a:xfrm>
        </p:spPr>
        <p:txBody>
          <a:bodyPr>
            <a:normAutofit/>
          </a:bodyPr>
          <a:lstStyle/>
          <a:p>
            <a:r>
              <a:rPr lang="pt-PT" dirty="0"/>
              <a:t>#US010</a:t>
            </a:r>
            <a:br>
              <a:rPr lang="pt-PT" dirty="0"/>
            </a:br>
            <a:r>
              <a:rPr lang="en-US" sz="3200" dirty="0"/>
              <a:t>As an Authenticated User, I want to update my own data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19892-153A-4C33-B8A4-04348C7D3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r>
              <a:rPr lang="pt-PT" dirty="0"/>
              <a:t>Grupo 6 – Sprint 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7C731-CEAA-4DE0-B502-E67F24E79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308" y="5630503"/>
            <a:ext cx="1685925" cy="638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57E251-6A50-497E-AA89-A99F21D78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1" y="5630502"/>
            <a:ext cx="1871978" cy="638175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428A19-C542-4B6B-80EF-736906B03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110" y="5625437"/>
            <a:ext cx="3529780" cy="64324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F2D261-2CBB-4EE2-B948-A04EEE53CC9B}"/>
              </a:ext>
            </a:extLst>
          </p:cNvPr>
          <p:cNvSpPr txBox="1"/>
          <p:nvPr/>
        </p:nvSpPr>
        <p:spPr>
          <a:xfrm>
            <a:off x="9049224" y="2601119"/>
            <a:ext cx="169924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André Silva</a:t>
            </a:r>
          </a:p>
          <a:p>
            <a:r>
              <a:rPr lang="pt-BR" dirty="0"/>
              <a:t>Andreia Alferes</a:t>
            </a:r>
          </a:p>
          <a:p>
            <a:r>
              <a:rPr lang="pt-BR" dirty="0"/>
              <a:t>Inês Lourenço</a:t>
            </a:r>
          </a:p>
          <a:p>
            <a:r>
              <a:rPr lang="pt-BR" dirty="0"/>
              <a:t>João Marques</a:t>
            </a:r>
          </a:p>
          <a:p>
            <a:r>
              <a:rPr lang="pt-BR" dirty="0"/>
              <a:t>Juliano Ventura</a:t>
            </a:r>
          </a:p>
          <a:p>
            <a:r>
              <a:rPr lang="pt-BR" dirty="0"/>
              <a:t>Lino Ribeiro</a:t>
            </a:r>
          </a:p>
          <a:p>
            <a:r>
              <a:rPr lang="pt-BR" dirty="0"/>
              <a:t>Luís Paiva</a:t>
            </a:r>
          </a:p>
          <a:p>
            <a:r>
              <a:rPr lang="pt-BR" dirty="0"/>
              <a:t>Marta Silveira</a:t>
            </a:r>
          </a:p>
          <a:p>
            <a:r>
              <a:rPr lang="pt-BR" dirty="0"/>
              <a:t>Ricardo Amorim</a:t>
            </a:r>
          </a:p>
          <a:p>
            <a:r>
              <a:rPr lang="pt-BR" dirty="0"/>
              <a:t>Salomé Pereira</a:t>
            </a:r>
          </a:p>
          <a:p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399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C3DF-C521-4D33-93EA-76D4FE09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Modelo de Domínio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04E7E95-F73C-4E70-9ADF-AC2E84CD8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5" y="1651825"/>
            <a:ext cx="12197213" cy="5796116"/>
          </a:xfrm>
        </p:spPr>
      </p:pic>
    </p:spTree>
    <p:extLst>
      <p:ext uri="{BB962C8B-B14F-4D97-AF65-F5344CB8AC3E}">
        <p14:creationId xmlns:p14="http://schemas.microsoft.com/office/powerpoint/2010/main" val="19469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72CD-4988-4AB5-A32C-EB6CE458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Diagrama de Classes</a:t>
            </a:r>
            <a:br>
              <a:rPr lang="pt-PT" dirty="0"/>
            </a:br>
            <a:r>
              <a:rPr lang="pt-PT" sz="2800" dirty="0"/>
              <a:t>#US010			&amp;			#US011</a:t>
            </a:r>
            <a:endParaRPr lang="pt-P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8E34C7-F9EB-41B9-9EAB-5B6BFC5B9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437" y="1776877"/>
            <a:ext cx="10515600" cy="4065381"/>
          </a:xfrm>
        </p:spPr>
      </p:pic>
    </p:spTree>
    <p:extLst>
      <p:ext uri="{BB962C8B-B14F-4D97-AF65-F5344CB8AC3E}">
        <p14:creationId xmlns:p14="http://schemas.microsoft.com/office/powerpoint/2010/main" val="378145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72CD-4988-4AB5-A32C-EB6CE458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Diagrama de Classes</a:t>
            </a:r>
            <a:br>
              <a:rPr lang="pt-PT" dirty="0"/>
            </a:br>
            <a:r>
              <a:rPr lang="pt-PT" sz="2800" dirty="0"/>
              <a:t>#US010			&amp;			#US011</a:t>
            </a:r>
            <a:endParaRPr lang="pt-P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8E34C7-F9EB-41B9-9EAB-5B6BFC5B9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437" y="1776877"/>
            <a:ext cx="10515600" cy="4065381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8D30AE8-DD17-41F7-AE10-54C08005595E}"/>
              </a:ext>
            </a:extLst>
          </p:cNvPr>
          <p:cNvSpPr/>
          <p:nvPr/>
        </p:nvSpPr>
        <p:spPr>
          <a:xfrm>
            <a:off x="7023459" y="1061884"/>
            <a:ext cx="4500718" cy="54309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B3BDD-2A3C-4529-B3BD-8DAA461645A1}"/>
              </a:ext>
            </a:extLst>
          </p:cNvPr>
          <p:cNvSpPr/>
          <p:nvPr/>
        </p:nvSpPr>
        <p:spPr>
          <a:xfrm>
            <a:off x="5523115" y="1126197"/>
            <a:ext cx="1352243" cy="5644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799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A65F-3836-4286-83A1-35B7840C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Diagrama de Sequencia</a:t>
            </a:r>
            <a:br>
              <a:rPr lang="pt-PT" dirty="0"/>
            </a:br>
            <a:r>
              <a:rPr lang="pt-PT" sz="2800" dirty="0"/>
              <a:t>#US010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B473B-60BA-461B-989C-2576DF102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75" y="1492409"/>
            <a:ext cx="8683850" cy="522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2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80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#US010 As an Authenticated User, I want to update my own data</vt:lpstr>
      <vt:lpstr>Modelo de Domínio</vt:lpstr>
      <vt:lpstr>Diagrama de Classes #US010   &amp;   #US011</vt:lpstr>
      <vt:lpstr>Diagrama de Classes #US010   &amp;   #US011</vt:lpstr>
      <vt:lpstr>Diagrama de Sequencia #US010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#US010 As an Authenticated User, I want to update my own data</dc:title>
  <dc:creator>André Rodrigues Henriques Da Silva</dc:creator>
  <cp:lastModifiedBy>André Rodrigues Henriques Da Silva</cp:lastModifiedBy>
  <cp:revision>5</cp:revision>
  <dcterms:created xsi:type="dcterms:W3CDTF">2022-01-09T21:32:01Z</dcterms:created>
  <dcterms:modified xsi:type="dcterms:W3CDTF">2022-01-10T13:20:40Z</dcterms:modified>
</cp:coreProperties>
</file>