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61" r:id="rId7"/>
    <p:sldId id="262" r:id="rId8"/>
    <p:sldId id="259" r:id="rId9"/>
    <p:sldId id="265" r:id="rId10"/>
    <p:sldId id="266" r:id="rId11"/>
    <p:sldId id="263" r:id="rId12"/>
    <p:sldId id="264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7E169-0E84-484B-9EE3-2A944022981B}" v="68" dt="2021-06-27T17:51:06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ês Graça" userId="752aa42cabb4087b" providerId="LiveId" clId="{51E7E169-0E84-484B-9EE3-2A944022981B}"/>
    <pc:docChg chg="modSld">
      <pc:chgData name="Inês Graça" userId="752aa42cabb4087b" providerId="LiveId" clId="{51E7E169-0E84-484B-9EE3-2A944022981B}" dt="2021-06-27T17:49:50.006" v="66"/>
      <pc:docMkLst>
        <pc:docMk/>
      </pc:docMkLst>
      <pc:sldChg chg="modAnim">
        <pc:chgData name="Inês Graça" userId="752aa42cabb4087b" providerId="LiveId" clId="{51E7E169-0E84-484B-9EE3-2A944022981B}" dt="2021-06-27T17:49:50.006" v="66"/>
        <pc:sldMkLst>
          <pc:docMk/>
          <pc:sldMk cId="413464586" sldId="257"/>
        </pc:sldMkLst>
      </pc:sldChg>
      <pc:sldChg chg="modAnim">
        <pc:chgData name="Inês Graça" userId="752aa42cabb4087b" providerId="LiveId" clId="{51E7E169-0E84-484B-9EE3-2A944022981B}" dt="2021-06-27T17:09:03.017" v="0"/>
        <pc:sldMkLst>
          <pc:docMk/>
          <pc:sldMk cId="3290767663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2E66A-E1E8-41B0-9665-21A41890A674}" type="datetimeFigureOut">
              <a:rPr lang="pt-PT" smtClean="0"/>
              <a:t>27/06/2021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53D68-7D19-48D4-AA0F-246A7B145F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777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53D68-7D19-48D4-AA0F-246A7B145F3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904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BA784-149D-4117-82F4-8B99DEB6B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OnExam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488F46-1BAE-4A8E-ADF4-58EE27EAD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Inês Graça, nº 2219129</a:t>
            </a:r>
          </a:p>
          <a:p>
            <a:r>
              <a:rPr lang="en-GB" dirty="0"/>
              <a:t>TGPSI – 19J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139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AE185-8D63-4662-8A25-132E0305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OnExam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AB321C-4F48-4F6F-8B94-62C796DDF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6" t="6527" r="8259" b="6666"/>
          <a:stretch/>
        </p:blipFill>
        <p:spPr>
          <a:xfrm>
            <a:off x="5730044" y="1270000"/>
            <a:ext cx="3233795" cy="24479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153A672-C876-49EA-AA01-7E71D7A91F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26" t="7084" r="11785" b="7084"/>
          <a:stretch/>
        </p:blipFill>
        <p:spPr>
          <a:xfrm>
            <a:off x="3733229" y="3879491"/>
            <a:ext cx="3082772" cy="27908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C8DB0C8-3B8F-4B6C-AAAF-631D5B61A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432" y="1431566"/>
            <a:ext cx="3367156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4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A2863-8D1C-4B8D-9151-1AD525F6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OnExam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94E720-A693-4319-8D0E-D614C05C8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4" t="3611" r="6151" b="5278"/>
          <a:stretch/>
        </p:blipFill>
        <p:spPr>
          <a:xfrm>
            <a:off x="3208797" y="4066919"/>
            <a:ext cx="3190875" cy="25659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DADB165-C194-46A5-9870-D32D2D6B15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4" t="6112" r="8211" b="6112"/>
          <a:stretch/>
        </p:blipFill>
        <p:spPr>
          <a:xfrm>
            <a:off x="1239377" y="1352550"/>
            <a:ext cx="2759995" cy="20859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671198-91A6-494B-8125-97E5C95457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77" t="5581" r="7212" b="5957"/>
          <a:stretch/>
        </p:blipFill>
        <p:spPr>
          <a:xfrm>
            <a:off x="5591162" y="1419225"/>
            <a:ext cx="3021028" cy="228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C4AE4-4316-4AF3-AB03-00F15AEA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OnExam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377C03-4594-42B1-84F9-B0EC74149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0" r="6357" b="8389"/>
          <a:stretch/>
        </p:blipFill>
        <p:spPr>
          <a:xfrm flipH="1">
            <a:off x="4458980" y="3251200"/>
            <a:ext cx="4194617" cy="27251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4BF448F-DD7A-4B2D-8839-CCFA7314CA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87" t="4598" r="6755" b="7280"/>
          <a:stretch/>
        </p:blipFill>
        <p:spPr>
          <a:xfrm>
            <a:off x="828675" y="1930400"/>
            <a:ext cx="3352800" cy="241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5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14E87C1-0C58-4606-9923-986B46622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31" t="5223" r="11352" b="7529"/>
          <a:stretch/>
        </p:blipFill>
        <p:spPr>
          <a:xfrm>
            <a:off x="1210491" y="741041"/>
            <a:ext cx="4232365" cy="453635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3B595AB-2ED4-4FDF-8C9E-0397C0211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591" y="2368730"/>
            <a:ext cx="3635920" cy="42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6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DFACF6B-D8D6-4850-B958-9477390EA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57" t="8024" r="8256" b="9388"/>
          <a:stretch/>
        </p:blipFill>
        <p:spPr>
          <a:xfrm>
            <a:off x="5402851" y="1389699"/>
            <a:ext cx="2821577" cy="1524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604EC35-BF2A-402C-8768-2077DA89F9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34" t="7725" r="7387" b="7856"/>
          <a:stretch/>
        </p:blipFill>
        <p:spPr>
          <a:xfrm>
            <a:off x="5625735" y="3905793"/>
            <a:ext cx="2699657" cy="17504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71CE3E-5CBA-4CF6-B19B-E0131B0010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37" t="8400" r="8073" b="6624"/>
          <a:stretch/>
        </p:blipFill>
        <p:spPr>
          <a:xfrm>
            <a:off x="1417592" y="3905793"/>
            <a:ext cx="2995748" cy="20073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A09B298-F3B4-48D5-ABD5-849B6A0DB8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05" t="8151" r="11406" b="8660"/>
          <a:stretch/>
        </p:blipFill>
        <p:spPr>
          <a:xfrm>
            <a:off x="1796279" y="1223691"/>
            <a:ext cx="2238375" cy="21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310EA21-79A9-4979-A102-7693E8255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59" t="6667" r="11305" b="6528"/>
          <a:stretch/>
        </p:blipFill>
        <p:spPr>
          <a:xfrm>
            <a:off x="2852502" y="1049383"/>
            <a:ext cx="4073904" cy="475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0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3175B4F-DEB7-4776-9E5D-A0C54DBA7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53" y="1002958"/>
            <a:ext cx="3370341" cy="21930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28810E9-D9B4-40D6-832E-8B2D1FDC7E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1" t="4114" r="5350" b="4261"/>
          <a:stretch/>
        </p:blipFill>
        <p:spPr>
          <a:xfrm>
            <a:off x="5259976" y="1754777"/>
            <a:ext cx="3553098" cy="258644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03EB4BD-8A84-494E-8796-2648DD458E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73" t="6949" r="10966" b="7452"/>
          <a:stretch/>
        </p:blipFill>
        <p:spPr>
          <a:xfrm>
            <a:off x="2020389" y="3573297"/>
            <a:ext cx="2721295" cy="259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2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79CA7-DBF3-436F-86D7-20EDCDE3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OnExam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FB9E10E-44BD-4865-BD5B-D59C3A71B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6095" y="2225638"/>
            <a:ext cx="3034779" cy="303477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882E4FD-D101-4F49-9EEE-A9659A9A4783}"/>
              </a:ext>
            </a:extLst>
          </p:cNvPr>
          <p:cNvSpPr txBox="1"/>
          <p:nvPr/>
        </p:nvSpPr>
        <p:spPr>
          <a:xfrm>
            <a:off x="5617030" y="2899296"/>
            <a:ext cx="3034778" cy="16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Aplicação para criar</a:t>
            </a:r>
          </a:p>
          <a:p>
            <a:pPr algn="ctr">
              <a:lnSpc>
                <a:spcPct val="150000"/>
              </a:lnSpc>
            </a:pPr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realizar testes</a:t>
            </a:r>
          </a:p>
          <a:p>
            <a:pPr algn="ctr">
              <a:lnSpc>
                <a:spcPct val="150000"/>
              </a:lnSpc>
            </a:pPr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 exames </a:t>
            </a:r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</a:t>
            </a:r>
            <a:endParaRPr lang="pt-P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17904-E827-4FA0-84C6-847903D4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OnExam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8F5620-FE20-4CC7-A13E-DE7F7DCBC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11" t="11422" r="10235" b="9653"/>
          <a:stretch/>
        </p:blipFill>
        <p:spPr>
          <a:xfrm>
            <a:off x="4587507" y="1480234"/>
            <a:ext cx="4991100" cy="218882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76C52C-E765-4922-AB24-75725CECE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34" y="2105196"/>
            <a:ext cx="3865896" cy="21888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DD8743E-5230-47BD-9935-84E0B8ADA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06" t="8287" r="8360" b="8598"/>
          <a:stretch/>
        </p:blipFill>
        <p:spPr>
          <a:xfrm>
            <a:off x="3473082" y="4468812"/>
            <a:ext cx="3990975" cy="201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30B11-A23B-42DB-AEE0-A51B2D11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OnExam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2819AD-5426-4DD2-A08C-BE24CA1E2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9" t="8889" r="8649" b="8889"/>
          <a:stretch/>
        </p:blipFill>
        <p:spPr>
          <a:xfrm>
            <a:off x="1619250" y="1465063"/>
            <a:ext cx="7010400" cy="427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9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A71FA-82D8-48BF-95C1-80F1E91E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OnExam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1478C3-1B75-4876-AD55-643A3E139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84" y="1371089"/>
            <a:ext cx="3329141" cy="25151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347A210-E0D5-45D9-95D4-FEE690424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156" y="2064402"/>
            <a:ext cx="3206814" cy="221031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9CD6443-4635-4FE8-AC93-646954172F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91" t="6111" r="8707" b="6667"/>
          <a:stretch/>
        </p:blipFill>
        <p:spPr>
          <a:xfrm>
            <a:off x="3514258" y="4142592"/>
            <a:ext cx="2667934" cy="221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5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3A474-5009-4FC9-996D-954FB613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OnExam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0383D6-C2D7-4E0F-99B5-7D02922837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2" r="6752" b="6851"/>
          <a:stretch/>
        </p:blipFill>
        <p:spPr>
          <a:xfrm>
            <a:off x="1629100" y="1421636"/>
            <a:ext cx="3495675" cy="2362200"/>
          </a:xfrm>
          <a:prstGeom prst="rect">
            <a:avLst/>
          </a:prstGeom>
        </p:spPr>
      </p:pic>
      <p:pic>
        <p:nvPicPr>
          <p:cNvPr id="5" name="Imagem 4" descr="Uma imagem com gráficos de vetor&#10;&#10;Descrição gerada automaticamente">
            <a:extLst>
              <a:ext uri="{FF2B5EF4-FFF2-40B4-BE49-F238E27FC236}">
                <a16:creationId xmlns:a16="http://schemas.microsoft.com/office/drawing/2014/main" id="{011F9CCD-8664-43F2-8DC1-181E21833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890" y="1930400"/>
            <a:ext cx="2768157" cy="25741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F75EDA-0A99-427A-A6E2-F2DB89858D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75" t="8539" r="9368" b="9354"/>
          <a:stretch/>
        </p:blipFill>
        <p:spPr>
          <a:xfrm>
            <a:off x="3084955" y="4205823"/>
            <a:ext cx="3781426" cy="21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4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Laranja-amarelad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1E8F293BAB17E4088E3CCBF86689DCE" ma:contentTypeVersion="7" ma:contentTypeDescription="Criar um novo documento." ma:contentTypeScope="" ma:versionID="827c0bb0f2deefad7aba7f998d640427">
  <xsd:schema xmlns:xsd="http://www.w3.org/2001/XMLSchema" xmlns:xs="http://www.w3.org/2001/XMLSchema" xmlns:p="http://schemas.microsoft.com/office/2006/metadata/properties" xmlns:ns3="68031b04-fcbd-4dc6-88c2-6cc0d6069f5f" xmlns:ns4="708bad04-5ce3-4e3a-8256-61d9abeb0446" targetNamespace="http://schemas.microsoft.com/office/2006/metadata/properties" ma:root="true" ma:fieldsID="9132f4841bd767283d25458815db6506" ns3:_="" ns4:_="">
    <xsd:import namespace="68031b04-fcbd-4dc6-88c2-6cc0d6069f5f"/>
    <xsd:import namespace="708bad04-5ce3-4e3a-8256-61d9abeb04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031b04-fcbd-4dc6-88c2-6cc0d6069f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8bad04-5ce3-4e3a-8256-61d9abeb044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4B37D9-CC37-490E-831C-BC6C075BF1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031b04-fcbd-4dc6-88c2-6cc0d6069f5f"/>
    <ds:schemaRef ds:uri="708bad04-5ce3-4e3a-8256-61d9abeb04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DF8965-DA25-4672-BA87-B3D11A5FB6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5E4E35-FCED-47B2-8407-0164A8B906AC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708bad04-5ce3-4e3a-8256-61d9abeb0446"/>
    <ds:schemaRef ds:uri="68031b04-fcbd-4dc6-88c2-6cc0d6069f5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27</Words>
  <Application>Microsoft Office PowerPoint</Application>
  <PresentationFormat>Ecrã Panorâmico</PresentationFormat>
  <Paragraphs>15</Paragraphs>
  <Slides>13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Faceta</vt:lpstr>
      <vt:lpstr>OnExam</vt:lpstr>
      <vt:lpstr>Apresentação do PowerPoint</vt:lpstr>
      <vt:lpstr>Apresentação do PowerPoint</vt:lpstr>
      <vt:lpstr>Apresentação do PowerPoint</vt:lpstr>
      <vt:lpstr>OnExam</vt:lpstr>
      <vt:lpstr>OnExam</vt:lpstr>
      <vt:lpstr>OnExam</vt:lpstr>
      <vt:lpstr>OnExam</vt:lpstr>
      <vt:lpstr>OnExam</vt:lpstr>
      <vt:lpstr>OnExam</vt:lpstr>
      <vt:lpstr>OnExam</vt:lpstr>
      <vt:lpstr>OnExam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Inês Graça</dc:creator>
  <cp:lastModifiedBy>Inês Graça</cp:lastModifiedBy>
  <cp:revision>16</cp:revision>
  <dcterms:created xsi:type="dcterms:W3CDTF">2021-06-27T14:09:30Z</dcterms:created>
  <dcterms:modified xsi:type="dcterms:W3CDTF">2021-06-27T17:59:39Z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0x010100B1E8F293BAB17E4088E3CCBF86689DCE</vt:lpwstr>
  </property>
  <property fmtid="{D5CDD505-2E9C-101B-9397-08002B2CF9AE}" pid="3" name="_MarkAsFinal">
    <vt:bool>true</vt:bool>
  </property>
</Properties>
</file>