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67" r:id="rId18"/>
    <p:sldId id="272" r:id="rId1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784-A41B-4117-8C2D-EF2AED4F5CB1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3D6D-392B-4360-AAF8-55C0472549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736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784-A41B-4117-8C2D-EF2AED4F5CB1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3D6D-392B-4360-AAF8-55C0472549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172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784-A41B-4117-8C2D-EF2AED4F5CB1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3D6D-392B-4360-AAF8-55C0472549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128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784-A41B-4117-8C2D-EF2AED4F5CB1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3D6D-392B-4360-AAF8-55C0472549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94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784-A41B-4117-8C2D-EF2AED4F5CB1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3D6D-392B-4360-AAF8-55C0472549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660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784-A41B-4117-8C2D-EF2AED4F5CB1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3D6D-392B-4360-AAF8-55C0472549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764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784-A41B-4117-8C2D-EF2AED4F5CB1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3D6D-392B-4360-AAF8-55C0472549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880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784-A41B-4117-8C2D-EF2AED4F5CB1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3D6D-392B-4360-AAF8-55C0472549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82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784-A41B-4117-8C2D-EF2AED4F5CB1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3D6D-392B-4360-AAF8-55C0472549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40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784-A41B-4117-8C2D-EF2AED4F5CB1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3D6D-392B-4360-AAF8-55C0472549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944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2784-A41B-4117-8C2D-EF2AED4F5CB1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3D6D-392B-4360-AAF8-55C0472549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113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2784-A41B-4117-8C2D-EF2AED4F5CB1}" type="datetimeFigureOut">
              <a:rPr lang="pt-PT" smtClean="0"/>
              <a:t>17/12/2015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B3D6D-392B-4360-AAF8-55C0472549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5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Aircraft</a:t>
            </a:r>
            <a:r>
              <a:rPr lang="pt-PT" dirty="0" smtClean="0"/>
              <a:t> </a:t>
            </a:r>
            <a:r>
              <a:rPr lang="pt-PT" dirty="0" err="1" smtClean="0"/>
              <a:t>Collision</a:t>
            </a:r>
            <a:r>
              <a:rPr lang="pt-PT" dirty="0" smtClean="0"/>
              <a:t> </a:t>
            </a:r>
            <a:r>
              <a:rPr lang="pt-PT" dirty="0" err="1" smtClean="0"/>
              <a:t>Avoidance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Andreia Chagas </a:t>
            </a:r>
          </a:p>
          <a:p>
            <a:r>
              <a:rPr lang="pt-PT" dirty="0" smtClean="0"/>
              <a:t>Catarina Gaspar </a:t>
            </a:r>
          </a:p>
          <a:p>
            <a:r>
              <a:rPr lang="pt-PT" dirty="0" err="1" smtClean="0"/>
              <a:t>Ines</a:t>
            </a:r>
            <a:r>
              <a:rPr lang="pt-PT" dirty="0" smtClean="0"/>
              <a:t> </a:t>
            </a:r>
            <a:r>
              <a:rPr lang="pt-PT" dirty="0" err="1" smtClean="0"/>
              <a:t>Lourençoo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03648" y="620688"/>
            <a:ext cx="66967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 err="1" smtClean="0"/>
              <a:t>Optimization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Algorithms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62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NUMERICAL RESULTS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146" name="Picture 2" descr="C:\Users\Andreia\Desktop\oa final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" y="1340768"/>
            <a:ext cx="9217024" cy="482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3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NUMERICAL RESULTS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170" name="Picture 2" descr="C:\Users\Andreia\Desktop\oa final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9391378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4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NUMERICAL RESULTS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8194" name="Picture 2" descr="C:\Users\Andreia\Desktop\oa final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8437"/>
            <a:ext cx="9217024" cy="460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NUMERICAL RESULTS</a:t>
            </a:r>
            <a:endParaRPr lang="pt-PT" dirty="0"/>
          </a:p>
        </p:txBody>
      </p:sp>
      <p:pic>
        <p:nvPicPr>
          <p:cNvPr id="9218" name="Picture 2" descr="C:\Users\Andreia\Desktop\oa final\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1" y="1340768"/>
            <a:ext cx="8930260" cy="468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61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NUMERICAL RESULTS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0242" name="Picture 2" descr="C:\Users\Andreia\Desktop\oa final\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56" y="980728"/>
            <a:ext cx="9217024" cy="485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8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NUMERICAL RESULTS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1266" name="Picture 2" descr="C:\Users\Andreia\Desktop\oa final\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480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2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NUMERICAL RESULTS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2290" name="Picture 2" descr="C:\Users\Andreia\Desktop\oa final\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3" y="1268761"/>
            <a:ext cx="952781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5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NUMERICAL RESULTS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3314" name="Picture 2" descr="C:\Users\Andreia\Desktop\oa final\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598" y="1412776"/>
            <a:ext cx="9252519" cy="486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5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NUMERICAL RESULTS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4338" name="Picture 2" descr="C:\Users\Andreia\Desktop\oa final\loop_f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892480" cy="507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13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67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 FORMULATION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374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APPROACH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336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NUMERICAL RESULTS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050" name="Picture 2" descr="C:\Users\Andreia\Pictures\12359748_972401336164245_218393193_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64"/>
          <a:stretch/>
        </p:blipFill>
        <p:spPr bwMode="auto">
          <a:xfrm>
            <a:off x="179512" y="2319000"/>
            <a:ext cx="8784976" cy="361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1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NUMERICAL RESULTS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3074" name="Picture 2" descr="C:\Users\Andreia\Pictures\12356276_972401339497578_316419099_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19"/>
          <a:stretch/>
        </p:blipFill>
        <p:spPr bwMode="auto">
          <a:xfrm>
            <a:off x="0" y="1994876"/>
            <a:ext cx="9144000" cy="411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3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NUMERICAL RESULTS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26" name="Picture 2" descr="C:\Users\Andreia\Desktop\imag1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16" y="1556792"/>
            <a:ext cx="9337282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75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NUMERICAL RESULTS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099" name="Picture 3" descr="C:\Users\Andreia\Desktop\oa final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299374" cy="410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29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NUMERICAL RESULTS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122" name="Picture 2" descr="C:\Users\Andreia\Desktop\oa final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4" y="1556791"/>
            <a:ext cx="9014792" cy="46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249</TotalTime>
  <Words>44</Words>
  <Application>Microsoft Office PowerPoint</Application>
  <PresentationFormat>Apresentação no Ecrã (4:3)</PresentationFormat>
  <Paragraphs>22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19" baseType="lpstr">
      <vt:lpstr>Tema do Office</vt:lpstr>
      <vt:lpstr>Aircraft Collision Avoidance</vt:lpstr>
      <vt:lpstr>INTRODUÇÃO</vt:lpstr>
      <vt:lpstr>PROBLEM FORMULATION</vt:lpstr>
      <vt:lpstr>APPROACH</vt:lpstr>
      <vt:lpstr>NUMERICAL RESULTS</vt:lpstr>
      <vt:lpstr>NUMERICAL RESULTS</vt:lpstr>
      <vt:lpstr>NUMERICAL RESULTS</vt:lpstr>
      <vt:lpstr>NUMERICAL RESULTS</vt:lpstr>
      <vt:lpstr>NUMERICAL RESULTS</vt:lpstr>
      <vt:lpstr>NUMERICAL RESULTS</vt:lpstr>
      <vt:lpstr>NUMERICAL RESULTS</vt:lpstr>
      <vt:lpstr>NUMERICAL RESULTS</vt:lpstr>
      <vt:lpstr>NUMERICAL RESULTS</vt:lpstr>
      <vt:lpstr>NUMERICAL RESULTS</vt:lpstr>
      <vt:lpstr>NUMERICAL RESULTS</vt:lpstr>
      <vt:lpstr>NUMERICAL RESULTS</vt:lpstr>
      <vt:lpstr>NUMERICAL RESULTS</vt:lpstr>
      <vt:lpstr>NUMERICAL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Aircraft Collision Avoidance</dc:title>
  <dc:creator>Andreia</dc:creator>
  <cp:lastModifiedBy>Andreia</cp:lastModifiedBy>
  <cp:revision>9</cp:revision>
  <dcterms:created xsi:type="dcterms:W3CDTF">2015-12-17T01:23:53Z</dcterms:created>
  <dcterms:modified xsi:type="dcterms:W3CDTF">2015-12-17T16:06:53Z</dcterms:modified>
</cp:coreProperties>
</file>