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4"/>
  </p:notesMasterIdLst>
  <p:sldIdLst>
    <p:sldId id="262" r:id="rId2"/>
    <p:sldId id="267" r:id="rId3"/>
    <p:sldId id="256" r:id="rId4"/>
    <p:sldId id="263" r:id="rId5"/>
    <p:sldId id="272" r:id="rId6"/>
    <p:sldId id="273" r:id="rId7"/>
    <p:sldId id="275" r:id="rId8"/>
    <p:sldId id="264" r:id="rId9"/>
    <p:sldId id="276" r:id="rId10"/>
    <p:sldId id="277" r:id="rId11"/>
    <p:sldId id="278" r:id="rId12"/>
    <p:sldId id="280" r:id="rId13"/>
    <p:sldId id="282" r:id="rId14"/>
    <p:sldId id="283" r:id="rId15"/>
    <p:sldId id="320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2" r:id="rId5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ês Lourenço" initials="IL" lastIdx="3" clrIdx="0">
    <p:extLst>
      <p:ext uri="{19B8F6BF-5375-455C-9EA6-DF929625EA0E}">
        <p15:presenceInfo xmlns:p15="http://schemas.microsoft.com/office/powerpoint/2012/main" userId="64c9035b37dadcf8" providerId="Windows Live"/>
      </p:ext>
    </p:extLst>
  </p:cmAuthor>
  <p:cmAuthor id="2" name="Catarina" initials="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86F08"/>
    <a:srgbClr val="FE9802"/>
    <a:srgbClr val="1287C3"/>
    <a:srgbClr val="CDE3F8"/>
    <a:srgbClr val="ABDEF7"/>
    <a:srgbClr val="F9B1A5"/>
    <a:srgbClr val="ECAAC8"/>
    <a:srgbClr val="A0EADE"/>
    <a:srgbClr val="EFB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3239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4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12:18:25.052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  <p:cm authorId="1" dt="2016-12-18T12:19:14.290" idx="2">
    <p:pos x="10" y="146"/>
    <p:text>Inputs e outputs 
Outputs: 
Onde estao os sensores
Saber os nomes de cada lugar, e processos
Tempo de cada processo
Coisas a acontecer em paralelo</p:text>
    <p:extLst>
      <p:ext uri="{C676402C-5697-4E1C-873F-D02D1690AC5C}">
        <p15:threadingInfo xmlns:p15="http://schemas.microsoft.com/office/powerpoint/2012/main" timeZoneBias="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2-18T13:08:06.837" idx="3">
    <p:pos x="7200" y="1187"/>
    <p:text>Laboratorio central é a sala
Vão buscar as amostras à sala de recepção de amostras do hospital Santa Maria ou os técnicos trazem dos centros de colheitas
Registo de triagem de tubos.
Ás vezes perdem-se tubos.
Hemograma – hematologia e coagulação
Tubos secos
Hemoglobina
Urina
inicialmente tem 15min de centrigugação. ACTH
consoante a cor da tampa, vai para diferentes processos. Os de tampa vermelha vão para a centrifugação e cadeia.
&lt;27min desde que pipeta até ao resultado
Quimica- 12,13min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8T22:49:00.594" idx="1">
    <p:pos x="10" y="10"/>
    <p:text>Como mostramos para no estudo da Reachability, existe criação de tokens/jobs  logo a nossa Petri net é unbounded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6-12-18T22:46:07.058" idx="2">
    <p:pos x="10" y="10"/>
    <p:text>Na nossa Petri Net podemos ter as duas situaçãoes: 
Tanto temos estados que não se cobrem (exemplo); 
Como temos estados que cobrem os outros (exemplo).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8D5583-8B33-4DE2-89B6-7AE1BCEFC6A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B419E72-C914-498F-A562-90CB4343D685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PT" sz="4400" dirty="0" smtClean="0"/>
            <a:t>Pre-analytical</a:t>
          </a:r>
          <a:r>
            <a:rPr lang="pt-PT" sz="5400" dirty="0" smtClean="0"/>
            <a:t> </a:t>
          </a:r>
          <a:endParaRPr lang="pt-PT" sz="5400" dirty="0"/>
        </a:p>
      </dgm:t>
    </dgm:pt>
    <dgm:pt modelId="{B46A5219-6C10-4D9A-A884-0257D4F7B8FB}" type="parTrans" cxnId="{F51CCC60-4E4C-4AE8-AD37-C3E59CED0605}">
      <dgm:prSet/>
      <dgm:spPr/>
      <dgm:t>
        <a:bodyPr/>
        <a:lstStyle/>
        <a:p>
          <a:endParaRPr lang="pt-PT"/>
        </a:p>
      </dgm:t>
    </dgm:pt>
    <dgm:pt modelId="{633DB91C-0FB8-4358-B1D7-E976DB7EFD3E}" type="sibTrans" cxnId="{F51CCC60-4E4C-4AE8-AD37-C3E59CED0605}">
      <dgm:prSet/>
      <dgm:spPr/>
      <dgm:t>
        <a:bodyPr/>
        <a:lstStyle/>
        <a:p>
          <a:endParaRPr lang="pt-PT"/>
        </a:p>
      </dgm:t>
    </dgm:pt>
    <dgm:pt modelId="{B27CA3AD-D8DB-47BF-8225-B90CCC083FEC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PT" sz="2800" dirty="0" smtClean="0"/>
            <a:t>Chain</a:t>
          </a:r>
          <a:endParaRPr lang="pt-PT" sz="2800" dirty="0"/>
        </a:p>
      </dgm:t>
    </dgm:pt>
    <dgm:pt modelId="{CFC5D932-BEE8-46A2-9452-BE44B33EAF7E}" type="parTrans" cxnId="{E69FCC5B-8954-4FE0-B302-1B277E013F3A}">
      <dgm:prSet/>
      <dgm:spPr/>
      <dgm:t>
        <a:bodyPr/>
        <a:lstStyle/>
        <a:p>
          <a:endParaRPr lang="pt-PT"/>
        </a:p>
      </dgm:t>
    </dgm:pt>
    <dgm:pt modelId="{4C35D477-A062-46E7-B471-5F67C837B0F1}" type="sibTrans" cxnId="{E69FCC5B-8954-4FE0-B302-1B277E013F3A}">
      <dgm:prSet/>
      <dgm:spPr/>
      <dgm:t>
        <a:bodyPr/>
        <a:lstStyle/>
        <a:p>
          <a:endParaRPr lang="pt-PT"/>
        </a:p>
      </dgm:t>
    </dgm:pt>
    <dgm:pt modelId="{648D25A1-0FD4-4982-936B-AA5519AF6C28}">
      <dgm:prSet phldrT="[Text]" custT="1"/>
      <dgm:spPr>
        <a:solidFill>
          <a:srgbClr val="1287C3">
            <a:alpha val="30196"/>
          </a:srgbClr>
        </a:solidFill>
      </dgm:spPr>
      <dgm:t>
        <a:bodyPr/>
        <a:lstStyle/>
        <a:p>
          <a:r>
            <a:rPr lang="pt-PT" sz="4400" dirty="0" smtClean="0"/>
            <a:t>Pos-analytical</a:t>
          </a:r>
          <a:endParaRPr lang="pt-PT" sz="4400" dirty="0"/>
        </a:p>
      </dgm:t>
    </dgm:pt>
    <dgm:pt modelId="{F461300A-F911-4FAC-A486-79542EB7CCB6}" type="parTrans" cxnId="{FC65C518-356B-4760-9B50-822DC9239C98}">
      <dgm:prSet/>
      <dgm:spPr/>
      <dgm:t>
        <a:bodyPr/>
        <a:lstStyle/>
        <a:p>
          <a:endParaRPr lang="pt-PT"/>
        </a:p>
      </dgm:t>
    </dgm:pt>
    <dgm:pt modelId="{CF1521FF-ACEC-47FF-9934-6BACB8CA8074}" type="sibTrans" cxnId="{FC65C518-356B-4760-9B50-822DC9239C98}">
      <dgm:prSet/>
      <dgm:spPr/>
      <dgm:t>
        <a:bodyPr/>
        <a:lstStyle/>
        <a:p>
          <a:endParaRPr lang="pt-PT"/>
        </a:p>
      </dgm:t>
    </dgm:pt>
    <dgm:pt modelId="{1E9EA0A5-72F7-4EC4-B33E-9177A34ACB99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1</a:t>
          </a:r>
          <a:endParaRPr lang="pt-PT" sz="2400" dirty="0"/>
        </a:p>
      </dgm:t>
    </dgm:pt>
    <dgm:pt modelId="{D3A4AFB3-57BC-4482-B70A-F32B22539565}" type="parTrans" cxnId="{E520B86B-4969-4964-BF97-09ABF3999CA2}">
      <dgm:prSet/>
      <dgm:spPr/>
      <dgm:t>
        <a:bodyPr/>
        <a:lstStyle/>
        <a:p>
          <a:endParaRPr lang="pt-PT"/>
        </a:p>
      </dgm:t>
    </dgm:pt>
    <dgm:pt modelId="{24A63EFD-FBE6-4DC5-A13D-A51C5E78A27D}" type="sibTrans" cxnId="{E520B86B-4969-4964-BF97-09ABF3999CA2}">
      <dgm:prSet/>
      <dgm:spPr/>
      <dgm:t>
        <a:bodyPr/>
        <a:lstStyle/>
        <a:p>
          <a:endParaRPr lang="pt-PT"/>
        </a:p>
      </dgm:t>
    </dgm:pt>
    <dgm:pt modelId="{EF5869CA-A9BE-4918-B716-4FD9A068373F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2</a:t>
          </a:r>
          <a:endParaRPr lang="pt-PT" sz="2400" dirty="0"/>
        </a:p>
      </dgm:t>
    </dgm:pt>
    <dgm:pt modelId="{47D36ACA-8CA4-4C62-8FD6-FE2A043C44F7}" type="parTrans" cxnId="{64FBD2A0-D6EF-4B4E-B28B-96CFBEA26A0F}">
      <dgm:prSet/>
      <dgm:spPr/>
      <dgm:t>
        <a:bodyPr/>
        <a:lstStyle/>
        <a:p>
          <a:endParaRPr lang="pt-PT"/>
        </a:p>
      </dgm:t>
    </dgm:pt>
    <dgm:pt modelId="{182199B3-F573-4187-9FCA-A0E88D6756DC}" type="sibTrans" cxnId="{64FBD2A0-D6EF-4B4E-B28B-96CFBEA26A0F}">
      <dgm:prSet/>
      <dgm:spPr/>
      <dgm:t>
        <a:bodyPr/>
        <a:lstStyle/>
        <a:p>
          <a:endParaRPr lang="pt-PT"/>
        </a:p>
      </dgm:t>
    </dgm:pt>
    <dgm:pt modelId="{E60C769D-EF54-444C-A312-00D635A91FD6}" type="pres">
      <dgm:prSet presAssocID="{248D5583-8B33-4DE2-89B6-7AE1BCEFC6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6A64703-1026-4A85-8B6D-0D058FA8AD4E}" type="pres">
      <dgm:prSet presAssocID="{648D25A1-0FD4-4982-936B-AA5519AF6C28}" presName="boxAndChildren" presStyleCnt="0"/>
      <dgm:spPr/>
      <dgm:t>
        <a:bodyPr/>
        <a:lstStyle/>
        <a:p>
          <a:endParaRPr lang="pt-PT"/>
        </a:p>
      </dgm:t>
    </dgm:pt>
    <dgm:pt modelId="{DC6DD77A-59F5-4003-ABB3-8C1D056FF008}" type="pres">
      <dgm:prSet presAssocID="{648D25A1-0FD4-4982-936B-AA5519AF6C28}" presName="parentTextBox" presStyleLbl="node1" presStyleIdx="0" presStyleCnt="3"/>
      <dgm:spPr/>
      <dgm:t>
        <a:bodyPr/>
        <a:lstStyle/>
        <a:p>
          <a:endParaRPr lang="pt-PT"/>
        </a:p>
      </dgm:t>
    </dgm:pt>
    <dgm:pt modelId="{321D7066-D626-4CEC-8678-24E5471CF4BD}" type="pres">
      <dgm:prSet presAssocID="{4C35D477-A062-46E7-B471-5F67C837B0F1}" presName="sp" presStyleCnt="0"/>
      <dgm:spPr/>
      <dgm:t>
        <a:bodyPr/>
        <a:lstStyle/>
        <a:p>
          <a:endParaRPr lang="pt-PT"/>
        </a:p>
      </dgm:t>
    </dgm:pt>
    <dgm:pt modelId="{C40D2B21-9D27-46FC-B5FE-E73E845913C9}" type="pres">
      <dgm:prSet presAssocID="{B27CA3AD-D8DB-47BF-8225-B90CCC083FEC}" presName="arrowAndChildren" presStyleCnt="0"/>
      <dgm:spPr/>
      <dgm:t>
        <a:bodyPr/>
        <a:lstStyle/>
        <a:p>
          <a:endParaRPr lang="pt-PT"/>
        </a:p>
      </dgm:t>
    </dgm:pt>
    <dgm:pt modelId="{52239C1E-3361-456E-BF13-36254FEDC496}" type="pres">
      <dgm:prSet presAssocID="{B27CA3AD-D8DB-47BF-8225-B90CCC083FEC}" presName="parentTextArrow" presStyleLbl="node1" presStyleIdx="0" presStyleCnt="3"/>
      <dgm:spPr/>
      <dgm:t>
        <a:bodyPr/>
        <a:lstStyle/>
        <a:p>
          <a:endParaRPr lang="pt-PT"/>
        </a:p>
      </dgm:t>
    </dgm:pt>
    <dgm:pt modelId="{D7E1EA1C-DDDF-498C-8CEE-74F3072180E7}" type="pres">
      <dgm:prSet presAssocID="{B27CA3AD-D8DB-47BF-8225-B90CCC083FEC}" presName="arrow" presStyleLbl="node1" presStyleIdx="1" presStyleCnt="3"/>
      <dgm:spPr/>
      <dgm:t>
        <a:bodyPr/>
        <a:lstStyle/>
        <a:p>
          <a:endParaRPr lang="pt-PT"/>
        </a:p>
      </dgm:t>
    </dgm:pt>
    <dgm:pt modelId="{1F199453-93AC-4201-8140-895ECDDE0698}" type="pres">
      <dgm:prSet presAssocID="{B27CA3AD-D8DB-47BF-8225-B90CCC083FEC}" presName="descendantArrow" presStyleCnt="0"/>
      <dgm:spPr/>
      <dgm:t>
        <a:bodyPr/>
        <a:lstStyle/>
        <a:p>
          <a:endParaRPr lang="pt-PT"/>
        </a:p>
      </dgm:t>
    </dgm:pt>
    <dgm:pt modelId="{9FE16DFC-D820-4060-84A3-34495329CB26}" type="pres">
      <dgm:prSet presAssocID="{1E9EA0A5-72F7-4EC4-B33E-9177A34ACB99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32500A-6246-4B36-8F26-6C65E47D4DB2}" type="pres">
      <dgm:prSet presAssocID="{EF5869CA-A9BE-4918-B716-4FD9A068373F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CFAA640-420D-4112-BC29-A83B2AEA2FB1}" type="pres">
      <dgm:prSet presAssocID="{633DB91C-0FB8-4358-B1D7-E976DB7EFD3E}" presName="sp" presStyleCnt="0"/>
      <dgm:spPr/>
      <dgm:t>
        <a:bodyPr/>
        <a:lstStyle/>
        <a:p>
          <a:endParaRPr lang="pt-PT"/>
        </a:p>
      </dgm:t>
    </dgm:pt>
    <dgm:pt modelId="{38DA05BE-EDE6-4DE0-BA69-3DCABE300196}" type="pres">
      <dgm:prSet presAssocID="{8B419E72-C914-498F-A562-90CB4343D685}" presName="arrowAndChildren" presStyleCnt="0"/>
      <dgm:spPr/>
      <dgm:t>
        <a:bodyPr/>
        <a:lstStyle/>
        <a:p>
          <a:endParaRPr lang="pt-PT"/>
        </a:p>
      </dgm:t>
    </dgm:pt>
    <dgm:pt modelId="{B81863E4-2563-4663-9246-93A62AAB0AB5}" type="pres">
      <dgm:prSet presAssocID="{8B419E72-C914-498F-A562-90CB4343D685}" presName="parentTextArrow" presStyleLbl="node1" presStyleIdx="2" presStyleCnt="3"/>
      <dgm:spPr/>
      <dgm:t>
        <a:bodyPr/>
        <a:lstStyle/>
        <a:p>
          <a:endParaRPr lang="pt-PT"/>
        </a:p>
      </dgm:t>
    </dgm:pt>
  </dgm:ptLst>
  <dgm:cxnLst>
    <dgm:cxn modelId="{B32E1F70-1221-4046-BB1C-DC67602922DB}" type="presOf" srcId="{EF5869CA-A9BE-4918-B716-4FD9A068373F}" destId="{3832500A-6246-4B36-8F26-6C65E47D4DB2}" srcOrd="0" destOrd="0" presId="urn:microsoft.com/office/officeart/2005/8/layout/process4"/>
    <dgm:cxn modelId="{F6CBDD12-3387-4C88-864A-320F5A4C0131}" type="presOf" srcId="{248D5583-8B33-4DE2-89B6-7AE1BCEFC6A9}" destId="{E60C769D-EF54-444C-A312-00D635A91FD6}" srcOrd="0" destOrd="0" presId="urn:microsoft.com/office/officeart/2005/8/layout/process4"/>
    <dgm:cxn modelId="{E520B86B-4969-4964-BF97-09ABF3999CA2}" srcId="{B27CA3AD-D8DB-47BF-8225-B90CCC083FEC}" destId="{1E9EA0A5-72F7-4EC4-B33E-9177A34ACB99}" srcOrd="0" destOrd="0" parTransId="{D3A4AFB3-57BC-4482-B70A-F32B22539565}" sibTransId="{24A63EFD-FBE6-4DC5-A13D-A51C5E78A27D}"/>
    <dgm:cxn modelId="{5DC4C2BE-56F7-45D2-B760-8E93CFB1E8C0}" type="presOf" srcId="{8B419E72-C914-498F-A562-90CB4343D685}" destId="{B81863E4-2563-4663-9246-93A62AAB0AB5}" srcOrd="0" destOrd="0" presId="urn:microsoft.com/office/officeart/2005/8/layout/process4"/>
    <dgm:cxn modelId="{2085CCC2-AEA9-49AF-BED1-075750200837}" type="presOf" srcId="{B27CA3AD-D8DB-47BF-8225-B90CCC083FEC}" destId="{D7E1EA1C-DDDF-498C-8CEE-74F3072180E7}" srcOrd="1" destOrd="0" presId="urn:microsoft.com/office/officeart/2005/8/layout/process4"/>
    <dgm:cxn modelId="{E69FCC5B-8954-4FE0-B302-1B277E013F3A}" srcId="{248D5583-8B33-4DE2-89B6-7AE1BCEFC6A9}" destId="{B27CA3AD-D8DB-47BF-8225-B90CCC083FEC}" srcOrd="1" destOrd="0" parTransId="{CFC5D932-BEE8-46A2-9452-BE44B33EAF7E}" sibTransId="{4C35D477-A062-46E7-B471-5F67C837B0F1}"/>
    <dgm:cxn modelId="{64FBD2A0-D6EF-4B4E-B28B-96CFBEA26A0F}" srcId="{B27CA3AD-D8DB-47BF-8225-B90CCC083FEC}" destId="{EF5869CA-A9BE-4918-B716-4FD9A068373F}" srcOrd="1" destOrd="0" parTransId="{47D36ACA-8CA4-4C62-8FD6-FE2A043C44F7}" sibTransId="{182199B3-F573-4187-9FCA-A0E88D6756DC}"/>
    <dgm:cxn modelId="{D95405C1-D0C5-4BCD-BE9B-A8CD9DA43DCE}" type="presOf" srcId="{1E9EA0A5-72F7-4EC4-B33E-9177A34ACB99}" destId="{9FE16DFC-D820-4060-84A3-34495329CB26}" srcOrd="0" destOrd="0" presId="urn:microsoft.com/office/officeart/2005/8/layout/process4"/>
    <dgm:cxn modelId="{996E7593-BC1D-4C08-BA7D-EA5BDE568DA7}" type="presOf" srcId="{648D25A1-0FD4-4982-936B-AA5519AF6C28}" destId="{DC6DD77A-59F5-4003-ABB3-8C1D056FF008}" srcOrd="0" destOrd="0" presId="urn:microsoft.com/office/officeart/2005/8/layout/process4"/>
    <dgm:cxn modelId="{F51CCC60-4E4C-4AE8-AD37-C3E59CED0605}" srcId="{248D5583-8B33-4DE2-89B6-7AE1BCEFC6A9}" destId="{8B419E72-C914-498F-A562-90CB4343D685}" srcOrd="0" destOrd="0" parTransId="{B46A5219-6C10-4D9A-A884-0257D4F7B8FB}" sibTransId="{633DB91C-0FB8-4358-B1D7-E976DB7EFD3E}"/>
    <dgm:cxn modelId="{FC65C518-356B-4760-9B50-822DC9239C98}" srcId="{248D5583-8B33-4DE2-89B6-7AE1BCEFC6A9}" destId="{648D25A1-0FD4-4982-936B-AA5519AF6C28}" srcOrd="2" destOrd="0" parTransId="{F461300A-F911-4FAC-A486-79542EB7CCB6}" sibTransId="{CF1521FF-ACEC-47FF-9934-6BACB8CA8074}"/>
    <dgm:cxn modelId="{5498FE8C-FFE6-4FBE-A09F-52406E8B2466}" type="presOf" srcId="{B27CA3AD-D8DB-47BF-8225-B90CCC083FEC}" destId="{52239C1E-3361-456E-BF13-36254FEDC496}" srcOrd="0" destOrd="0" presId="urn:microsoft.com/office/officeart/2005/8/layout/process4"/>
    <dgm:cxn modelId="{099FF470-E24B-44DF-AD4B-F3DA8FCC16CB}" type="presParOf" srcId="{E60C769D-EF54-444C-A312-00D635A91FD6}" destId="{86A64703-1026-4A85-8B6D-0D058FA8AD4E}" srcOrd="0" destOrd="0" presId="urn:microsoft.com/office/officeart/2005/8/layout/process4"/>
    <dgm:cxn modelId="{F6AEF520-931E-44D5-ACFC-CC4D682F63BB}" type="presParOf" srcId="{86A64703-1026-4A85-8B6D-0D058FA8AD4E}" destId="{DC6DD77A-59F5-4003-ABB3-8C1D056FF008}" srcOrd="0" destOrd="0" presId="urn:microsoft.com/office/officeart/2005/8/layout/process4"/>
    <dgm:cxn modelId="{1E953086-EFE2-46C0-821D-0AFAAE556108}" type="presParOf" srcId="{E60C769D-EF54-444C-A312-00D635A91FD6}" destId="{321D7066-D626-4CEC-8678-24E5471CF4BD}" srcOrd="1" destOrd="0" presId="urn:microsoft.com/office/officeart/2005/8/layout/process4"/>
    <dgm:cxn modelId="{B515F7B0-2BF7-4D72-9DA3-B8EAC963707F}" type="presParOf" srcId="{E60C769D-EF54-444C-A312-00D635A91FD6}" destId="{C40D2B21-9D27-46FC-B5FE-E73E845913C9}" srcOrd="2" destOrd="0" presId="urn:microsoft.com/office/officeart/2005/8/layout/process4"/>
    <dgm:cxn modelId="{96712C13-C594-44F4-B031-3C312E828165}" type="presParOf" srcId="{C40D2B21-9D27-46FC-B5FE-E73E845913C9}" destId="{52239C1E-3361-456E-BF13-36254FEDC496}" srcOrd="0" destOrd="0" presId="urn:microsoft.com/office/officeart/2005/8/layout/process4"/>
    <dgm:cxn modelId="{229953EE-B44B-4CED-B8F6-6D4CCCF15227}" type="presParOf" srcId="{C40D2B21-9D27-46FC-B5FE-E73E845913C9}" destId="{D7E1EA1C-DDDF-498C-8CEE-74F3072180E7}" srcOrd="1" destOrd="0" presId="urn:microsoft.com/office/officeart/2005/8/layout/process4"/>
    <dgm:cxn modelId="{98995139-ECD8-455C-80C6-282AFAFA30E6}" type="presParOf" srcId="{C40D2B21-9D27-46FC-B5FE-E73E845913C9}" destId="{1F199453-93AC-4201-8140-895ECDDE0698}" srcOrd="2" destOrd="0" presId="urn:microsoft.com/office/officeart/2005/8/layout/process4"/>
    <dgm:cxn modelId="{178A1778-4D3C-437B-B0C3-A081B18159A9}" type="presParOf" srcId="{1F199453-93AC-4201-8140-895ECDDE0698}" destId="{9FE16DFC-D820-4060-84A3-34495329CB26}" srcOrd="0" destOrd="0" presId="urn:microsoft.com/office/officeart/2005/8/layout/process4"/>
    <dgm:cxn modelId="{03F19F91-E401-4A7A-BC20-282111CDAA99}" type="presParOf" srcId="{1F199453-93AC-4201-8140-895ECDDE0698}" destId="{3832500A-6246-4B36-8F26-6C65E47D4DB2}" srcOrd="1" destOrd="0" presId="urn:microsoft.com/office/officeart/2005/8/layout/process4"/>
    <dgm:cxn modelId="{D498DDE5-5120-4D02-B4C8-3CD0B0EE74D6}" type="presParOf" srcId="{E60C769D-EF54-444C-A312-00D635A91FD6}" destId="{7CFAA640-420D-4112-BC29-A83B2AEA2FB1}" srcOrd="3" destOrd="0" presId="urn:microsoft.com/office/officeart/2005/8/layout/process4"/>
    <dgm:cxn modelId="{89B9D818-15D4-4DAE-9350-9A38A2811DA3}" type="presParOf" srcId="{E60C769D-EF54-444C-A312-00D635A91FD6}" destId="{38DA05BE-EDE6-4DE0-BA69-3DCABE300196}" srcOrd="4" destOrd="0" presId="urn:microsoft.com/office/officeart/2005/8/layout/process4"/>
    <dgm:cxn modelId="{B590FB15-9F38-43B4-81A0-7796B07A376B}" type="presParOf" srcId="{38DA05BE-EDE6-4DE0-BA69-3DCABE300196}" destId="{B81863E4-2563-4663-9246-93A62AAB0A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8D5583-8B33-4DE2-89B6-7AE1BCEFC6A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B419E72-C914-498F-A562-90CB4343D685}">
      <dgm:prSet phldrT="[Text]" custT="1"/>
      <dgm:spPr>
        <a:solidFill>
          <a:srgbClr val="1287C3">
            <a:alpha val="30196"/>
          </a:srgbClr>
        </a:solidFill>
      </dgm:spPr>
      <dgm:t>
        <a:bodyPr/>
        <a:lstStyle/>
        <a:p>
          <a:r>
            <a:rPr lang="pt-PT" sz="4400" dirty="0" smtClean="0"/>
            <a:t>Pre-analytical</a:t>
          </a:r>
          <a:r>
            <a:rPr lang="pt-PT" sz="5400" dirty="0" smtClean="0"/>
            <a:t> </a:t>
          </a:r>
          <a:endParaRPr lang="pt-PT" sz="5400" dirty="0"/>
        </a:p>
      </dgm:t>
    </dgm:pt>
    <dgm:pt modelId="{B46A5219-6C10-4D9A-A884-0257D4F7B8FB}" type="parTrans" cxnId="{F51CCC60-4E4C-4AE8-AD37-C3E59CED0605}">
      <dgm:prSet/>
      <dgm:spPr/>
      <dgm:t>
        <a:bodyPr/>
        <a:lstStyle/>
        <a:p>
          <a:endParaRPr lang="pt-PT"/>
        </a:p>
      </dgm:t>
    </dgm:pt>
    <dgm:pt modelId="{633DB91C-0FB8-4358-B1D7-E976DB7EFD3E}" type="sibTrans" cxnId="{F51CCC60-4E4C-4AE8-AD37-C3E59CED0605}">
      <dgm:prSet/>
      <dgm:spPr/>
      <dgm:t>
        <a:bodyPr/>
        <a:lstStyle/>
        <a:p>
          <a:endParaRPr lang="pt-PT"/>
        </a:p>
      </dgm:t>
    </dgm:pt>
    <dgm:pt modelId="{B27CA3AD-D8DB-47BF-8225-B90CCC083FEC}">
      <dgm:prSet phldrT="[Text]" custT="1"/>
      <dgm:spPr>
        <a:solidFill>
          <a:srgbClr val="1287C3">
            <a:alpha val="30196"/>
          </a:srgbClr>
        </a:solidFill>
      </dgm:spPr>
      <dgm:t>
        <a:bodyPr/>
        <a:lstStyle/>
        <a:p>
          <a:r>
            <a:rPr lang="pt-PT" sz="2800" dirty="0" smtClean="0"/>
            <a:t>Chain</a:t>
          </a:r>
          <a:endParaRPr lang="pt-PT" sz="2800" dirty="0"/>
        </a:p>
      </dgm:t>
    </dgm:pt>
    <dgm:pt modelId="{CFC5D932-BEE8-46A2-9452-BE44B33EAF7E}" type="parTrans" cxnId="{E69FCC5B-8954-4FE0-B302-1B277E013F3A}">
      <dgm:prSet/>
      <dgm:spPr/>
      <dgm:t>
        <a:bodyPr/>
        <a:lstStyle/>
        <a:p>
          <a:endParaRPr lang="pt-PT"/>
        </a:p>
      </dgm:t>
    </dgm:pt>
    <dgm:pt modelId="{4C35D477-A062-46E7-B471-5F67C837B0F1}" type="sibTrans" cxnId="{E69FCC5B-8954-4FE0-B302-1B277E013F3A}">
      <dgm:prSet/>
      <dgm:spPr/>
      <dgm:t>
        <a:bodyPr/>
        <a:lstStyle/>
        <a:p>
          <a:endParaRPr lang="pt-PT"/>
        </a:p>
      </dgm:t>
    </dgm:pt>
    <dgm:pt modelId="{648D25A1-0FD4-4982-936B-AA5519AF6C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PT" sz="4400" dirty="0" smtClean="0"/>
            <a:t>Pos-analytical</a:t>
          </a:r>
          <a:endParaRPr lang="pt-PT" sz="4400" dirty="0"/>
        </a:p>
      </dgm:t>
    </dgm:pt>
    <dgm:pt modelId="{F461300A-F911-4FAC-A486-79542EB7CCB6}" type="parTrans" cxnId="{FC65C518-356B-4760-9B50-822DC9239C98}">
      <dgm:prSet/>
      <dgm:spPr/>
      <dgm:t>
        <a:bodyPr/>
        <a:lstStyle/>
        <a:p>
          <a:endParaRPr lang="pt-PT"/>
        </a:p>
      </dgm:t>
    </dgm:pt>
    <dgm:pt modelId="{CF1521FF-ACEC-47FF-9934-6BACB8CA8074}" type="sibTrans" cxnId="{FC65C518-356B-4760-9B50-822DC9239C98}">
      <dgm:prSet/>
      <dgm:spPr/>
      <dgm:t>
        <a:bodyPr/>
        <a:lstStyle/>
        <a:p>
          <a:endParaRPr lang="pt-PT"/>
        </a:p>
      </dgm:t>
    </dgm:pt>
    <dgm:pt modelId="{1E9EA0A5-72F7-4EC4-B33E-9177A34ACB99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1</a:t>
          </a:r>
          <a:endParaRPr lang="pt-PT" sz="2400" dirty="0"/>
        </a:p>
      </dgm:t>
    </dgm:pt>
    <dgm:pt modelId="{D3A4AFB3-57BC-4482-B70A-F32B22539565}" type="parTrans" cxnId="{E520B86B-4969-4964-BF97-09ABF3999CA2}">
      <dgm:prSet/>
      <dgm:spPr/>
      <dgm:t>
        <a:bodyPr/>
        <a:lstStyle/>
        <a:p>
          <a:endParaRPr lang="pt-PT"/>
        </a:p>
      </dgm:t>
    </dgm:pt>
    <dgm:pt modelId="{24A63EFD-FBE6-4DC5-A13D-A51C5E78A27D}" type="sibTrans" cxnId="{E520B86B-4969-4964-BF97-09ABF3999CA2}">
      <dgm:prSet/>
      <dgm:spPr/>
      <dgm:t>
        <a:bodyPr/>
        <a:lstStyle/>
        <a:p>
          <a:endParaRPr lang="pt-PT"/>
        </a:p>
      </dgm:t>
    </dgm:pt>
    <dgm:pt modelId="{EF5869CA-A9BE-4918-B716-4FD9A068373F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2</a:t>
          </a:r>
          <a:endParaRPr lang="pt-PT" sz="2400" dirty="0"/>
        </a:p>
      </dgm:t>
    </dgm:pt>
    <dgm:pt modelId="{47D36ACA-8CA4-4C62-8FD6-FE2A043C44F7}" type="parTrans" cxnId="{64FBD2A0-D6EF-4B4E-B28B-96CFBEA26A0F}">
      <dgm:prSet/>
      <dgm:spPr/>
      <dgm:t>
        <a:bodyPr/>
        <a:lstStyle/>
        <a:p>
          <a:endParaRPr lang="pt-PT"/>
        </a:p>
      </dgm:t>
    </dgm:pt>
    <dgm:pt modelId="{182199B3-F573-4187-9FCA-A0E88D6756DC}" type="sibTrans" cxnId="{64FBD2A0-D6EF-4B4E-B28B-96CFBEA26A0F}">
      <dgm:prSet/>
      <dgm:spPr/>
      <dgm:t>
        <a:bodyPr/>
        <a:lstStyle/>
        <a:p>
          <a:endParaRPr lang="pt-PT"/>
        </a:p>
      </dgm:t>
    </dgm:pt>
    <dgm:pt modelId="{E60C769D-EF54-444C-A312-00D635A91FD6}" type="pres">
      <dgm:prSet presAssocID="{248D5583-8B33-4DE2-89B6-7AE1BCEFC6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6A64703-1026-4A85-8B6D-0D058FA8AD4E}" type="pres">
      <dgm:prSet presAssocID="{648D25A1-0FD4-4982-936B-AA5519AF6C28}" presName="boxAndChildren" presStyleCnt="0"/>
      <dgm:spPr/>
      <dgm:t>
        <a:bodyPr/>
        <a:lstStyle/>
        <a:p>
          <a:endParaRPr lang="pt-PT"/>
        </a:p>
      </dgm:t>
    </dgm:pt>
    <dgm:pt modelId="{DC6DD77A-59F5-4003-ABB3-8C1D056FF008}" type="pres">
      <dgm:prSet presAssocID="{648D25A1-0FD4-4982-936B-AA5519AF6C28}" presName="parentTextBox" presStyleLbl="node1" presStyleIdx="0" presStyleCnt="3"/>
      <dgm:spPr/>
      <dgm:t>
        <a:bodyPr/>
        <a:lstStyle/>
        <a:p>
          <a:endParaRPr lang="pt-PT"/>
        </a:p>
      </dgm:t>
    </dgm:pt>
    <dgm:pt modelId="{321D7066-D626-4CEC-8678-24E5471CF4BD}" type="pres">
      <dgm:prSet presAssocID="{4C35D477-A062-46E7-B471-5F67C837B0F1}" presName="sp" presStyleCnt="0"/>
      <dgm:spPr/>
      <dgm:t>
        <a:bodyPr/>
        <a:lstStyle/>
        <a:p>
          <a:endParaRPr lang="pt-PT"/>
        </a:p>
      </dgm:t>
    </dgm:pt>
    <dgm:pt modelId="{C40D2B21-9D27-46FC-B5FE-E73E845913C9}" type="pres">
      <dgm:prSet presAssocID="{B27CA3AD-D8DB-47BF-8225-B90CCC083FEC}" presName="arrowAndChildren" presStyleCnt="0"/>
      <dgm:spPr/>
      <dgm:t>
        <a:bodyPr/>
        <a:lstStyle/>
        <a:p>
          <a:endParaRPr lang="pt-PT"/>
        </a:p>
      </dgm:t>
    </dgm:pt>
    <dgm:pt modelId="{52239C1E-3361-456E-BF13-36254FEDC496}" type="pres">
      <dgm:prSet presAssocID="{B27CA3AD-D8DB-47BF-8225-B90CCC083FEC}" presName="parentTextArrow" presStyleLbl="node1" presStyleIdx="0" presStyleCnt="3"/>
      <dgm:spPr/>
      <dgm:t>
        <a:bodyPr/>
        <a:lstStyle/>
        <a:p>
          <a:endParaRPr lang="pt-PT"/>
        </a:p>
      </dgm:t>
    </dgm:pt>
    <dgm:pt modelId="{D7E1EA1C-DDDF-498C-8CEE-74F3072180E7}" type="pres">
      <dgm:prSet presAssocID="{B27CA3AD-D8DB-47BF-8225-B90CCC083FEC}" presName="arrow" presStyleLbl="node1" presStyleIdx="1" presStyleCnt="3"/>
      <dgm:spPr/>
      <dgm:t>
        <a:bodyPr/>
        <a:lstStyle/>
        <a:p>
          <a:endParaRPr lang="pt-PT"/>
        </a:p>
      </dgm:t>
    </dgm:pt>
    <dgm:pt modelId="{1F199453-93AC-4201-8140-895ECDDE0698}" type="pres">
      <dgm:prSet presAssocID="{B27CA3AD-D8DB-47BF-8225-B90CCC083FEC}" presName="descendantArrow" presStyleCnt="0"/>
      <dgm:spPr/>
      <dgm:t>
        <a:bodyPr/>
        <a:lstStyle/>
        <a:p>
          <a:endParaRPr lang="pt-PT"/>
        </a:p>
      </dgm:t>
    </dgm:pt>
    <dgm:pt modelId="{9FE16DFC-D820-4060-84A3-34495329CB26}" type="pres">
      <dgm:prSet presAssocID="{1E9EA0A5-72F7-4EC4-B33E-9177A34ACB99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32500A-6246-4B36-8F26-6C65E47D4DB2}" type="pres">
      <dgm:prSet presAssocID="{EF5869CA-A9BE-4918-B716-4FD9A068373F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CFAA640-420D-4112-BC29-A83B2AEA2FB1}" type="pres">
      <dgm:prSet presAssocID="{633DB91C-0FB8-4358-B1D7-E976DB7EFD3E}" presName="sp" presStyleCnt="0"/>
      <dgm:spPr/>
      <dgm:t>
        <a:bodyPr/>
        <a:lstStyle/>
        <a:p>
          <a:endParaRPr lang="pt-PT"/>
        </a:p>
      </dgm:t>
    </dgm:pt>
    <dgm:pt modelId="{38DA05BE-EDE6-4DE0-BA69-3DCABE300196}" type="pres">
      <dgm:prSet presAssocID="{8B419E72-C914-498F-A562-90CB4343D685}" presName="arrowAndChildren" presStyleCnt="0"/>
      <dgm:spPr/>
      <dgm:t>
        <a:bodyPr/>
        <a:lstStyle/>
        <a:p>
          <a:endParaRPr lang="pt-PT"/>
        </a:p>
      </dgm:t>
    </dgm:pt>
    <dgm:pt modelId="{B81863E4-2563-4663-9246-93A62AAB0AB5}" type="pres">
      <dgm:prSet presAssocID="{8B419E72-C914-498F-A562-90CB4343D685}" presName="parentTextArrow" presStyleLbl="node1" presStyleIdx="2" presStyleCnt="3"/>
      <dgm:spPr/>
      <dgm:t>
        <a:bodyPr/>
        <a:lstStyle/>
        <a:p>
          <a:endParaRPr lang="pt-PT"/>
        </a:p>
      </dgm:t>
    </dgm:pt>
  </dgm:ptLst>
  <dgm:cxnLst>
    <dgm:cxn modelId="{2439966D-40AB-435F-99CE-962B058F7AC8}" type="presOf" srcId="{8B419E72-C914-498F-A562-90CB4343D685}" destId="{B81863E4-2563-4663-9246-93A62AAB0AB5}" srcOrd="0" destOrd="0" presId="urn:microsoft.com/office/officeart/2005/8/layout/process4"/>
    <dgm:cxn modelId="{E520B86B-4969-4964-BF97-09ABF3999CA2}" srcId="{B27CA3AD-D8DB-47BF-8225-B90CCC083FEC}" destId="{1E9EA0A5-72F7-4EC4-B33E-9177A34ACB99}" srcOrd="0" destOrd="0" parTransId="{D3A4AFB3-57BC-4482-B70A-F32B22539565}" sibTransId="{24A63EFD-FBE6-4DC5-A13D-A51C5E78A27D}"/>
    <dgm:cxn modelId="{FA6CAC7B-BA41-4A44-918C-F5E15F88DC17}" type="presOf" srcId="{B27CA3AD-D8DB-47BF-8225-B90CCC083FEC}" destId="{D7E1EA1C-DDDF-498C-8CEE-74F3072180E7}" srcOrd="1" destOrd="0" presId="urn:microsoft.com/office/officeart/2005/8/layout/process4"/>
    <dgm:cxn modelId="{08C662DB-DC64-495C-8D95-88BECB396122}" type="presOf" srcId="{EF5869CA-A9BE-4918-B716-4FD9A068373F}" destId="{3832500A-6246-4B36-8F26-6C65E47D4DB2}" srcOrd="0" destOrd="0" presId="urn:microsoft.com/office/officeart/2005/8/layout/process4"/>
    <dgm:cxn modelId="{B69B22C4-EE48-4E9F-907D-D562A578BC80}" type="presOf" srcId="{648D25A1-0FD4-4982-936B-AA5519AF6C28}" destId="{DC6DD77A-59F5-4003-ABB3-8C1D056FF008}" srcOrd="0" destOrd="0" presId="urn:microsoft.com/office/officeart/2005/8/layout/process4"/>
    <dgm:cxn modelId="{E69FCC5B-8954-4FE0-B302-1B277E013F3A}" srcId="{248D5583-8B33-4DE2-89B6-7AE1BCEFC6A9}" destId="{B27CA3AD-D8DB-47BF-8225-B90CCC083FEC}" srcOrd="1" destOrd="0" parTransId="{CFC5D932-BEE8-46A2-9452-BE44B33EAF7E}" sibTransId="{4C35D477-A062-46E7-B471-5F67C837B0F1}"/>
    <dgm:cxn modelId="{64FBD2A0-D6EF-4B4E-B28B-96CFBEA26A0F}" srcId="{B27CA3AD-D8DB-47BF-8225-B90CCC083FEC}" destId="{EF5869CA-A9BE-4918-B716-4FD9A068373F}" srcOrd="1" destOrd="0" parTransId="{47D36ACA-8CA4-4C62-8FD6-FE2A043C44F7}" sibTransId="{182199B3-F573-4187-9FCA-A0E88D6756DC}"/>
    <dgm:cxn modelId="{CB1BCDC2-C58F-4C6F-BC5F-2F28F67ABDC3}" type="presOf" srcId="{248D5583-8B33-4DE2-89B6-7AE1BCEFC6A9}" destId="{E60C769D-EF54-444C-A312-00D635A91FD6}" srcOrd="0" destOrd="0" presId="urn:microsoft.com/office/officeart/2005/8/layout/process4"/>
    <dgm:cxn modelId="{F51CCC60-4E4C-4AE8-AD37-C3E59CED0605}" srcId="{248D5583-8B33-4DE2-89B6-7AE1BCEFC6A9}" destId="{8B419E72-C914-498F-A562-90CB4343D685}" srcOrd="0" destOrd="0" parTransId="{B46A5219-6C10-4D9A-A884-0257D4F7B8FB}" sibTransId="{633DB91C-0FB8-4358-B1D7-E976DB7EFD3E}"/>
    <dgm:cxn modelId="{16B625CD-C000-4BD4-99B8-298E910CE4D0}" type="presOf" srcId="{B27CA3AD-D8DB-47BF-8225-B90CCC083FEC}" destId="{52239C1E-3361-456E-BF13-36254FEDC496}" srcOrd="0" destOrd="0" presId="urn:microsoft.com/office/officeart/2005/8/layout/process4"/>
    <dgm:cxn modelId="{FC65C518-356B-4760-9B50-822DC9239C98}" srcId="{248D5583-8B33-4DE2-89B6-7AE1BCEFC6A9}" destId="{648D25A1-0FD4-4982-936B-AA5519AF6C28}" srcOrd="2" destOrd="0" parTransId="{F461300A-F911-4FAC-A486-79542EB7CCB6}" sibTransId="{CF1521FF-ACEC-47FF-9934-6BACB8CA8074}"/>
    <dgm:cxn modelId="{5D7A7B9D-5882-470B-BC93-BFD58C8AB184}" type="presOf" srcId="{1E9EA0A5-72F7-4EC4-B33E-9177A34ACB99}" destId="{9FE16DFC-D820-4060-84A3-34495329CB26}" srcOrd="0" destOrd="0" presId="urn:microsoft.com/office/officeart/2005/8/layout/process4"/>
    <dgm:cxn modelId="{D27328FF-E745-4211-80A0-F17A85ECFBA6}" type="presParOf" srcId="{E60C769D-EF54-444C-A312-00D635A91FD6}" destId="{86A64703-1026-4A85-8B6D-0D058FA8AD4E}" srcOrd="0" destOrd="0" presId="urn:microsoft.com/office/officeart/2005/8/layout/process4"/>
    <dgm:cxn modelId="{999E9933-7F79-4BC2-A470-78FD82BE91A0}" type="presParOf" srcId="{86A64703-1026-4A85-8B6D-0D058FA8AD4E}" destId="{DC6DD77A-59F5-4003-ABB3-8C1D056FF008}" srcOrd="0" destOrd="0" presId="urn:microsoft.com/office/officeart/2005/8/layout/process4"/>
    <dgm:cxn modelId="{D662FF4D-5729-4975-B66B-C123100F83A8}" type="presParOf" srcId="{E60C769D-EF54-444C-A312-00D635A91FD6}" destId="{321D7066-D626-4CEC-8678-24E5471CF4BD}" srcOrd="1" destOrd="0" presId="urn:microsoft.com/office/officeart/2005/8/layout/process4"/>
    <dgm:cxn modelId="{E08D261B-1B5E-474B-862A-CE17314320E7}" type="presParOf" srcId="{E60C769D-EF54-444C-A312-00D635A91FD6}" destId="{C40D2B21-9D27-46FC-B5FE-E73E845913C9}" srcOrd="2" destOrd="0" presId="urn:microsoft.com/office/officeart/2005/8/layout/process4"/>
    <dgm:cxn modelId="{2C58BA2C-AC83-48AB-B00E-B20928F5667D}" type="presParOf" srcId="{C40D2B21-9D27-46FC-B5FE-E73E845913C9}" destId="{52239C1E-3361-456E-BF13-36254FEDC496}" srcOrd="0" destOrd="0" presId="urn:microsoft.com/office/officeart/2005/8/layout/process4"/>
    <dgm:cxn modelId="{FF76BF1D-7BD7-40EA-9193-D1586D385898}" type="presParOf" srcId="{C40D2B21-9D27-46FC-B5FE-E73E845913C9}" destId="{D7E1EA1C-DDDF-498C-8CEE-74F3072180E7}" srcOrd="1" destOrd="0" presId="urn:microsoft.com/office/officeart/2005/8/layout/process4"/>
    <dgm:cxn modelId="{7D672222-3E7E-4A70-B161-591049AF19B0}" type="presParOf" srcId="{C40D2B21-9D27-46FC-B5FE-E73E845913C9}" destId="{1F199453-93AC-4201-8140-895ECDDE0698}" srcOrd="2" destOrd="0" presId="urn:microsoft.com/office/officeart/2005/8/layout/process4"/>
    <dgm:cxn modelId="{A608B2CA-A292-4298-A861-48201AC5328C}" type="presParOf" srcId="{1F199453-93AC-4201-8140-895ECDDE0698}" destId="{9FE16DFC-D820-4060-84A3-34495329CB26}" srcOrd="0" destOrd="0" presId="urn:microsoft.com/office/officeart/2005/8/layout/process4"/>
    <dgm:cxn modelId="{B0595ECD-9284-4544-9C05-AF7F854B460E}" type="presParOf" srcId="{1F199453-93AC-4201-8140-895ECDDE0698}" destId="{3832500A-6246-4B36-8F26-6C65E47D4DB2}" srcOrd="1" destOrd="0" presId="urn:microsoft.com/office/officeart/2005/8/layout/process4"/>
    <dgm:cxn modelId="{40035FE5-AA01-4047-B87C-F95005DBA5F2}" type="presParOf" srcId="{E60C769D-EF54-444C-A312-00D635A91FD6}" destId="{7CFAA640-420D-4112-BC29-A83B2AEA2FB1}" srcOrd="3" destOrd="0" presId="urn:microsoft.com/office/officeart/2005/8/layout/process4"/>
    <dgm:cxn modelId="{B1250DB8-5F0A-4948-9816-7E6E194567F2}" type="presParOf" srcId="{E60C769D-EF54-444C-A312-00D635A91FD6}" destId="{38DA05BE-EDE6-4DE0-BA69-3DCABE300196}" srcOrd="4" destOrd="0" presId="urn:microsoft.com/office/officeart/2005/8/layout/process4"/>
    <dgm:cxn modelId="{846D617F-8650-4343-A014-B4E4A349BD89}" type="presParOf" srcId="{38DA05BE-EDE6-4DE0-BA69-3DCABE300196}" destId="{B81863E4-2563-4663-9246-93A62AAB0A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8D5583-8B33-4DE2-89B6-7AE1BCEFC6A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8B419E72-C914-498F-A562-90CB4343D685}">
      <dgm:prSet phldrT="[Text]" custT="1"/>
      <dgm:spPr>
        <a:solidFill>
          <a:srgbClr val="1287C3">
            <a:alpha val="30196"/>
          </a:srgbClr>
        </a:solidFill>
      </dgm:spPr>
      <dgm:t>
        <a:bodyPr/>
        <a:lstStyle/>
        <a:p>
          <a:r>
            <a:rPr lang="pt-PT" sz="4400" dirty="0" smtClean="0"/>
            <a:t>Pre-analytical</a:t>
          </a:r>
          <a:r>
            <a:rPr lang="pt-PT" sz="5400" dirty="0" smtClean="0"/>
            <a:t> </a:t>
          </a:r>
          <a:endParaRPr lang="pt-PT" sz="5400" dirty="0"/>
        </a:p>
      </dgm:t>
    </dgm:pt>
    <dgm:pt modelId="{B46A5219-6C10-4D9A-A884-0257D4F7B8FB}" type="parTrans" cxnId="{F51CCC60-4E4C-4AE8-AD37-C3E59CED0605}">
      <dgm:prSet/>
      <dgm:spPr/>
      <dgm:t>
        <a:bodyPr/>
        <a:lstStyle/>
        <a:p>
          <a:endParaRPr lang="pt-PT"/>
        </a:p>
      </dgm:t>
    </dgm:pt>
    <dgm:pt modelId="{633DB91C-0FB8-4358-B1D7-E976DB7EFD3E}" type="sibTrans" cxnId="{F51CCC60-4E4C-4AE8-AD37-C3E59CED0605}">
      <dgm:prSet/>
      <dgm:spPr/>
      <dgm:t>
        <a:bodyPr/>
        <a:lstStyle/>
        <a:p>
          <a:endParaRPr lang="pt-PT"/>
        </a:p>
      </dgm:t>
    </dgm:pt>
    <dgm:pt modelId="{B27CA3AD-D8DB-47BF-8225-B90CCC083FEC}">
      <dgm:prSet phldrT="[Text]" custT="1"/>
      <dgm:spPr>
        <a:solidFill>
          <a:srgbClr val="1287C3">
            <a:alpha val="30196"/>
          </a:srgbClr>
        </a:solidFill>
      </dgm:spPr>
      <dgm:t>
        <a:bodyPr/>
        <a:lstStyle/>
        <a:p>
          <a:r>
            <a:rPr lang="pt-PT" sz="2800" dirty="0" smtClean="0"/>
            <a:t>Chain</a:t>
          </a:r>
          <a:endParaRPr lang="pt-PT" sz="2800" dirty="0"/>
        </a:p>
      </dgm:t>
    </dgm:pt>
    <dgm:pt modelId="{CFC5D932-BEE8-46A2-9452-BE44B33EAF7E}" type="parTrans" cxnId="{E69FCC5B-8954-4FE0-B302-1B277E013F3A}">
      <dgm:prSet/>
      <dgm:spPr/>
      <dgm:t>
        <a:bodyPr/>
        <a:lstStyle/>
        <a:p>
          <a:endParaRPr lang="pt-PT"/>
        </a:p>
      </dgm:t>
    </dgm:pt>
    <dgm:pt modelId="{4C35D477-A062-46E7-B471-5F67C837B0F1}" type="sibTrans" cxnId="{E69FCC5B-8954-4FE0-B302-1B277E013F3A}">
      <dgm:prSet/>
      <dgm:spPr/>
      <dgm:t>
        <a:bodyPr/>
        <a:lstStyle/>
        <a:p>
          <a:endParaRPr lang="pt-PT"/>
        </a:p>
      </dgm:t>
    </dgm:pt>
    <dgm:pt modelId="{648D25A1-0FD4-4982-936B-AA5519AF6C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pt-PT" sz="4400" dirty="0" smtClean="0"/>
            <a:t>Pos-analytical</a:t>
          </a:r>
          <a:endParaRPr lang="pt-PT" sz="4400" dirty="0"/>
        </a:p>
      </dgm:t>
    </dgm:pt>
    <dgm:pt modelId="{F461300A-F911-4FAC-A486-79542EB7CCB6}" type="parTrans" cxnId="{FC65C518-356B-4760-9B50-822DC9239C98}">
      <dgm:prSet/>
      <dgm:spPr/>
      <dgm:t>
        <a:bodyPr/>
        <a:lstStyle/>
        <a:p>
          <a:endParaRPr lang="pt-PT"/>
        </a:p>
      </dgm:t>
    </dgm:pt>
    <dgm:pt modelId="{CF1521FF-ACEC-47FF-9934-6BACB8CA8074}" type="sibTrans" cxnId="{FC65C518-356B-4760-9B50-822DC9239C98}">
      <dgm:prSet/>
      <dgm:spPr/>
      <dgm:t>
        <a:bodyPr/>
        <a:lstStyle/>
        <a:p>
          <a:endParaRPr lang="pt-PT"/>
        </a:p>
      </dgm:t>
    </dgm:pt>
    <dgm:pt modelId="{1E9EA0A5-72F7-4EC4-B33E-9177A34ACB99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1</a:t>
          </a:r>
          <a:endParaRPr lang="pt-PT" sz="2400" dirty="0"/>
        </a:p>
      </dgm:t>
    </dgm:pt>
    <dgm:pt modelId="{D3A4AFB3-57BC-4482-B70A-F32B22539565}" type="parTrans" cxnId="{E520B86B-4969-4964-BF97-09ABF3999CA2}">
      <dgm:prSet/>
      <dgm:spPr/>
      <dgm:t>
        <a:bodyPr/>
        <a:lstStyle/>
        <a:p>
          <a:endParaRPr lang="pt-PT"/>
        </a:p>
      </dgm:t>
    </dgm:pt>
    <dgm:pt modelId="{24A63EFD-FBE6-4DC5-A13D-A51C5E78A27D}" type="sibTrans" cxnId="{E520B86B-4969-4964-BF97-09ABF3999CA2}">
      <dgm:prSet/>
      <dgm:spPr/>
      <dgm:t>
        <a:bodyPr/>
        <a:lstStyle/>
        <a:p>
          <a:endParaRPr lang="pt-PT"/>
        </a:p>
      </dgm:t>
    </dgm:pt>
    <dgm:pt modelId="{EF5869CA-A9BE-4918-B716-4FD9A068373F}">
      <dgm:prSet phldrT="[Text]" custT="1"/>
      <dgm:spPr>
        <a:ln>
          <a:solidFill>
            <a:schemeClr val="accent1">
              <a:lumMod val="75000"/>
              <a:alpha val="90000"/>
            </a:schemeClr>
          </a:solidFill>
        </a:ln>
      </dgm:spPr>
      <dgm:t>
        <a:bodyPr/>
        <a:lstStyle/>
        <a:p>
          <a:r>
            <a:rPr lang="pt-PT" sz="2400" dirty="0" smtClean="0"/>
            <a:t>Cobas 2</a:t>
          </a:r>
          <a:endParaRPr lang="pt-PT" sz="2400" dirty="0"/>
        </a:p>
      </dgm:t>
    </dgm:pt>
    <dgm:pt modelId="{47D36ACA-8CA4-4C62-8FD6-FE2A043C44F7}" type="parTrans" cxnId="{64FBD2A0-D6EF-4B4E-B28B-96CFBEA26A0F}">
      <dgm:prSet/>
      <dgm:spPr/>
      <dgm:t>
        <a:bodyPr/>
        <a:lstStyle/>
        <a:p>
          <a:endParaRPr lang="pt-PT"/>
        </a:p>
      </dgm:t>
    </dgm:pt>
    <dgm:pt modelId="{182199B3-F573-4187-9FCA-A0E88D6756DC}" type="sibTrans" cxnId="{64FBD2A0-D6EF-4B4E-B28B-96CFBEA26A0F}">
      <dgm:prSet/>
      <dgm:spPr/>
      <dgm:t>
        <a:bodyPr/>
        <a:lstStyle/>
        <a:p>
          <a:endParaRPr lang="pt-PT"/>
        </a:p>
      </dgm:t>
    </dgm:pt>
    <dgm:pt modelId="{E60C769D-EF54-444C-A312-00D635A91FD6}" type="pres">
      <dgm:prSet presAssocID="{248D5583-8B33-4DE2-89B6-7AE1BCEFC6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86A64703-1026-4A85-8B6D-0D058FA8AD4E}" type="pres">
      <dgm:prSet presAssocID="{648D25A1-0FD4-4982-936B-AA5519AF6C28}" presName="boxAndChildren" presStyleCnt="0"/>
      <dgm:spPr/>
      <dgm:t>
        <a:bodyPr/>
        <a:lstStyle/>
        <a:p>
          <a:endParaRPr lang="pt-PT"/>
        </a:p>
      </dgm:t>
    </dgm:pt>
    <dgm:pt modelId="{DC6DD77A-59F5-4003-ABB3-8C1D056FF008}" type="pres">
      <dgm:prSet presAssocID="{648D25A1-0FD4-4982-936B-AA5519AF6C28}" presName="parentTextBox" presStyleLbl="node1" presStyleIdx="0" presStyleCnt="3"/>
      <dgm:spPr/>
      <dgm:t>
        <a:bodyPr/>
        <a:lstStyle/>
        <a:p>
          <a:endParaRPr lang="pt-PT"/>
        </a:p>
      </dgm:t>
    </dgm:pt>
    <dgm:pt modelId="{321D7066-D626-4CEC-8678-24E5471CF4BD}" type="pres">
      <dgm:prSet presAssocID="{4C35D477-A062-46E7-B471-5F67C837B0F1}" presName="sp" presStyleCnt="0"/>
      <dgm:spPr/>
      <dgm:t>
        <a:bodyPr/>
        <a:lstStyle/>
        <a:p>
          <a:endParaRPr lang="pt-PT"/>
        </a:p>
      </dgm:t>
    </dgm:pt>
    <dgm:pt modelId="{C40D2B21-9D27-46FC-B5FE-E73E845913C9}" type="pres">
      <dgm:prSet presAssocID="{B27CA3AD-D8DB-47BF-8225-B90CCC083FEC}" presName="arrowAndChildren" presStyleCnt="0"/>
      <dgm:spPr/>
      <dgm:t>
        <a:bodyPr/>
        <a:lstStyle/>
        <a:p>
          <a:endParaRPr lang="pt-PT"/>
        </a:p>
      </dgm:t>
    </dgm:pt>
    <dgm:pt modelId="{52239C1E-3361-456E-BF13-36254FEDC496}" type="pres">
      <dgm:prSet presAssocID="{B27CA3AD-D8DB-47BF-8225-B90CCC083FEC}" presName="parentTextArrow" presStyleLbl="node1" presStyleIdx="0" presStyleCnt="3"/>
      <dgm:spPr/>
      <dgm:t>
        <a:bodyPr/>
        <a:lstStyle/>
        <a:p>
          <a:endParaRPr lang="pt-PT"/>
        </a:p>
      </dgm:t>
    </dgm:pt>
    <dgm:pt modelId="{D7E1EA1C-DDDF-498C-8CEE-74F3072180E7}" type="pres">
      <dgm:prSet presAssocID="{B27CA3AD-D8DB-47BF-8225-B90CCC083FEC}" presName="arrow" presStyleLbl="node1" presStyleIdx="1" presStyleCnt="3"/>
      <dgm:spPr/>
      <dgm:t>
        <a:bodyPr/>
        <a:lstStyle/>
        <a:p>
          <a:endParaRPr lang="pt-PT"/>
        </a:p>
      </dgm:t>
    </dgm:pt>
    <dgm:pt modelId="{1F199453-93AC-4201-8140-895ECDDE0698}" type="pres">
      <dgm:prSet presAssocID="{B27CA3AD-D8DB-47BF-8225-B90CCC083FEC}" presName="descendantArrow" presStyleCnt="0"/>
      <dgm:spPr/>
      <dgm:t>
        <a:bodyPr/>
        <a:lstStyle/>
        <a:p>
          <a:endParaRPr lang="pt-PT"/>
        </a:p>
      </dgm:t>
    </dgm:pt>
    <dgm:pt modelId="{9FE16DFC-D820-4060-84A3-34495329CB26}" type="pres">
      <dgm:prSet presAssocID="{1E9EA0A5-72F7-4EC4-B33E-9177A34ACB99}" presName="childTextArrow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832500A-6246-4B36-8F26-6C65E47D4DB2}" type="pres">
      <dgm:prSet presAssocID="{EF5869CA-A9BE-4918-B716-4FD9A068373F}" presName="childTextArrow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7CFAA640-420D-4112-BC29-A83B2AEA2FB1}" type="pres">
      <dgm:prSet presAssocID="{633DB91C-0FB8-4358-B1D7-E976DB7EFD3E}" presName="sp" presStyleCnt="0"/>
      <dgm:spPr/>
      <dgm:t>
        <a:bodyPr/>
        <a:lstStyle/>
        <a:p>
          <a:endParaRPr lang="pt-PT"/>
        </a:p>
      </dgm:t>
    </dgm:pt>
    <dgm:pt modelId="{38DA05BE-EDE6-4DE0-BA69-3DCABE300196}" type="pres">
      <dgm:prSet presAssocID="{8B419E72-C914-498F-A562-90CB4343D685}" presName="arrowAndChildren" presStyleCnt="0"/>
      <dgm:spPr/>
      <dgm:t>
        <a:bodyPr/>
        <a:lstStyle/>
        <a:p>
          <a:endParaRPr lang="pt-PT"/>
        </a:p>
      </dgm:t>
    </dgm:pt>
    <dgm:pt modelId="{B81863E4-2563-4663-9246-93A62AAB0AB5}" type="pres">
      <dgm:prSet presAssocID="{8B419E72-C914-498F-A562-90CB4343D685}" presName="parentTextArrow" presStyleLbl="node1" presStyleIdx="2" presStyleCnt="3"/>
      <dgm:spPr/>
      <dgm:t>
        <a:bodyPr/>
        <a:lstStyle/>
        <a:p>
          <a:endParaRPr lang="pt-PT"/>
        </a:p>
      </dgm:t>
    </dgm:pt>
  </dgm:ptLst>
  <dgm:cxnLst>
    <dgm:cxn modelId="{8010938E-6687-4F47-A661-DE9B96D56FD2}" type="presOf" srcId="{1E9EA0A5-72F7-4EC4-B33E-9177A34ACB99}" destId="{9FE16DFC-D820-4060-84A3-34495329CB26}" srcOrd="0" destOrd="0" presId="urn:microsoft.com/office/officeart/2005/8/layout/process4"/>
    <dgm:cxn modelId="{A5EB7135-209D-4A4C-81D2-18AA4C56E70A}" type="presOf" srcId="{248D5583-8B33-4DE2-89B6-7AE1BCEFC6A9}" destId="{E60C769D-EF54-444C-A312-00D635A91FD6}" srcOrd="0" destOrd="0" presId="urn:microsoft.com/office/officeart/2005/8/layout/process4"/>
    <dgm:cxn modelId="{7AA99025-609A-4662-A7FF-E6B225740215}" type="presOf" srcId="{B27CA3AD-D8DB-47BF-8225-B90CCC083FEC}" destId="{D7E1EA1C-DDDF-498C-8CEE-74F3072180E7}" srcOrd="1" destOrd="0" presId="urn:microsoft.com/office/officeart/2005/8/layout/process4"/>
    <dgm:cxn modelId="{E520B86B-4969-4964-BF97-09ABF3999CA2}" srcId="{B27CA3AD-D8DB-47BF-8225-B90CCC083FEC}" destId="{1E9EA0A5-72F7-4EC4-B33E-9177A34ACB99}" srcOrd="0" destOrd="0" parTransId="{D3A4AFB3-57BC-4482-B70A-F32B22539565}" sibTransId="{24A63EFD-FBE6-4DC5-A13D-A51C5E78A27D}"/>
    <dgm:cxn modelId="{DAE54EE0-E3AB-4DDD-B3B7-D063FB6672A5}" type="presOf" srcId="{648D25A1-0FD4-4982-936B-AA5519AF6C28}" destId="{DC6DD77A-59F5-4003-ABB3-8C1D056FF008}" srcOrd="0" destOrd="0" presId="urn:microsoft.com/office/officeart/2005/8/layout/process4"/>
    <dgm:cxn modelId="{ED9CBF29-16DF-4587-BF05-61449F445E17}" type="presOf" srcId="{EF5869CA-A9BE-4918-B716-4FD9A068373F}" destId="{3832500A-6246-4B36-8F26-6C65E47D4DB2}" srcOrd="0" destOrd="0" presId="urn:microsoft.com/office/officeart/2005/8/layout/process4"/>
    <dgm:cxn modelId="{E33188C7-A989-4382-8FC6-8666A49269E5}" type="presOf" srcId="{8B419E72-C914-498F-A562-90CB4343D685}" destId="{B81863E4-2563-4663-9246-93A62AAB0AB5}" srcOrd="0" destOrd="0" presId="urn:microsoft.com/office/officeart/2005/8/layout/process4"/>
    <dgm:cxn modelId="{E69FCC5B-8954-4FE0-B302-1B277E013F3A}" srcId="{248D5583-8B33-4DE2-89B6-7AE1BCEFC6A9}" destId="{B27CA3AD-D8DB-47BF-8225-B90CCC083FEC}" srcOrd="1" destOrd="0" parTransId="{CFC5D932-BEE8-46A2-9452-BE44B33EAF7E}" sibTransId="{4C35D477-A062-46E7-B471-5F67C837B0F1}"/>
    <dgm:cxn modelId="{64FBD2A0-D6EF-4B4E-B28B-96CFBEA26A0F}" srcId="{B27CA3AD-D8DB-47BF-8225-B90CCC083FEC}" destId="{EF5869CA-A9BE-4918-B716-4FD9A068373F}" srcOrd="1" destOrd="0" parTransId="{47D36ACA-8CA4-4C62-8FD6-FE2A043C44F7}" sibTransId="{182199B3-F573-4187-9FCA-A0E88D6756DC}"/>
    <dgm:cxn modelId="{5FB67755-28D3-41F6-8E88-F60DC76E3162}" type="presOf" srcId="{B27CA3AD-D8DB-47BF-8225-B90CCC083FEC}" destId="{52239C1E-3361-456E-BF13-36254FEDC496}" srcOrd="0" destOrd="0" presId="urn:microsoft.com/office/officeart/2005/8/layout/process4"/>
    <dgm:cxn modelId="{F51CCC60-4E4C-4AE8-AD37-C3E59CED0605}" srcId="{248D5583-8B33-4DE2-89B6-7AE1BCEFC6A9}" destId="{8B419E72-C914-498F-A562-90CB4343D685}" srcOrd="0" destOrd="0" parTransId="{B46A5219-6C10-4D9A-A884-0257D4F7B8FB}" sibTransId="{633DB91C-0FB8-4358-B1D7-E976DB7EFD3E}"/>
    <dgm:cxn modelId="{FC65C518-356B-4760-9B50-822DC9239C98}" srcId="{248D5583-8B33-4DE2-89B6-7AE1BCEFC6A9}" destId="{648D25A1-0FD4-4982-936B-AA5519AF6C28}" srcOrd="2" destOrd="0" parTransId="{F461300A-F911-4FAC-A486-79542EB7CCB6}" sibTransId="{CF1521FF-ACEC-47FF-9934-6BACB8CA8074}"/>
    <dgm:cxn modelId="{F1301AEE-09AE-478B-8D11-D984CEA1E97C}" type="presParOf" srcId="{E60C769D-EF54-444C-A312-00D635A91FD6}" destId="{86A64703-1026-4A85-8B6D-0D058FA8AD4E}" srcOrd="0" destOrd="0" presId="urn:microsoft.com/office/officeart/2005/8/layout/process4"/>
    <dgm:cxn modelId="{EB9648A7-F208-41CF-8A4E-704FCB7D31FF}" type="presParOf" srcId="{86A64703-1026-4A85-8B6D-0D058FA8AD4E}" destId="{DC6DD77A-59F5-4003-ABB3-8C1D056FF008}" srcOrd="0" destOrd="0" presId="urn:microsoft.com/office/officeart/2005/8/layout/process4"/>
    <dgm:cxn modelId="{CE72F693-4E2D-4F48-97B9-D945EF4DD19D}" type="presParOf" srcId="{E60C769D-EF54-444C-A312-00D635A91FD6}" destId="{321D7066-D626-4CEC-8678-24E5471CF4BD}" srcOrd="1" destOrd="0" presId="urn:microsoft.com/office/officeart/2005/8/layout/process4"/>
    <dgm:cxn modelId="{6300C3DD-C142-466A-96CF-68467E6A9FD1}" type="presParOf" srcId="{E60C769D-EF54-444C-A312-00D635A91FD6}" destId="{C40D2B21-9D27-46FC-B5FE-E73E845913C9}" srcOrd="2" destOrd="0" presId="urn:microsoft.com/office/officeart/2005/8/layout/process4"/>
    <dgm:cxn modelId="{02F32132-B565-442C-A93B-9D494AEF41EB}" type="presParOf" srcId="{C40D2B21-9D27-46FC-B5FE-E73E845913C9}" destId="{52239C1E-3361-456E-BF13-36254FEDC496}" srcOrd="0" destOrd="0" presId="urn:microsoft.com/office/officeart/2005/8/layout/process4"/>
    <dgm:cxn modelId="{ED574DE3-5040-4FF1-8270-43862DA07706}" type="presParOf" srcId="{C40D2B21-9D27-46FC-B5FE-E73E845913C9}" destId="{D7E1EA1C-DDDF-498C-8CEE-74F3072180E7}" srcOrd="1" destOrd="0" presId="urn:microsoft.com/office/officeart/2005/8/layout/process4"/>
    <dgm:cxn modelId="{55418614-E9FB-4C5F-A76B-708AAD8BB446}" type="presParOf" srcId="{C40D2B21-9D27-46FC-B5FE-E73E845913C9}" destId="{1F199453-93AC-4201-8140-895ECDDE0698}" srcOrd="2" destOrd="0" presId="urn:microsoft.com/office/officeart/2005/8/layout/process4"/>
    <dgm:cxn modelId="{B1AAD7B5-75F5-419D-B4F3-BAF228BA929A}" type="presParOf" srcId="{1F199453-93AC-4201-8140-895ECDDE0698}" destId="{9FE16DFC-D820-4060-84A3-34495329CB26}" srcOrd="0" destOrd="0" presId="urn:microsoft.com/office/officeart/2005/8/layout/process4"/>
    <dgm:cxn modelId="{6A4E6EC1-2370-47D2-8239-59764A3C129C}" type="presParOf" srcId="{1F199453-93AC-4201-8140-895ECDDE0698}" destId="{3832500A-6246-4B36-8F26-6C65E47D4DB2}" srcOrd="1" destOrd="0" presId="urn:microsoft.com/office/officeart/2005/8/layout/process4"/>
    <dgm:cxn modelId="{8AFB40BC-AD1E-40F0-957C-AA31B0C80C5E}" type="presParOf" srcId="{E60C769D-EF54-444C-A312-00D635A91FD6}" destId="{7CFAA640-420D-4112-BC29-A83B2AEA2FB1}" srcOrd="3" destOrd="0" presId="urn:microsoft.com/office/officeart/2005/8/layout/process4"/>
    <dgm:cxn modelId="{EF87951F-F5A1-489C-B49F-35F55F75DE4C}" type="presParOf" srcId="{E60C769D-EF54-444C-A312-00D635A91FD6}" destId="{38DA05BE-EDE6-4DE0-BA69-3DCABE300196}" srcOrd="4" destOrd="0" presId="urn:microsoft.com/office/officeart/2005/8/layout/process4"/>
    <dgm:cxn modelId="{546A74DA-8481-4B68-8F71-13933922D9F5}" type="presParOf" srcId="{38DA05BE-EDE6-4DE0-BA69-3DCABE300196}" destId="{B81863E4-2563-4663-9246-93A62AAB0A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DD77A-59F5-4003-ABB3-8C1D056FF008}">
      <dsp:nvSpPr>
        <dsp:cNvPr id="0" name=""/>
        <dsp:cNvSpPr/>
      </dsp:nvSpPr>
      <dsp:spPr>
        <a:xfrm>
          <a:off x="0" y="3986504"/>
          <a:ext cx="2863850" cy="1308459"/>
        </a:xfrm>
        <a:prstGeom prst="rect">
          <a:avLst/>
        </a:prstGeom>
        <a:solidFill>
          <a:srgbClr val="1287C3">
            <a:alpha val="30196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Pos-analytical</a:t>
          </a:r>
          <a:endParaRPr lang="pt-PT" sz="4400" kern="1200" dirty="0"/>
        </a:p>
      </dsp:txBody>
      <dsp:txXfrm>
        <a:off x="0" y="3986504"/>
        <a:ext cx="2863850" cy="1308459"/>
      </dsp:txXfrm>
    </dsp:sp>
    <dsp:sp modelId="{D7E1EA1C-DDDF-498C-8CEE-74F3072180E7}">
      <dsp:nvSpPr>
        <dsp:cNvPr id="0" name=""/>
        <dsp:cNvSpPr/>
      </dsp:nvSpPr>
      <dsp:spPr>
        <a:xfrm rot="10800000">
          <a:off x="0" y="1993720"/>
          <a:ext cx="2863850" cy="2012410"/>
        </a:xfrm>
        <a:prstGeom prst="upArrowCallou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Chain</a:t>
          </a:r>
          <a:endParaRPr lang="pt-PT" sz="2800" kern="1200" dirty="0"/>
        </a:p>
      </dsp:txBody>
      <dsp:txXfrm rot="-10800000">
        <a:off x="0" y="1993720"/>
        <a:ext cx="2863850" cy="706356"/>
      </dsp:txXfrm>
    </dsp:sp>
    <dsp:sp modelId="{9FE16DFC-D820-4060-84A3-34495329CB26}">
      <dsp:nvSpPr>
        <dsp:cNvPr id="0" name=""/>
        <dsp:cNvSpPr/>
      </dsp:nvSpPr>
      <dsp:spPr>
        <a:xfrm>
          <a:off x="0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1</a:t>
          </a:r>
          <a:endParaRPr lang="pt-PT" sz="2400" kern="1200" dirty="0"/>
        </a:p>
      </dsp:txBody>
      <dsp:txXfrm>
        <a:off x="0" y="2700076"/>
        <a:ext cx="1431925" cy="601710"/>
      </dsp:txXfrm>
    </dsp:sp>
    <dsp:sp modelId="{3832500A-6246-4B36-8F26-6C65E47D4DB2}">
      <dsp:nvSpPr>
        <dsp:cNvPr id="0" name=""/>
        <dsp:cNvSpPr/>
      </dsp:nvSpPr>
      <dsp:spPr>
        <a:xfrm>
          <a:off x="1431925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2</a:t>
          </a:r>
          <a:endParaRPr lang="pt-PT" sz="2400" kern="1200" dirty="0"/>
        </a:p>
      </dsp:txBody>
      <dsp:txXfrm>
        <a:off x="1431925" y="2700076"/>
        <a:ext cx="1431925" cy="601710"/>
      </dsp:txXfrm>
    </dsp:sp>
    <dsp:sp modelId="{B81863E4-2563-4663-9246-93A62AAB0AB5}">
      <dsp:nvSpPr>
        <dsp:cNvPr id="0" name=""/>
        <dsp:cNvSpPr/>
      </dsp:nvSpPr>
      <dsp:spPr>
        <a:xfrm rot="10800000">
          <a:off x="0" y="936"/>
          <a:ext cx="2863850" cy="2012410"/>
        </a:xfrm>
        <a:prstGeom prst="upArrowCallou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Pre-analytical</a:t>
          </a:r>
          <a:r>
            <a:rPr lang="pt-PT" sz="5400" kern="1200" dirty="0" smtClean="0"/>
            <a:t> </a:t>
          </a:r>
          <a:endParaRPr lang="pt-PT" sz="5400" kern="1200" dirty="0"/>
        </a:p>
      </dsp:txBody>
      <dsp:txXfrm rot="10800000">
        <a:off x="0" y="936"/>
        <a:ext cx="2863850" cy="1307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DD77A-59F5-4003-ABB3-8C1D056FF008}">
      <dsp:nvSpPr>
        <dsp:cNvPr id="0" name=""/>
        <dsp:cNvSpPr/>
      </dsp:nvSpPr>
      <dsp:spPr>
        <a:xfrm>
          <a:off x="0" y="3986504"/>
          <a:ext cx="2863850" cy="13084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Pos-analytical</a:t>
          </a:r>
          <a:endParaRPr lang="pt-PT" sz="4400" kern="1200" dirty="0"/>
        </a:p>
      </dsp:txBody>
      <dsp:txXfrm>
        <a:off x="0" y="3986504"/>
        <a:ext cx="2863850" cy="1308459"/>
      </dsp:txXfrm>
    </dsp:sp>
    <dsp:sp modelId="{D7E1EA1C-DDDF-498C-8CEE-74F3072180E7}">
      <dsp:nvSpPr>
        <dsp:cNvPr id="0" name=""/>
        <dsp:cNvSpPr/>
      </dsp:nvSpPr>
      <dsp:spPr>
        <a:xfrm rot="10800000">
          <a:off x="0" y="1993720"/>
          <a:ext cx="2863850" cy="2012410"/>
        </a:xfrm>
        <a:prstGeom prst="upArrowCallout">
          <a:avLst/>
        </a:prstGeom>
        <a:solidFill>
          <a:srgbClr val="1287C3">
            <a:alpha val="30196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Chain</a:t>
          </a:r>
          <a:endParaRPr lang="pt-PT" sz="2800" kern="1200" dirty="0"/>
        </a:p>
      </dsp:txBody>
      <dsp:txXfrm rot="-10800000">
        <a:off x="0" y="1993720"/>
        <a:ext cx="2863850" cy="706356"/>
      </dsp:txXfrm>
    </dsp:sp>
    <dsp:sp modelId="{9FE16DFC-D820-4060-84A3-34495329CB26}">
      <dsp:nvSpPr>
        <dsp:cNvPr id="0" name=""/>
        <dsp:cNvSpPr/>
      </dsp:nvSpPr>
      <dsp:spPr>
        <a:xfrm>
          <a:off x="0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1</a:t>
          </a:r>
          <a:endParaRPr lang="pt-PT" sz="2400" kern="1200" dirty="0"/>
        </a:p>
      </dsp:txBody>
      <dsp:txXfrm>
        <a:off x="0" y="2700076"/>
        <a:ext cx="1431925" cy="601710"/>
      </dsp:txXfrm>
    </dsp:sp>
    <dsp:sp modelId="{3832500A-6246-4B36-8F26-6C65E47D4DB2}">
      <dsp:nvSpPr>
        <dsp:cNvPr id="0" name=""/>
        <dsp:cNvSpPr/>
      </dsp:nvSpPr>
      <dsp:spPr>
        <a:xfrm>
          <a:off x="1431925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2</a:t>
          </a:r>
          <a:endParaRPr lang="pt-PT" sz="2400" kern="1200" dirty="0"/>
        </a:p>
      </dsp:txBody>
      <dsp:txXfrm>
        <a:off x="1431925" y="2700076"/>
        <a:ext cx="1431925" cy="601710"/>
      </dsp:txXfrm>
    </dsp:sp>
    <dsp:sp modelId="{B81863E4-2563-4663-9246-93A62AAB0AB5}">
      <dsp:nvSpPr>
        <dsp:cNvPr id="0" name=""/>
        <dsp:cNvSpPr/>
      </dsp:nvSpPr>
      <dsp:spPr>
        <a:xfrm rot="10800000">
          <a:off x="0" y="936"/>
          <a:ext cx="2863850" cy="2012410"/>
        </a:xfrm>
        <a:prstGeom prst="upArrowCallout">
          <a:avLst/>
        </a:prstGeom>
        <a:solidFill>
          <a:srgbClr val="1287C3">
            <a:alpha val="30196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Pre-analytical</a:t>
          </a:r>
          <a:r>
            <a:rPr lang="pt-PT" sz="5400" kern="1200" dirty="0" smtClean="0"/>
            <a:t> </a:t>
          </a:r>
          <a:endParaRPr lang="pt-PT" sz="5400" kern="1200" dirty="0"/>
        </a:p>
      </dsp:txBody>
      <dsp:txXfrm rot="10800000">
        <a:off x="0" y="936"/>
        <a:ext cx="2863850" cy="1307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DD77A-59F5-4003-ABB3-8C1D056FF008}">
      <dsp:nvSpPr>
        <dsp:cNvPr id="0" name=""/>
        <dsp:cNvSpPr/>
      </dsp:nvSpPr>
      <dsp:spPr>
        <a:xfrm>
          <a:off x="0" y="3986504"/>
          <a:ext cx="2863850" cy="1308459"/>
        </a:xfrm>
        <a:prstGeom prst="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Pos-analytical</a:t>
          </a:r>
          <a:endParaRPr lang="pt-PT" sz="4400" kern="1200" dirty="0"/>
        </a:p>
      </dsp:txBody>
      <dsp:txXfrm>
        <a:off x="0" y="3986504"/>
        <a:ext cx="2863850" cy="1308459"/>
      </dsp:txXfrm>
    </dsp:sp>
    <dsp:sp modelId="{D7E1EA1C-DDDF-498C-8CEE-74F3072180E7}">
      <dsp:nvSpPr>
        <dsp:cNvPr id="0" name=""/>
        <dsp:cNvSpPr/>
      </dsp:nvSpPr>
      <dsp:spPr>
        <a:xfrm rot="10800000">
          <a:off x="0" y="1993720"/>
          <a:ext cx="2863850" cy="2012410"/>
        </a:xfrm>
        <a:prstGeom prst="upArrowCallout">
          <a:avLst/>
        </a:prstGeom>
        <a:solidFill>
          <a:srgbClr val="1287C3">
            <a:alpha val="30196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800" kern="1200" dirty="0" smtClean="0"/>
            <a:t>Chain</a:t>
          </a:r>
          <a:endParaRPr lang="pt-PT" sz="2800" kern="1200" dirty="0"/>
        </a:p>
      </dsp:txBody>
      <dsp:txXfrm rot="-10800000">
        <a:off x="0" y="1993720"/>
        <a:ext cx="2863850" cy="706356"/>
      </dsp:txXfrm>
    </dsp:sp>
    <dsp:sp modelId="{9FE16DFC-D820-4060-84A3-34495329CB26}">
      <dsp:nvSpPr>
        <dsp:cNvPr id="0" name=""/>
        <dsp:cNvSpPr/>
      </dsp:nvSpPr>
      <dsp:spPr>
        <a:xfrm>
          <a:off x="0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1</a:t>
          </a:r>
          <a:endParaRPr lang="pt-PT" sz="2400" kern="1200" dirty="0"/>
        </a:p>
      </dsp:txBody>
      <dsp:txXfrm>
        <a:off x="0" y="2700076"/>
        <a:ext cx="1431925" cy="601710"/>
      </dsp:txXfrm>
    </dsp:sp>
    <dsp:sp modelId="{3832500A-6246-4B36-8F26-6C65E47D4DB2}">
      <dsp:nvSpPr>
        <dsp:cNvPr id="0" name=""/>
        <dsp:cNvSpPr/>
      </dsp:nvSpPr>
      <dsp:spPr>
        <a:xfrm>
          <a:off x="1431925" y="2700076"/>
          <a:ext cx="1431925" cy="601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400" kern="1200" dirty="0" smtClean="0"/>
            <a:t>Cobas 2</a:t>
          </a:r>
          <a:endParaRPr lang="pt-PT" sz="2400" kern="1200" dirty="0"/>
        </a:p>
      </dsp:txBody>
      <dsp:txXfrm>
        <a:off x="1431925" y="2700076"/>
        <a:ext cx="1431925" cy="601710"/>
      </dsp:txXfrm>
    </dsp:sp>
    <dsp:sp modelId="{B81863E4-2563-4663-9246-93A62AAB0AB5}">
      <dsp:nvSpPr>
        <dsp:cNvPr id="0" name=""/>
        <dsp:cNvSpPr/>
      </dsp:nvSpPr>
      <dsp:spPr>
        <a:xfrm rot="10800000">
          <a:off x="0" y="936"/>
          <a:ext cx="2863850" cy="2012410"/>
        </a:xfrm>
        <a:prstGeom prst="upArrowCallout">
          <a:avLst/>
        </a:prstGeom>
        <a:solidFill>
          <a:srgbClr val="1287C3">
            <a:alpha val="30196"/>
          </a:srgb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312928" rIns="312928" bIns="312928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400" kern="1200" dirty="0" smtClean="0"/>
            <a:t>Pre-analytical</a:t>
          </a:r>
          <a:r>
            <a:rPr lang="pt-PT" sz="5400" kern="1200" dirty="0" smtClean="0"/>
            <a:t> </a:t>
          </a:r>
          <a:endParaRPr lang="pt-PT" sz="5400" kern="1200" dirty="0"/>
        </a:p>
      </dsp:txBody>
      <dsp:txXfrm rot="10800000">
        <a:off x="0" y="936"/>
        <a:ext cx="2863850" cy="1307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DE356-28D7-4639-AE20-41F08A62758F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809CA-9F83-4CFD-BB1C-6E4E490FD1C8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6507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sz="1200" dirty="0" smtClean="0"/>
              <a:t>Vão buscar as amostras à sala de recepção de amostras do hospital Santa Maria ou os técnicos trazem dos centros de colheitas</a:t>
            </a:r>
            <a:br>
              <a:rPr lang="pt-PT" sz="1200" dirty="0" smtClean="0"/>
            </a:br>
            <a:r>
              <a:rPr lang="pt-PT" sz="1200" dirty="0" smtClean="0"/>
              <a:t>Registo de triagem de tubos.</a:t>
            </a:r>
            <a:br>
              <a:rPr lang="pt-PT" sz="1200" dirty="0" smtClean="0"/>
            </a:br>
            <a:r>
              <a:rPr lang="pt-PT" sz="1200" dirty="0" smtClean="0"/>
              <a:t>Ás vezes perdem-se tubos.</a:t>
            </a:r>
            <a:br>
              <a:rPr lang="pt-PT" sz="1200" dirty="0" smtClean="0"/>
            </a:br>
            <a:r>
              <a:rPr lang="pt-PT" sz="1200" dirty="0" smtClean="0"/>
              <a:t>Hemograma – hematologia e coagulação</a:t>
            </a:r>
            <a:br>
              <a:rPr lang="pt-PT" sz="1200" dirty="0" smtClean="0"/>
            </a:br>
            <a:r>
              <a:rPr lang="pt-PT" sz="1200" dirty="0" smtClean="0"/>
              <a:t>Tubos secos</a:t>
            </a:r>
            <a:br>
              <a:rPr lang="pt-PT" sz="1200" dirty="0" smtClean="0"/>
            </a:br>
            <a:r>
              <a:rPr lang="pt-PT" sz="1200" dirty="0" smtClean="0"/>
              <a:t>Hemoglobina</a:t>
            </a:r>
            <a:br>
              <a:rPr lang="pt-PT" sz="1200" dirty="0" smtClean="0"/>
            </a:br>
            <a:r>
              <a:rPr lang="pt-PT" sz="1200" dirty="0" smtClean="0"/>
              <a:t>Urina</a:t>
            </a:r>
            <a:br>
              <a:rPr lang="pt-PT" sz="1200" dirty="0" smtClean="0"/>
            </a:br>
            <a:r>
              <a:rPr lang="pt-PT" sz="1100" dirty="0" smtClean="0"/>
              <a:t>inicialmente tem 15min de centrigugação. ACTH</a:t>
            </a:r>
            <a:br>
              <a:rPr lang="pt-PT" sz="1100" dirty="0" smtClean="0"/>
            </a:br>
            <a:r>
              <a:rPr lang="pt-PT" sz="1100" dirty="0" smtClean="0"/>
              <a:t>consoante a cor da tampa, vai para diferentes processos. Os de tampa vermelha vão para a centrifugação e cadeia.</a:t>
            </a:r>
            <a:br>
              <a:rPr lang="pt-PT" sz="1100" dirty="0" smtClean="0"/>
            </a:br>
            <a:r>
              <a:rPr lang="pt-PT" sz="1050" dirty="0" smtClean="0"/>
              <a:t>&lt;27min desde que pipeta até ao resultado</a:t>
            </a:r>
            <a:br>
              <a:rPr lang="pt-PT" sz="1050" dirty="0" smtClean="0"/>
            </a:br>
            <a:r>
              <a:rPr lang="pt-PT" sz="1050" dirty="0" smtClean="0"/>
              <a:t>Quimica- 12,13min</a:t>
            </a:r>
            <a:br>
              <a:rPr lang="pt-PT" sz="1050" dirty="0" smtClean="0"/>
            </a:b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84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tubo primário entra dentro da cadeia.</a:t>
            </a:r>
          </a:p>
          <a:p>
            <a:r>
              <a:rPr lang="pt-PT" dirty="0" smtClean="0"/>
              <a:t>Manda para o cobas 1 ou 2</a:t>
            </a:r>
          </a:p>
          <a:p>
            <a:r>
              <a:rPr lang="pt-PT" dirty="0" smtClean="0"/>
              <a:t>1500 amostras/dia</a:t>
            </a:r>
          </a:p>
          <a:p>
            <a:r>
              <a:rPr lang="pt-PT" dirty="0" smtClean="0"/>
              <a:t>O informático é que programa se quiser mudar alguma coisa.</a:t>
            </a:r>
          </a:p>
          <a:p>
            <a:r>
              <a:rPr lang="pt-PT" dirty="0" smtClean="0"/>
              <a:t>Racks de entrada e saída</a:t>
            </a:r>
          </a:p>
          <a:p>
            <a:r>
              <a:rPr lang="pt-PT" dirty="0" smtClean="0"/>
              <a:t>Pára uma coisa fica tudo congestionado.</a:t>
            </a:r>
          </a:p>
          <a:p>
            <a:r>
              <a:rPr lang="pt-PT" dirty="0" smtClean="0"/>
              <a:t>Vê se tem espaço</a:t>
            </a:r>
          </a:p>
          <a:p>
            <a:r>
              <a:rPr lang="pt-PT" dirty="0" smtClean="0"/>
              <a:t>Pré e pos têm luzes de alerta (outputs)</a:t>
            </a:r>
          </a:p>
          <a:p>
            <a:r>
              <a:rPr lang="pt-PT" dirty="0" smtClean="0"/>
              <a:t>Durante a noite desliga das 8 ás 20h.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53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tubo primário entra dentro da cadeia.</a:t>
            </a:r>
          </a:p>
          <a:p>
            <a:r>
              <a:rPr lang="pt-PT" dirty="0" smtClean="0"/>
              <a:t>Manda para o cobas 1 ou 2</a:t>
            </a:r>
          </a:p>
          <a:p>
            <a:r>
              <a:rPr lang="pt-PT" dirty="0" smtClean="0"/>
              <a:t>1500 amostras/dia</a:t>
            </a:r>
          </a:p>
          <a:p>
            <a:r>
              <a:rPr lang="pt-PT" dirty="0" smtClean="0"/>
              <a:t>O informático é que programa se quiser mudar alguma coisa.</a:t>
            </a:r>
          </a:p>
          <a:p>
            <a:r>
              <a:rPr lang="pt-PT" dirty="0" smtClean="0"/>
              <a:t>Racks de entrada e saída</a:t>
            </a:r>
          </a:p>
          <a:p>
            <a:r>
              <a:rPr lang="pt-PT" dirty="0" smtClean="0"/>
              <a:t>Pára uma coisa fica tudo congestionado.</a:t>
            </a:r>
          </a:p>
          <a:p>
            <a:r>
              <a:rPr lang="pt-PT" dirty="0" smtClean="0"/>
              <a:t>Vê se tem espaço</a:t>
            </a:r>
          </a:p>
          <a:p>
            <a:r>
              <a:rPr lang="pt-PT" dirty="0" smtClean="0"/>
              <a:t>Pré e pos têm luzes de alerta (outputs)</a:t>
            </a:r>
          </a:p>
          <a:p>
            <a:r>
              <a:rPr lang="pt-PT" dirty="0" smtClean="0"/>
              <a:t>Durante a noite desliga das 8 ás 20h.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2527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O tubo primário entra dentro da cadeia.</a:t>
            </a:r>
          </a:p>
          <a:p>
            <a:r>
              <a:rPr lang="pt-PT" dirty="0" smtClean="0"/>
              <a:t>Manda para o cobas 1 ou 2</a:t>
            </a:r>
          </a:p>
          <a:p>
            <a:r>
              <a:rPr lang="pt-PT" dirty="0" smtClean="0"/>
              <a:t>1500 amostras/dia</a:t>
            </a:r>
          </a:p>
          <a:p>
            <a:r>
              <a:rPr lang="pt-PT" dirty="0" smtClean="0"/>
              <a:t>O informático é que programa se quiser mudar alguma coisa.</a:t>
            </a:r>
          </a:p>
          <a:p>
            <a:r>
              <a:rPr lang="pt-PT" dirty="0" smtClean="0"/>
              <a:t>Racks de entrada e saída</a:t>
            </a:r>
          </a:p>
          <a:p>
            <a:r>
              <a:rPr lang="pt-PT" dirty="0" smtClean="0"/>
              <a:t>Pára uma coisa fica tudo congestionado.</a:t>
            </a:r>
          </a:p>
          <a:p>
            <a:r>
              <a:rPr lang="pt-PT" dirty="0" smtClean="0"/>
              <a:t>Vê se tem espaço</a:t>
            </a:r>
          </a:p>
          <a:p>
            <a:r>
              <a:rPr lang="pt-PT" dirty="0" smtClean="0"/>
              <a:t>Pré e pos têm luzes de alerta (outputs)</a:t>
            </a:r>
          </a:p>
          <a:p>
            <a:r>
              <a:rPr lang="pt-PT" dirty="0" smtClean="0"/>
              <a:t>Durante a noite desliga das 8 ás 20h.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4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2BCBE-1EE9-428E-8B6E-4432C2AF5908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60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Como mostramos para no estudo da Reachability, existe criação de tokens/jobs  logo a nossa Petri net é unbounded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2BCBE-1EE9-428E-8B6E-4432C2AF590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3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41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1377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6809CA-9F83-4CFD-BB1C-6E4E490FD1C8}" type="slidenum">
              <a:rPr lang="pt-PT" smtClean="0"/>
              <a:pPr/>
              <a:t>42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2894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/>
              <a:t>Na nossa Petri Net podemos ter as duas situaçãoes: </a:t>
            </a:r>
          </a:p>
          <a:p>
            <a:r>
              <a:rPr lang="pt-PT" dirty="0" smtClean="0"/>
              <a:t>Tanto temos estados que não se cobrem (exemplo); </a:t>
            </a:r>
          </a:p>
          <a:p>
            <a:r>
              <a:rPr lang="pt-PT" dirty="0" smtClean="0"/>
              <a:t>Como temos estados que cobrem os outros (exemplo).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2BCBE-1EE9-428E-8B6E-4432C2AF5908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65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70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230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9890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0893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309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6621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1904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104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15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454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75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0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981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822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461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529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525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F26A28-50A5-46DE-A883-04283DD45E8E}" type="datetimeFigureOut">
              <a:rPr lang="pt-PT" smtClean="0"/>
              <a:pPr/>
              <a:t>19-12-2016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FC2073-04DB-4E1C-AC95-29F67CB3D9A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79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Catarina\Desktop\APi_lab3\O%20Meu%20Filme.mp4" TargetMode="External"/><Relationship Id="rId1" Type="http://schemas.microsoft.com/office/2007/relationships/media" Target="file:///C:\Users\Catarina\Desktop\APi_lab3\O%20Meu%20Filme.mp4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3.xml"/><Relationship Id="rId2" Type="http://schemas.openxmlformats.org/officeDocument/2006/relationships/video" Target="file:///C:\Users\Catarina\Desktop\APi_lab3\Pos.mp4" TargetMode="External"/><Relationship Id="rId1" Type="http://schemas.microsoft.com/office/2007/relationships/media" Target="file:///C:\Users\Catarina\Desktop\APi_lab3\Pos.mp4" TargetMode="Externa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8.png"/><Relationship Id="rId4" Type="http://schemas.openxmlformats.org/officeDocument/2006/relationships/notesSlide" Target="../notesSlides/notesSlide4.xml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" y="820117"/>
            <a:ext cx="12192000" cy="2132804"/>
          </a:xfrm>
        </p:spPr>
        <p:txBody>
          <a:bodyPr>
            <a:noAutofit/>
          </a:bodyPr>
          <a:lstStyle/>
          <a:p>
            <a:r>
              <a:rPr lang="pt-PT" sz="4400" b="1" dirty="0" smtClean="0"/>
              <a:t>Automatic processes analysis 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sz="2800" dirty="0" smtClean="0"/>
              <a:t>at </a:t>
            </a:r>
            <a:r>
              <a:rPr lang="pt-PT" b="1" dirty="0" smtClean="0"/>
              <a:t/>
            </a:r>
            <a:br>
              <a:rPr lang="pt-PT" b="1" dirty="0" smtClean="0"/>
            </a:br>
            <a:r>
              <a:rPr lang="pt-PT" b="1" dirty="0" smtClean="0"/>
              <a:t>Santa Maria’s Hospital</a:t>
            </a:r>
            <a:br>
              <a:rPr lang="pt-PT" b="1" dirty="0" smtClean="0"/>
            </a:br>
            <a:endParaRPr lang="pt-PT" sz="36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106102" y="3663695"/>
            <a:ext cx="10018713" cy="3124201"/>
          </a:xfrm>
        </p:spPr>
        <p:txBody>
          <a:bodyPr/>
          <a:lstStyle/>
          <a:p>
            <a:r>
              <a:rPr lang="pt-PT" dirty="0" smtClean="0"/>
              <a:t>Catarina Gaspar, Nº 75322</a:t>
            </a:r>
          </a:p>
          <a:p>
            <a:r>
              <a:rPr lang="pt-PT" dirty="0" smtClean="0"/>
              <a:t>Francisco Oliveira, Nº 75167</a:t>
            </a:r>
          </a:p>
          <a:p>
            <a:r>
              <a:rPr lang="pt-PT" dirty="0"/>
              <a:t>Inês Lourenço, Nº </a:t>
            </a:r>
            <a:r>
              <a:rPr lang="pt-PT" dirty="0" smtClean="0"/>
              <a:t>75637</a:t>
            </a:r>
          </a:p>
          <a:p>
            <a:r>
              <a:rPr lang="pt-PT" dirty="0" smtClean="0"/>
              <a:t>Hugo Serieiro, Nº 84993</a:t>
            </a:r>
          </a:p>
          <a:p>
            <a:endParaRPr lang="pt-PT" dirty="0"/>
          </a:p>
        </p:txBody>
      </p:sp>
      <p:pic>
        <p:nvPicPr>
          <p:cNvPr id="1028" name="Picture 4" descr="Image result for hospital santa mar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61" y="3771900"/>
            <a:ext cx="3527554" cy="234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0" y="2171700"/>
            <a:ext cx="12192000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Hematology Laboratory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7800"/>
            <a:ext cx="10018713" cy="434340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PT" dirty="0" smtClean="0"/>
              <a:t>Bar code reading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Volume check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Registers data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Selective cap removal</a:t>
            </a:r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Identification and Cap removal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 Meu Filme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1447800"/>
            <a:ext cx="4230690" cy="4343401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PT" dirty="0" smtClean="0"/>
              <a:t>Adds reactant to test tubes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New bar code inserted</a:t>
            </a:r>
            <a:endParaRPr lang="pt-PT" dirty="0"/>
          </a:p>
        </p:txBody>
      </p:sp>
      <p:pic>
        <p:nvPicPr>
          <p:cNvPr id="7" name="Picture 6" descr="http://images.tcdn.com.br/img/img_prod/374430/323_2_20150211174056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77000" y="2247900"/>
            <a:ext cx="2876549" cy="2724149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810500" y="2914650"/>
            <a:ext cx="76200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9" descr="http://images.tcdn.com.br/img/img_prod/374430/323_2_20150211174056.jpg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58250" y="2247900"/>
            <a:ext cx="2876549" cy="2724149"/>
          </a:xfrm>
          <a:prstGeom prst="rect">
            <a:avLst/>
          </a:prstGeom>
          <a:noFill/>
        </p:spPr>
      </p:pic>
      <p:sp>
        <p:nvSpPr>
          <p:cNvPr id="11" name="Oval 10"/>
          <p:cNvSpPr/>
          <p:nvPr/>
        </p:nvSpPr>
        <p:spPr>
          <a:xfrm>
            <a:off x="10134600" y="2990850"/>
            <a:ext cx="171450" cy="17145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7104061" y="4610100"/>
            <a:ext cx="1868489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 tests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9429751" y="4610100"/>
            <a:ext cx="207645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Manual tests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Aliquotation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39000" y="1371600"/>
            <a:ext cx="4667250" cy="504825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PT" dirty="0" smtClean="0"/>
              <a:t>Seperates tubes</a:t>
            </a:r>
          </a:p>
          <a:p>
            <a:pPr lvl="1">
              <a:lnSpc>
                <a:spcPct val="250000"/>
              </a:lnSpc>
            </a:pPr>
            <a:r>
              <a:rPr lang="pt-PT" dirty="0" smtClean="0"/>
              <a:t>Specific tests</a:t>
            </a:r>
          </a:p>
          <a:p>
            <a:pPr lvl="1">
              <a:lnSpc>
                <a:spcPct val="250000"/>
              </a:lnSpc>
            </a:pPr>
            <a:r>
              <a:rPr lang="pt-PT" dirty="0" smtClean="0"/>
              <a:t>Chain tests (Cobas 1 or Cobas 2)</a:t>
            </a:r>
          </a:p>
        </p:txBody>
      </p:sp>
      <p:pic>
        <p:nvPicPr>
          <p:cNvPr id="6" name="Picture 5" descr="Pre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87434" y="1905000"/>
            <a:ext cx="5737266" cy="381000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Output Sorting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74810" y="1371601"/>
            <a:ext cx="4745039" cy="1200149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pt-PT" dirty="0" smtClean="0"/>
              <a:t>Event-based</a:t>
            </a:r>
            <a:endParaRPr lang="pt-PT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24200" y="1905000"/>
            <a:ext cx="4667250" cy="504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 Button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Contact sensor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pt-PT" sz="2000" noProof="0" dirty="0" smtClean="0"/>
              <a:t>Presence sensor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</a:t>
            </a:r>
            <a:r>
              <a:rPr kumimoji="0" lang="pt-PT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</a:t>
            </a:r>
          </a:p>
          <a:p>
            <a:pPr marL="742950" marR="0" lvl="1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19900" y="2190750"/>
            <a:ext cx="4667250" cy="504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LEDs</a:t>
            </a:r>
            <a:r>
              <a:rPr kumimoji="0" lang="pt-PT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pt-PT" sz="2000" dirty="0" smtClean="0"/>
              <a:t>Bar Code reader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Conveyor belt motors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lang="pt-PT" sz="2000" dirty="0" smtClean="0"/>
              <a:t>Robotic arm motors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r>
              <a:rPr kumimoji="0" lang="pt-PT" sz="20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marker</a:t>
            </a:r>
          </a:p>
          <a:p>
            <a:pPr marL="742950" marR="0" lvl="1" indent="-285750" algn="l" defTabSz="457200" rtl="0" eaLnBrk="1" fontAlgn="auto" latinLnBrk="0" hangingPunct="1">
              <a:lnSpc>
                <a:spcPct val="25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tabLst/>
              <a:defRPr/>
            </a:pPr>
            <a:endParaRPr kumimoji="0" lang="pt-PT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62300" y="3390900"/>
            <a:ext cx="27051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15150" y="3371850"/>
            <a:ext cx="32766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Inputs / Outputs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300162" y="215265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054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50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10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42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287" y="533400"/>
            <a:ext cx="6437313" cy="6324600"/>
          </a:xfrm>
        </p:spPr>
        <p:txBody>
          <a:bodyPr>
            <a:normAutofit/>
          </a:bodyPr>
          <a:lstStyle/>
          <a:p>
            <a:r>
              <a:rPr lang="pt-PT" sz="2800" dirty="0" smtClean="0"/>
              <a:t>Context</a:t>
            </a:r>
          </a:p>
          <a:p>
            <a:r>
              <a:rPr lang="pt-PT" sz="2800" dirty="0" smtClean="0"/>
              <a:t>Automatic Proccesses </a:t>
            </a:r>
          </a:p>
          <a:p>
            <a:r>
              <a:rPr lang="pt-PT" sz="2800" dirty="0" smtClean="0"/>
              <a:t>Sub-Process</a:t>
            </a:r>
          </a:p>
          <a:p>
            <a:pPr lvl="1"/>
            <a:r>
              <a:rPr lang="pt-PT" sz="2400" dirty="0" smtClean="0"/>
              <a:t>Inputs and Outputs</a:t>
            </a:r>
          </a:p>
          <a:p>
            <a:pPr lvl="1"/>
            <a:r>
              <a:rPr lang="pt-PT" sz="2400" dirty="0" smtClean="0"/>
              <a:t>Sensors</a:t>
            </a:r>
          </a:p>
          <a:p>
            <a:r>
              <a:rPr lang="pt-PT" sz="2800" dirty="0" smtClean="0"/>
              <a:t>Petri net representation</a:t>
            </a:r>
          </a:p>
          <a:p>
            <a:r>
              <a:rPr lang="pt-PT" sz="2800" dirty="0" smtClean="0"/>
              <a:t>Properties</a:t>
            </a:r>
          </a:p>
          <a:p>
            <a:r>
              <a:rPr lang="pt-PT" sz="2800" dirty="0" smtClean="0"/>
              <a:t>Conclusions</a:t>
            </a:r>
            <a:endParaRPr lang="pt-PT" sz="2800" dirty="0"/>
          </a:p>
        </p:txBody>
      </p:sp>
      <p:pic>
        <p:nvPicPr>
          <p:cNvPr id="8194" name="Picture 2" descr="Resultado de imagem para petri n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8357" y="2182812"/>
            <a:ext cx="4893393" cy="3303588"/>
          </a:xfrm>
          <a:prstGeom prst="rect">
            <a:avLst/>
          </a:prstGeom>
          <a:noFill/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Structure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8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0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86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5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00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0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00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1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2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2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4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69" name="object 66"/>
          <p:cNvSpPr/>
          <p:nvPr/>
        </p:nvSpPr>
        <p:spPr>
          <a:xfrm>
            <a:off x="7347029" y="4247147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03"/>
                </a:lnTo>
                <a:lnTo>
                  <a:pt x="476464" y="299767"/>
                </a:lnTo>
                <a:lnTo>
                  <a:pt x="456509" y="352774"/>
                </a:lnTo>
                <a:lnTo>
                  <a:pt x="425300" y="399018"/>
                </a:lnTo>
                <a:lnTo>
                  <a:pt x="384514" y="436813"/>
                </a:lnTo>
                <a:lnTo>
                  <a:pt x="335827" y="464476"/>
                </a:lnTo>
                <a:lnTo>
                  <a:pt x="280917" y="480322"/>
                </a:lnTo>
                <a:lnTo>
                  <a:pt x="241681" y="483488"/>
                </a:lnTo>
                <a:lnTo>
                  <a:pt x="221859" y="482686"/>
                </a:lnTo>
                <a:lnTo>
                  <a:pt x="183602" y="476457"/>
                </a:lnTo>
                <a:lnTo>
                  <a:pt x="130614" y="456485"/>
                </a:lnTo>
                <a:lnTo>
                  <a:pt x="84397" y="425258"/>
                </a:lnTo>
                <a:lnTo>
                  <a:pt x="46630" y="384459"/>
                </a:lnTo>
                <a:lnTo>
                  <a:pt x="18992" y="335774"/>
                </a:lnTo>
                <a:lnTo>
                  <a:pt x="3163" y="280886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7"/>
          <p:cNvSpPr txBox="1"/>
          <p:nvPr/>
        </p:nvSpPr>
        <p:spPr>
          <a:xfrm>
            <a:off x="7482285" y="4410849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7410149" y="3873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7410149" y="3846917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6458919" y="4491088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6458919" y="4464645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7410149" y="4906504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7410149" y="4880062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6637480" y="3532137"/>
            <a:ext cx="235076" cy="854202"/>
          </a:xfrm>
          <a:custGeom>
            <a:avLst/>
            <a:gdLst/>
            <a:ahLst/>
            <a:cxnLst/>
            <a:rect l="l" t="t" r="r" b="b"/>
            <a:pathLst>
              <a:path w="235076" h="854202">
                <a:moveTo>
                  <a:pt x="235076" y="0"/>
                </a:moveTo>
                <a:lnTo>
                  <a:pt x="235076" y="114808"/>
                </a:lnTo>
                <a:lnTo>
                  <a:pt x="0" y="114808"/>
                </a:lnTo>
                <a:lnTo>
                  <a:pt x="0" y="85420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6592777" y="4375162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7214569" y="3532137"/>
            <a:ext cx="374142" cy="236474"/>
          </a:xfrm>
          <a:custGeom>
            <a:avLst/>
            <a:gdLst/>
            <a:ahLst/>
            <a:cxnLst/>
            <a:rect l="l" t="t" r="r" b="b"/>
            <a:pathLst>
              <a:path w="374142" h="236474">
                <a:moveTo>
                  <a:pt x="0" y="0"/>
                </a:moveTo>
                <a:lnTo>
                  <a:pt x="0" y="121158"/>
                </a:lnTo>
                <a:lnTo>
                  <a:pt x="374142" y="121158"/>
                </a:lnTo>
                <a:lnTo>
                  <a:pt x="374142" y="23647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7544007" y="3757434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7588711" y="3899802"/>
            <a:ext cx="0" cy="269113"/>
          </a:xfrm>
          <a:custGeom>
            <a:avLst/>
            <a:gdLst/>
            <a:ahLst/>
            <a:cxnLst/>
            <a:rect l="l" t="t" r="r" b="b"/>
            <a:pathLst>
              <a:path h="269113">
                <a:moveTo>
                  <a:pt x="0" y="0"/>
                </a:moveTo>
                <a:lnTo>
                  <a:pt x="0" y="26911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7544007" y="415773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7588711" y="4730635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112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7544007" y="479057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7" name="object 174"/>
          <p:cNvSpPr txBox="1"/>
          <p:nvPr/>
        </p:nvSpPr>
        <p:spPr>
          <a:xfrm>
            <a:off x="6645228" y="405461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12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8" name="object 175"/>
          <p:cNvSpPr txBox="1"/>
          <p:nvPr/>
        </p:nvSpPr>
        <p:spPr>
          <a:xfrm>
            <a:off x="6716728" y="420447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9" name="object 176"/>
          <p:cNvSpPr txBox="1"/>
          <p:nvPr/>
        </p:nvSpPr>
        <p:spPr>
          <a:xfrm>
            <a:off x="7788862" y="379718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13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951550" y="4207268"/>
            <a:ext cx="8178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1" name="object 178"/>
          <p:cNvSpPr txBox="1"/>
          <p:nvPr/>
        </p:nvSpPr>
        <p:spPr>
          <a:xfrm>
            <a:off x="7913069" y="4344429"/>
            <a:ext cx="89408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30" dirty="0" smtClean="0">
                <a:latin typeface="Calibri"/>
                <a:cs typeface="Calibri"/>
              </a:rPr>
              <a:t>h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2" name="object 179"/>
          <p:cNvSpPr txBox="1"/>
          <p:nvPr/>
        </p:nvSpPr>
        <p:spPr>
          <a:xfrm>
            <a:off x="7860745" y="4823599"/>
            <a:ext cx="86106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14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2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4000" t="-158140" r="-130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6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69" name="object 66"/>
          <p:cNvSpPr/>
          <p:nvPr/>
        </p:nvSpPr>
        <p:spPr>
          <a:xfrm>
            <a:off x="7347029" y="4247147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03"/>
                </a:lnTo>
                <a:lnTo>
                  <a:pt x="476464" y="299767"/>
                </a:lnTo>
                <a:lnTo>
                  <a:pt x="456509" y="352774"/>
                </a:lnTo>
                <a:lnTo>
                  <a:pt x="425300" y="399018"/>
                </a:lnTo>
                <a:lnTo>
                  <a:pt x="384514" y="436813"/>
                </a:lnTo>
                <a:lnTo>
                  <a:pt x="335827" y="464476"/>
                </a:lnTo>
                <a:lnTo>
                  <a:pt x="280917" y="480322"/>
                </a:lnTo>
                <a:lnTo>
                  <a:pt x="241681" y="483488"/>
                </a:lnTo>
                <a:lnTo>
                  <a:pt x="221859" y="482686"/>
                </a:lnTo>
                <a:lnTo>
                  <a:pt x="183602" y="476457"/>
                </a:lnTo>
                <a:lnTo>
                  <a:pt x="130614" y="456485"/>
                </a:lnTo>
                <a:lnTo>
                  <a:pt x="84397" y="425258"/>
                </a:lnTo>
                <a:lnTo>
                  <a:pt x="46630" y="384459"/>
                </a:lnTo>
                <a:lnTo>
                  <a:pt x="18992" y="335774"/>
                </a:lnTo>
                <a:lnTo>
                  <a:pt x="3163" y="280886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7"/>
          <p:cNvSpPr txBox="1"/>
          <p:nvPr/>
        </p:nvSpPr>
        <p:spPr>
          <a:xfrm>
            <a:off x="7482285" y="4410849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7410149" y="3873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7410149" y="3846917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6458919" y="4491088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6458919" y="4464645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7410149" y="4906504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7410149" y="4880062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6637480" y="3532137"/>
            <a:ext cx="235076" cy="854202"/>
          </a:xfrm>
          <a:custGeom>
            <a:avLst/>
            <a:gdLst/>
            <a:ahLst/>
            <a:cxnLst/>
            <a:rect l="l" t="t" r="r" b="b"/>
            <a:pathLst>
              <a:path w="235076" h="854202">
                <a:moveTo>
                  <a:pt x="235076" y="0"/>
                </a:moveTo>
                <a:lnTo>
                  <a:pt x="235076" y="114808"/>
                </a:lnTo>
                <a:lnTo>
                  <a:pt x="0" y="114808"/>
                </a:lnTo>
                <a:lnTo>
                  <a:pt x="0" y="85420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6592777" y="4375162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7214569" y="3532137"/>
            <a:ext cx="374142" cy="236474"/>
          </a:xfrm>
          <a:custGeom>
            <a:avLst/>
            <a:gdLst/>
            <a:ahLst/>
            <a:cxnLst/>
            <a:rect l="l" t="t" r="r" b="b"/>
            <a:pathLst>
              <a:path w="374142" h="236474">
                <a:moveTo>
                  <a:pt x="0" y="0"/>
                </a:moveTo>
                <a:lnTo>
                  <a:pt x="0" y="121158"/>
                </a:lnTo>
                <a:lnTo>
                  <a:pt x="374142" y="121158"/>
                </a:lnTo>
                <a:lnTo>
                  <a:pt x="374142" y="23647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7544007" y="3757434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7588711" y="3899802"/>
            <a:ext cx="0" cy="269113"/>
          </a:xfrm>
          <a:custGeom>
            <a:avLst/>
            <a:gdLst/>
            <a:ahLst/>
            <a:cxnLst/>
            <a:rect l="l" t="t" r="r" b="b"/>
            <a:pathLst>
              <a:path h="269113">
                <a:moveTo>
                  <a:pt x="0" y="0"/>
                </a:moveTo>
                <a:lnTo>
                  <a:pt x="0" y="26911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7544007" y="415773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7588711" y="4730635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112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7544007" y="479057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4"/>
          <p:cNvSpPr/>
          <p:nvPr/>
        </p:nvSpPr>
        <p:spPr>
          <a:xfrm>
            <a:off x="6392244" y="3656470"/>
            <a:ext cx="2538476" cy="162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5"/>
          <p:cNvSpPr/>
          <p:nvPr/>
        </p:nvSpPr>
        <p:spPr>
          <a:xfrm>
            <a:off x="6458919" y="3704095"/>
            <a:ext cx="2400300" cy="1485900"/>
          </a:xfrm>
          <a:custGeom>
            <a:avLst/>
            <a:gdLst/>
            <a:ahLst/>
            <a:cxnLst/>
            <a:rect l="l" t="t" r="r" b="b"/>
            <a:pathLst>
              <a:path w="2400300" h="1485900">
                <a:moveTo>
                  <a:pt x="0" y="1485900"/>
                </a:moveTo>
                <a:lnTo>
                  <a:pt x="2400300" y="1485900"/>
                </a:lnTo>
                <a:lnTo>
                  <a:pt x="24003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28575">
            <a:solidFill>
              <a:srgbClr val="C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7" name="object 174"/>
          <p:cNvSpPr txBox="1"/>
          <p:nvPr/>
        </p:nvSpPr>
        <p:spPr>
          <a:xfrm>
            <a:off x="6645228" y="405461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12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8" name="object 175"/>
          <p:cNvSpPr txBox="1"/>
          <p:nvPr/>
        </p:nvSpPr>
        <p:spPr>
          <a:xfrm>
            <a:off x="6716728" y="420447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9" name="object 176"/>
          <p:cNvSpPr txBox="1"/>
          <p:nvPr/>
        </p:nvSpPr>
        <p:spPr>
          <a:xfrm>
            <a:off x="7788862" y="379718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13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951550" y="4207268"/>
            <a:ext cx="8178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1" name="object 178"/>
          <p:cNvSpPr txBox="1"/>
          <p:nvPr/>
        </p:nvSpPr>
        <p:spPr>
          <a:xfrm>
            <a:off x="7913069" y="4344429"/>
            <a:ext cx="89408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30" dirty="0" smtClean="0">
                <a:latin typeface="Calibri"/>
                <a:cs typeface="Calibri"/>
              </a:rPr>
              <a:t>h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2" name="object 179"/>
          <p:cNvSpPr txBox="1"/>
          <p:nvPr/>
        </p:nvSpPr>
        <p:spPr>
          <a:xfrm>
            <a:off x="7860745" y="4823599"/>
            <a:ext cx="86106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14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2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3" name="TextBox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4000" t="-158140" r="-130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TextBox 194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6510551" y="5966916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C00000"/>
                </a:solidFill>
              </a:rPr>
              <a:t>Decapping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69" name="object 66"/>
          <p:cNvSpPr/>
          <p:nvPr/>
        </p:nvSpPr>
        <p:spPr>
          <a:xfrm>
            <a:off x="7347029" y="4247147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03"/>
                </a:lnTo>
                <a:lnTo>
                  <a:pt x="476464" y="299767"/>
                </a:lnTo>
                <a:lnTo>
                  <a:pt x="456509" y="352774"/>
                </a:lnTo>
                <a:lnTo>
                  <a:pt x="425300" y="399018"/>
                </a:lnTo>
                <a:lnTo>
                  <a:pt x="384514" y="436813"/>
                </a:lnTo>
                <a:lnTo>
                  <a:pt x="335827" y="464476"/>
                </a:lnTo>
                <a:lnTo>
                  <a:pt x="280917" y="480322"/>
                </a:lnTo>
                <a:lnTo>
                  <a:pt x="241681" y="483488"/>
                </a:lnTo>
                <a:lnTo>
                  <a:pt x="221859" y="482686"/>
                </a:lnTo>
                <a:lnTo>
                  <a:pt x="183602" y="476457"/>
                </a:lnTo>
                <a:lnTo>
                  <a:pt x="130614" y="456485"/>
                </a:lnTo>
                <a:lnTo>
                  <a:pt x="84397" y="425258"/>
                </a:lnTo>
                <a:lnTo>
                  <a:pt x="46630" y="384459"/>
                </a:lnTo>
                <a:lnTo>
                  <a:pt x="18992" y="335774"/>
                </a:lnTo>
                <a:lnTo>
                  <a:pt x="3163" y="280886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7"/>
          <p:cNvSpPr txBox="1"/>
          <p:nvPr/>
        </p:nvSpPr>
        <p:spPr>
          <a:xfrm>
            <a:off x="7482285" y="4410849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68"/>
          <p:cNvSpPr/>
          <p:nvPr/>
        </p:nvSpPr>
        <p:spPr>
          <a:xfrm>
            <a:off x="6916119" y="5278005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2" y="165291"/>
                </a:lnTo>
                <a:lnTo>
                  <a:pt x="36214" y="114373"/>
                </a:lnTo>
                <a:lnTo>
                  <a:pt x="70802" y="70786"/>
                </a:lnTo>
                <a:lnTo>
                  <a:pt x="114408" y="36209"/>
                </a:lnTo>
                <a:lnTo>
                  <a:pt x="165356" y="12321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3"/>
                </a:lnTo>
                <a:lnTo>
                  <a:pt x="352874" y="26975"/>
                </a:lnTo>
                <a:lnTo>
                  <a:pt x="399091" y="58176"/>
                </a:lnTo>
                <a:lnTo>
                  <a:pt x="436858" y="98947"/>
                </a:lnTo>
                <a:lnTo>
                  <a:pt x="464496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20"/>
                </a:lnTo>
                <a:lnTo>
                  <a:pt x="476465" y="299808"/>
                </a:lnTo>
                <a:lnTo>
                  <a:pt x="456513" y="352830"/>
                </a:lnTo>
                <a:lnTo>
                  <a:pt x="425312" y="399070"/>
                </a:lnTo>
                <a:lnTo>
                  <a:pt x="384541" y="436850"/>
                </a:lnTo>
                <a:lnTo>
                  <a:pt x="335881" y="464494"/>
                </a:lnTo>
                <a:lnTo>
                  <a:pt x="281009" y="480325"/>
                </a:lnTo>
                <a:lnTo>
                  <a:pt x="241808" y="483488"/>
                </a:lnTo>
                <a:lnTo>
                  <a:pt x="221968" y="482687"/>
                </a:lnTo>
                <a:lnTo>
                  <a:pt x="183680" y="476464"/>
                </a:lnTo>
                <a:lnTo>
                  <a:pt x="130658" y="456509"/>
                </a:lnTo>
                <a:lnTo>
                  <a:pt x="84418" y="425300"/>
                </a:lnTo>
                <a:lnTo>
                  <a:pt x="46638" y="384514"/>
                </a:lnTo>
                <a:lnTo>
                  <a:pt x="18994" y="335827"/>
                </a:lnTo>
                <a:lnTo>
                  <a:pt x="3163" y="280917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69"/>
          <p:cNvSpPr txBox="1"/>
          <p:nvPr/>
        </p:nvSpPr>
        <p:spPr>
          <a:xfrm>
            <a:off x="7051120" y="5442724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7410149" y="3873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7410149" y="3846917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6458919" y="4491088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6458919" y="4464645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7410149" y="4906504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7410149" y="4880062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6637480" y="3532137"/>
            <a:ext cx="235076" cy="854202"/>
          </a:xfrm>
          <a:custGeom>
            <a:avLst/>
            <a:gdLst/>
            <a:ahLst/>
            <a:cxnLst/>
            <a:rect l="l" t="t" r="r" b="b"/>
            <a:pathLst>
              <a:path w="235076" h="854202">
                <a:moveTo>
                  <a:pt x="235076" y="0"/>
                </a:moveTo>
                <a:lnTo>
                  <a:pt x="235076" y="114808"/>
                </a:lnTo>
                <a:lnTo>
                  <a:pt x="0" y="114808"/>
                </a:lnTo>
                <a:lnTo>
                  <a:pt x="0" y="85420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6592777" y="4375162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7214569" y="3532137"/>
            <a:ext cx="374142" cy="236474"/>
          </a:xfrm>
          <a:custGeom>
            <a:avLst/>
            <a:gdLst/>
            <a:ahLst/>
            <a:cxnLst/>
            <a:rect l="l" t="t" r="r" b="b"/>
            <a:pathLst>
              <a:path w="374142" h="236474">
                <a:moveTo>
                  <a:pt x="0" y="0"/>
                </a:moveTo>
                <a:lnTo>
                  <a:pt x="0" y="121158"/>
                </a:lnTo>
                <a:lnTo>
                  <a:pt x="374142" y="121158"/>
                </a:lnTo>
                <a:lnTo>
                  <a:pt x="374142" y="23647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7544007" y="3757434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7588711" y="3899802"/>
            <a:ext cx="0" cy="269113"/>
          </a:xfrm>
          <a:custGeom>
            <a:avLst/>
            <a:gdLst/>
            <a:ahLst/>
            <a:cxnLst/>
            <a:rect l="l" t="t" r="r" b="b"/>
            <a:pathLst>
              <a:path h="269113">
                <a:moveTo>
                  <a:pt x="0" y="0"/>
                </a:moveTo>
                <a:lnTo>
                  <a:pt x="0" y="26911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7544007" y="415773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7588711" y="4730635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112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7544007" y="479057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98"/>
          <p:cNvSpPr/>
          <p:nvPr/>
        </p:nvSpPr>
        <p:spPr>
          <a:xfrm>
            <a:off x="6637480" y="4517529"/>
            <a:ext cx="271145" cy="831214"/>
          </a:xfrm>
          <a:custGeom>
            <a:avLst/>
            <a:gdLst/>
            <a:ahLst/>
            <a:cxnLst/>
            <a:rect l="l" t="t" r="r" b="b"/>
            <a:pathLst>
              <a:path w="271145" h="831214">
                <a:moveTo>
                  <a:pt x="0" y="0"/>
                </a:moveTo>
                <a:lnTo>
                  <a:pt x="0" y="831214"/>
                </a:lnTo>
                <a:lnTo>
                  <a:pt x="271145" y="83121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99"/>
          <p:cNvSpPr/>
          <p:nvPr/>
        </p:nvSpPr>
        <p:spPr>
          <a:xfrm>
            <a:off x="6897449" y="530404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0"/>
          <p:cNvSpPr/>
          <p:nvPr/>
        </p:nvSpPr>
        <p:spPr>
          <a:xfrm>
            <a:off x="7407100" y="4932947"/>
            <a:ext cx="181610" cy="415798"/>
          </a:xfrm>
          <a:custGeom>
            <a:avLst/>
            <a:gdLst/>
            <a:ahLst/>
            <a:cxnLst/>
            <a:rect l="l" t="t" r="r" b="b"/>
            <a:pathLst>
              <a:path w="181610" h="415798">
                <a:moveTo>
                  <a:pt x="181610" y="0"/>
                </a:moveTo>
                <a:lnTo>
                  <a:pt x="181610" y="415798"/>
                </a:lnTo>
                <a:lnTo>
                  <a:pt x="0" y="4157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1"/>
          <p:cNvSpPr/>
          <p:nvPr/>
        </p:nvSpPr>
        <p:spPr>
          <a:xfrm>
            <a:off x="7328869" y="5304041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44703"/>
                </a:lnTo>
                <a:lnTo>
                  <a:pt x="89407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4"/>
          <p:cNvSpPr/>
          <p:nvPr/>
        </p:nvSpPr>
        <p:spPr>
          <a:xfrm>
            <a:off x="6392244" y="3656470"/>
            <a:ext cx="2538476" cy="162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5"/>
          <p:cNvSpPr/>
          <p:nvPr/>
        </p:nvSpPr>
        <p:spPr>
          <a:xfrm>
            <a:off x="6458919" y="3704095"/>
            <a:ext cx="2400300" cy="1485900"/>
          </a:xfrm>
          <a:custGeom>
            <a:avLst/>
            <a:gdLst/>
            <a:ahLst/>
            <a:cxnLst/>
            <a:rect l="l" t="t" r="r" b="b"/>
            <a:pathLst>
              <a:path w="2400300" h="1485900">
                <a:moveTo>
                  <a:pt x="0" y="1485900"/>
                </a:moveTo>
                <a:lnTo>
                  <a:pt x="2400300" y="1485900"/>
                </a:lnTo>
                <a:lnTo>
                  <a:pt x="24003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28575">
            <a:solidFill>
              <a:srgbClr val="C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7" name="object 174"/>
          <p:cNvSpPr txBox="1"/>
          <p:nvPr/>
        </p:nvSpPr>
        <p:spPr>
          <a:xfrm>
            <a:off x="6645228" y="405461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12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8" name="object 175"/>
          <p:cNvSpPr txBox="1"/>
          <p:nvPr/>
        </p:nvSpPr>
        <p:spPr>
          <a:xfrm>
            <a:off x="6716728" y="420447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9" name="object 176"/>
          <p:cNvSpPr txBox="1"/>
          <p:nvPr/>
        </p:nvSpPr>
        <p:spPr>
          <a:xfrm>
            <a:off x="7788862" y="379718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13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951550" y="4207268"/>
            <a:ext cx="8178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1" name="object 178"/>
          <p:cNvSpPr txBox="1"/>
          <p:nvPr/>
        </p:nvSpPr>
        <p:spPr>
          <a:xfrm>
            <a:off x="7913069" y="4344429"/>
            <a:ext cx="89408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30" dirty="0" smtClean="0">
                <a:latin typeface="Calibri"/>
                <a:cs typeface="Calibri"/>
              </a:rPr>
              <a:t>h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2" name="object 179"/>
          <p:cNvSpPr txBox="1"/>
          <p:nvPr/>
        </p:nvSpPr>
        <p:spPr>
          <a:xfrm>
            <a:off x="7860745" y="4823599"/>
            <a:ext cx="86106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14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3" name="object 180"/>
          <p:cNvSpPr txBox="1"/>
          <p:nvPr/>
        </p:nvSpPr>
        <p:spPr>
          <a:xfrm>
            <a:off x="7496509" y="5433453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84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/>
              <p:cNvSpPr txBox="1"/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4" name="TextBox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4000" t="-158140" r="-130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510551" y="5966916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C00000"/>
                </a:solidFill>
              </a:rPr>
              <a:t>Decapping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69" name="object 66"/>
          <p:cNvSpPr/>
          <p:nvPr/>
        </p:nvSpPr>
        <p:spPr>
          <a:xfrm>
            <a:off x="7347029" y="4247147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03"/>
                </a:lnTo>
                <a:lnTo>
                  <a:pt x="476464" y="299767"/>
                </a:lnTo>
                <a:lnTo>
                  <a:pt x="456509" y="352774"/>
                </a:lnTo>
                <a:lnTo>
                  <a:pt x="425300" y="399018"/>
                </a:lnTo>
                <a:lnTo>
                  <a:pt x="384514" y="436813"/>
                </a:lnTo>
                <a:lnTo>
                  <a:pt x="335827" y="464476"/>
                </a:lnTo>
                <a:lnTo>
                  <a:pt x="280917" y="480322"/>
                </a:lnTo>
                <a:lnTo>
                  <a:pt x="241681" y="483488"/>
                </a:lnTo>
                <a:lnTo>
                  <a:pt x="221859" y="482686"/>
                </a:lnTo>
                <a:lnTo>
                  <a:pt x="183602" y="476457"/>
                </a:lnTo>
                <a:lnTo>
                  <a:pt x="130614" y="456485"/>
                </a:lnTo>
                <a:lnTo>
                  <a:pt x="84397" y="425258"/>
                </a:lnTo>
                <a:lnTo>
                  <a:pt x="46630" y="384459"/>
                </a:lnTo>
                <a:lnTo>
                  <a:pt x="18992" y="335774"/>
                </a:lnTo>
                <a:lnTo>
                  <a:pt x="3163" y="280886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7"/>
          <p:cNvSpPr txBox="1"/>
          <p:nvPr/>
        </p:nvSpPr>
        <p:spPr>
          <a:xfrm>
            <a:off x="7482285" y="4410849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68"/>
          <p:cNvSpPr/>
          <p:nvPr/>
        </p:nvSpPr>
        <p:spPr>
          <a:xfrm>
            <a:off x="6916119" y="5278005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2" y="165291"/>
                </a:lnTo>
                <a:lnTo>
                  <a:pt x="36214" y="114373"/>
                </a:lnTo>
                <a:lnTo>
                  <a:pt x="70802" y="70786"/>
                </a:lnTo>
                <a:lnTo>
                  <a:pt x="114408" y="36209"/>
                </a:lnTo>
                <a:lnTo>
                  <a:pt x="165356" y="12321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3"/>
                </a:lnTo>
                <a:lnTo>
                  <a:pt x="352874" y="26975"/>
                </a:lnTo>
                <a:lnTo>
                  <a:pt x="399091" y="58176"/>
                </a:lnTo>
                <a:lnTo>
                  <a:pt x="436858" y="98947"/>
                </a:lnTo>
                <a:lnTo>
                  <a:pt x="464496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20"/>
                </a:lnTo>
                <a:lnTo>
                  <a:pt x="476465" y="299808"/>
                </a:lnTo>
                <a:lnTo>
                  <a:pt x="456513" y="352830"/>
                </a:lnTo>
                <a:lnTo>
                  <a:pt x="425312" y="399070"/>
                </a:lnTo>
                <a:lnTo>
                  <a:pt x="384541" y="436850"/>
                </a:lnTo>
                <a:lnTo>
                  <a:pt x="335881" y="464494"/>
                </a:lnTo>
                <a:lnTo>
                  <a:pt x="281009" y="480325"/>
                </a:lnTo>
                <a:lnTo>
                  <a:pt x="241808" y="483488"/>
                </a:lnTo>
                <a:lnTo>
                  <a:pt x="221968" y="482687"/>
                </a:lnTo>
                <a:lnTo>
                  <a:pt x="183680" y="476464"/>
                </a:lnTo>
                <a:lnTo>
                  <a:pt x="130658" y="456509"/>
                </a:lnTo>
                <a:lnTo>
                  <a:pt x="84418" y="425300"/>
                </a:lnTo>
                <a:lnTo>
                  <a:pt x="46638" y="384514"/>
                </a:lnTo>
                <a:lnTo>
                  <a:pt x="18994" y="335827"/>
                </a:lnTo>
                <a:lnTo>
                  <a:pt x="3163" y="280917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69"/>
          <p:cNvSpPr txBox="1"/>
          <p:nvPr/>
        </p:nvSpPr>
        <p:spPr>
          <a:xfrm>
            <a:off x="7051120" y="5442724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7410149" y="3873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7410149" y="3846917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6458919" y="4491088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6458919" y="4464645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7410149" y="4906504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7410149" y="4880062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0"/>
          <p:cNvSpPr/>
          <p:nvPr/>
        </p:nvSpPr>
        <p:spPr>
          <a:xfrm>
            <a:off x="9030541" y="1303795"/>
            <a:ext cx="483488" cy="483489"/>
          </a:xfrm>
          <a:custGeom>
            <a:avLst/>
            <a:gdLst/>
            <a:ahLst/>
            <a:cxnLst/>
            <a:rect l="l" t="t" r="r" b="b"/>
            <a:pathLst>
              <a:path w="483488" h="483489">
                <a:moveTo>
                  <a:pt x="0" y="241807"/>
                </a:moveTo>
                <a:lnTo>
                  <a:pt x="3163" y="202571"/>
                </a:lnTo>
                <a:lnTo>
                  <a:pt x="12321" y="165356"/>
                </a:lnTo>
                <a:lnTo>
                  <a:pt x="36209" y="114408"/>
                </a:lnTo>
                <a:lnTo>
                  <a:pt x="70786" y="70802"/>
                </a:lnTo>
                <a:lnTo>
                  <a:pt x="114373" y="36214"/>
                </a:lnTo>
                <a:lnTo>
                  <a:pt x="165291" y="12322"/>
                </a:lnTo>
                <a:lnTo>
                  <a:pt x="202479" y="3163"/>
                </a:lnTo>
                <a:lnTo>
                  <a:pt x="241680" y="0"/>
                </a:lnTo>
                <a:lnTo>
                  <a:pt x="261520" y="801"/>
                </a:lnTo>
                <a:lnTo>
                  <a:pt x="299808" y="7024"/>
                </a:lnTo>
                <a:lnTo>
                  <a:pt x="352830" y="26979"/>
                </a:lnTo>
                <a:lnTo>
                  <a:pt x="399070" y="58188"/>
                </a:lnTo>
                <a:lnTo>
                  <a:pt x="436850" y="98974"/>
                </a:lnTo>
                <a:lnTo>
                  <a:pt x="464494" y="147661"/>
                </a:lnTo>
                <a:lnTo>
                  <a:pt x="480325" y="202571"/>
                </a:lnTo>
                <a:lnTo>
                  <a:pt x="483488" y="241807"/>
                </a:lnTo>
                <a:lnTo>
                  <a:pt x="482687" y="261629"/>
                </a:lnTo>
                <a:lnTo>
                  <a:pt x="476464" y="299886"/>
                </a:lnTo>
                <a:lnTo>
                  <a:pt x="456509" y="352874"/>
                </a:lnTo>
                <a:lnTo>
                  <a:pt x="425300" y="399091"/>
                </a:lnTo>
                <a:lnTo>
                  <a:pt x="384514" y="436858"/>
                </a:lnTo>
                <a:lnTo>
                  <a:pt x="335827" y="464496"/>
                </a:lnTo>
                <a:lnTo>
                  <a:pt x="280917" y="480325"/>
                </a:lnTo>
                <a:lnTo>
                  <a:pt x="241680" y="483489"/>
                </a:lnTo>
                <a:lnTo>
                  <a:pt x="221859" y="482687"/>
                </a:lnTo>
                <a:lnTo>
                  <a:pt x="183602" y="476465"/>
                </a:lnTo>
                <a:lnTo>
                  <a:pt x="130614" y="456513"/>
                </a:lnTo>
                <a:lnTo>
                  <a:pt x="84397" y="425312"/>
                </a:lnTo>
                <a:lnTo>
                  <a:pt x="46630" y="384541"/>
                </a:lnTo>
                <a:lnTo>
                  <a:pt x="18992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1"/>
          <p:cNvSpPr txBox="1"/>
          <p:nvPr/>
        </p:nvSpPr>
        <p:spPr>
          <a:xfrm>
            <a:off x="9166559" y="1463814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6637480" y="3532137"/>
            <a:ext cx="235076" cy="854202"/>
          </a:xfrm>
          <a:custGeom>
            <a:avLst/>
            <a:gdLst/>
            <a:ahLst/>
            <a:cxnLst/>
            <a:rect l="l" t="t" r="r" b="b"/>
            <a:pathLst>
              <a:path w="235076" h="854202">
                <a:moveTo>
                  <a:pt x="235076" y="0"/>
                </a:moveTo>
                <a:lnTo>
                  <a:pt x="235076" y="114808"/>
                </a:lnTo>
                <a:lnTo>
                  <a:pt x="0" y="114808"/>
                </a:lnTo>
                <a:lnTo>
                  <a:pt x="0" y="85420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6592777" y="4375162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7214569" y="3532137"/>
            <a:ext cx="374142" cy="236474"/>
          </a:xfrm>
          <a:custGeom>
            <a:avLst/>
            <a:gdLst/>
            <a:ahLst/>
            <a:cxnLst/>
            <a:rect l="l" t="t" r="r" b="b"/>
            <a:pathLst>
              <a:path w="374142" h="236474">
                <a:moveTo>
                  <a:pt x="0" y="0"/>
                </a:moveTo>
                <a:lnTo>
                  <a:pt x="0" y="121158"/>
                </a:lnTo>
                <a:lnTo>
                  <a:pt x="374142" y="121158"/>
                </a:lnTo>
                <a:lnTo>
                  <a:pt x="374142" y="23647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7544007" y="3757434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7588711" y="3899802"/>
            <a:ext cx="0" cy="269113"/>
          </a:xfrm>
          <a:custGeom>
            <a:avLst/>
            <a:gdLst/>
            <a:ahLst/>
            <a:cxnLst/>
            <a:rect l="l" t="t" r="r" b="b"/>
            <a:pathLst>
              <a:path h="269113">
                <a:moveTo>
                  <a:pt x="0" y="0"/>
                </a:moveTo>
                <a:lnTo>
                  <a:pt x="0" y="26911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7544007" y="415773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7588711" y="4730635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112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7544007" y="479057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98"/>
          <p:cNvSpPr/>
          <p:nvPr/>
        </p:nvSpPr>
        <p:spPr>
          <a:xfrm>
            <a:off x="6637480" y="4517529"/>
            <a:ext cx="271145" cy="831214"/>
          </a:xfrm>
          <a:custGeom>
            <a:avLst/>
            <a:gdLst/>
            <a:ahLst/>
            <a:cxnLst/>
            <a:rect l="l" t="t" r="r" b="b"/>
            <a:pathLst>
              <a:path w="271145" h="831214">
                <a:moveTo>
                  <a:pt x="0" y="0"/>
                </a:moveTo>
                <a:lnTo>
                  <a:pt x="0" y="831214"/>
                </a:lnTo>
                <a:lnTo>
                  <a:pt x="271145" y="83121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99"/>
          <p:cNvSpPr/>
          <p:nvPr/>
        </p:nvSpPr>
        <p:spPr>
          <a:xfrm>
            <a:off x="6897449" y="530404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0"/>
          <p:cNvSpPr/>
          <p:nvPr/>
        </p:nvSpPr>
        <p:spPr>
          <a:xfrm>
            <a:off x="7407100" y="4932947"/>
            <a:ext cx="181610" cy="415798"/>
          </a:xfrm>
          <a:custGeom>
            <a:avLst/>
            <a:gdLst/>
            <a:ahLst/>
            <a:cxnLst/>
            <a:rect l="l" t="t" r="r" b="b"/>
            <a:pathLst>
              <a:path w="181610" h="415798">
                <a:moveTo>
                  <a:pt x="181610" y="0"/>
                </a:moveTo>
                <a:lnTo>
                  <a:pt x="181610" y="415798"/>
                </a:lnTo>
                <a:lnTo>
                  <a:pt x="0" y="4157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1"/>
          <p:cNvSpPr/>
          <p:nvPr/>
        </p:nvSpPr>
        <p:spPr>
          <a:xfrm>
            <a:off x="7328869" y="5304041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44703"/>
                </a:lnTo>
                <a:lnTo>
                  <a:pt x="89407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2"/>
          <p:cNvSpPr/>
          <p:nvPr/>
        </p:nvSpPr>
        <p:spPr>
          <a:xfrm>
            <a:off x="7157927" y="4239527"/>
            <a:ext cx="2044191" cy="1693417"/>
          </a:xfrm>
          <a:custGeom>
            <a:avLst/>
            <a:gdLst/>
            <a:ahLst/>
            <a:cxnLst/>
            <a:rect l="l" t="t" r="r" b="b"/>
            <a:pathLst>
              <a:path w="2044192" h="1693417">
                <a:moveTo>
                  <a:pt x="0" y="1521967"/>
                </a:moveTo>
                <a:lnTo>
                  <a:pt x="0" y="1693417"/>
                </a:lnTo>
                <a:lnTo>
                  <a:pt x="2044191" y="1693417"/>
                </a:lnTo>
                <a:lnTo>
                  <a:pt x="2044191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3"/>
          <p:cNvSpPr/>
          <p:nvPr/>
        </p:nvSpPr>
        <p:spPr>
          <a:xfrm>
            <a:off x="9157414" y="4161295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44703" y="0"/>
                </a:moveTo>
                <a:lnTo>
                  <a:pt x="0" y="89408"/>
                </a:lnTo>
                <a:lnTo>
                  <a:pt x="89407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4"/>
          <p:cNvSpPr/>
          <p:nvPr/>
        </p:nvSpPr>
        <p:spPr>
          <a:xfrm>
            <a:off x="9023557" y="413485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5"/>
          <p:cNvSpPr/>
          <p:nvPr/>
        </p:nvSpPr>
        <p:spPr>
          <a:xfrm>
            <a:off x="9023557" y="410841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6"/>
          <p:cNvSpPr/>
          <p:nvPr/>
        </p:nvSpPr>
        <p:spPr>
          <a:xfrm>
            <a:off x="8516319" y="1545603"/>
            <a:ext cx="685800" cy="2562860"/>
          </a:xfrm>
          <a:custGeom>
            <a:avLst/>
            <a:gdLst/>
            <a:ahLst/>
            <a:cxnLst/>
            <a:rect l="l" t="t" r="r" b="b"/>
            <a:pathLst>
              <a:path w="685800" h="2562860">
                <a:moveTo>
                  <a:pt x="685800" y="2562860"/>
                </a:moveTo>
                <a:lnTo>
                  <a:pt x="685800" y="1922145"/>
                </a:lnTo>
                <a:lnTo>
                  <a:pt x="0" y="1922145"/>
                </a:lnTo>
                <a:lnTo>
                  <a:pt x="0" y="0"/>
                </a:lnTo>
                <a:lnTo>
                  <a:pt x="43599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07"/>
          <p:cNvSpPr/>
          <p:nvPr/>
        </p:nvSpPr>
        <p:spPr>
          <a:xfrm>
            <a:off x="8941134" y="150089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0" y="0"/>
                </a:moveTo>
                <a:lnTo>
                  <a:pt x="0" y="89407"/>
                </a:lnTo>
                <a:lnTo>
                  <a:pt x="89407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08"/>
          <p:cNvSpPr/>
          <p:nvPr/>
        </p:nvSpPr>
        <p:spPr>
          <a:xfrm>
            <a:off x="8661479" y="2246770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808"/>
                </a:moveTo>
                <a:lnTo>
                  <a:pt x="3163" y="202571"/>
                </a:lnTo>
                <a:lnTo>
                  <a:pt x="12321" y="165356"/>
                </a:lnTo>
                <a:lnTo>
                  <a:pt x="36209" y="114408"/>
                </a:lnTo>
                <a:lnTo>
                  <a:pt x="70786" y="70802"/>
                </a:lnTo>
                <a:lnTo>
                  <a:pt x="114373" y="36214"/>
                </a:lnTo>
                <a:lnTo>
                  <a:pt x="165291" y="12322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4"/>
                </a:lnTo>
                <a:lnTo>
                  <a:pt x="352830" y="26979"/>
                </a:lnTo>
                <a:lnTo>
                  <a:pt x="399070" y="58188"/>
                </a:lnTo>
                <a:lnTo>
                  <a:pt x="436850" y="98974"/>
                </a:lnTo>
                <a:lnTo>
                  <a:pt x="464494" y="147661"/>
                </a:lnTo>
                <a:lnTo>
                  <a:pt x="480325" y="202571"/>
                </a:lnTo>
                <a:lnTo>
                  <a:pt x="483489" y="241808"/>
                </a:lnTo>
                <a:lnTo>
                  <a:pt x="482687" y="261629"/>
                </a:lnTo>
                <a:lnTo>
                  <a:pt x="476464" y="299886"/>
                </a:lnTo>
                <a:lnTo>
                  <a:pt x="456509" y="352874"/>
                </a:lnTo>
                <a:lnTo>
                  <a:pt x="425300" y="399091"/>
                </a:lnTo>
                <a:lnTo>
                  <a:pt x="384514" y="436858"/>
                </a:lnTo>
                <a:lnTo>
                  <a:pt x="335827" y="464496"/>
                </a:lnTo>
                <a:lnTo>
                  <a:pt x="280917" y="480325"/>
                </a:lnTo>
                <a:lnTo>
                  <a:pt x="241681" y="483488"/>
                </a:lnTo>
                <a:lnTo>
                  <a:pt x="221859" y="482687"/>
                </a:lnTo>
                <a:lnTo>
                  <a:pt x="183602" y="476465"/>
                </a:lnTo>
                <a:lnTo>
                  <a:pt x="130614" y="456513"/>
                </a:lnTo>
                <a:lnTo>
                  <a:pt x="84397" y="425312"/>
                </a:lnTo>
                <a:lnTo>
                  <a:pt x="46630" y="384541"/>
                </a:lnTo>
                <a:lnTo>
                  <a:pt x="18992" y="335881"/>
                </a:lnTo>
                <a:lnTo>
                  <a:pt x="3163" y="281009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09"/>
          <p:cNvSpPr txBox="1"/>
          <p:nvPr/>
        </p:nvSpPr>
        <p:spPr>
          <a:xfrm>
            <a:off x="8797370" y="2408060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3" name="object 110"/>
          <p:cNvSpPr/>
          <p:nvPr/>
        </p:nvSpPr>
        <p:spPr>
          <a:xfrm>
            <a:off x="9914080" y="2249056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0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0"/>
                </a:lnTo>
                <a:lnTo>
                  <a:pt x="482687" y="261520"/>
                </a:lnTo>
                <a:lnTo>
                  <a:pt x="476464" y="299808"/>
                </a:lnTo>
                <a:lnTo>
                  <a:pt x="456509" y="352830"/>
                </a:lnTo>
                <a:lnTo>
                  <a:pt x="425300" y="399070"/>
                </a:lnTo>
                <a:lnTo>
                  <a:pt x="384514" y="436850"/>
                </a:lnTo>
                <a:lnTo>
                  <a:pt x="335827" y="464494"/>
                </a:lnTo>
                <a:lnTo>
                  <a:pt x="280917" y="480325"/>
                </a:lnTo>
                <a:lnTo>
                  <a:pt x="241681" y="483488"/>
                </a:lnTo>
                <a:lnTo>
                  <a:pt x="221859" y="482687"/>
                </a:lnTo>
                <a:lnTo>
                  <a:pt x="183602" y="476464"/>
                </a:lnTo>
                <a:lnTo>
                  <a:pt x="130614" y="456509"/>
                </a:lnTo>
                <a:lnTo>
                  <a:pt x="84397" y="425300"/>
                </a:lnTo>
                <a:lnTo>
                  <a:pt x="46630" y="384514"/>
                </a:lnTo>
                <a:lnTo>
                  <a:pt x="18992" y="335827"/>
                </a:lnTo>
                <a:lnTo>
                  <a:pt x="3163" y="280917"/>
                </a:lnTo>
                <a:lnTo>
                  <a:pt x="0" y="24168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1"/>
          <p:cNvSpPr/>
          <p:nvPr/>
        </p:nvSpPr>
        <p:spPr>
          <a:xfrm>
            <a:off x="8730695" y="201814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2"/>
          <p:cNvSpPr/>
          <p:nvPr/>
        </p:nvSpPr>
        <p:spPr>
          <a:xfrm>
            <a:off x="8730695" y="199170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3"/>
          <p:cNvSpPr/>
          <p:nvPr/>
        </p:nvSpPr>
        <p:spPr>
          <a:xfrm>
            <a:off x="9977200" y="201814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4"/>
          <p:cNvSpPr/>
          <p:nvPr/>
        </p:nvSpPr>
        <p:spPr>
          <a:xfrm>
            <a:off x="9977200" y="199170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5"/>
          <p:cNvSpPr/>
          <p:nvPr/>
        </p:nvSpPr>
        <p:spPr>
          <a:xfrm>
            <a:off x="8909257" y="1716545"/>
            <a:ext cx="192023" cy="196976"/>
          </a:xfrm>
          <a:custGeom>
            <a:avLst/>
            <a:gdLst/>
            <a:ahLst/>
            <a:cxnLst/>
            <a:rect l="l" t="t" r="r" b="b"/>
            <a:pathLst>
              <a:path w="192023" h="196976">
                <a:moveTo>
                  <a:pt x="192023" y="0"/>
                </a:moveTo>
                <a:lnTo>
                  <a:pt x="192023" y="156464"/>
                </a:lnTo>
                <a:lnTo>
                  <a:pt x="0" y="156464"/>
                </a:lnTo>
                <a:lnTo>
                  <a:pt x="0" y="19697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6"/>
          <p:cNvSpPr/>
          <p:nvPr/>
        </p:nvSpPr>
        <p:spPr>
          <a:xfrm>
            <a:off x="8864552" y="1902345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17"/>
          <p:cNvSpPr/>
          <p:nvPr/>
        </p:nvSpPr>
        <p:spPr>
          <a:xfrm>
            <a:off x="8901128" y="2044586"/>
            <a:ext cx="1270" cy="123951"/>
          </a:xfrm>
          <a:custGeom>
            <a:avLst/>
            <a:gdLst/>
            <a:ahLst/>
            <a:cxnLst/>
            <a:rect l="l" t="t" r="r" b="b"/>
            <a:pathLst>
              <a:path w="1270" h="123951">
                <a:moveTo>
                  <a:pt x="0" y="0"/>
                </a:moveTo>
                <a:lnTo>
                  <a:pt x="1270" y="123951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18"/>
          <p:cNvSpPr/>
          <p:nvPr/>
        </p:nvSpPr>
        <p:spPr>
          <a:xfrm>
            <a:off x="8857567" y="2156981"/>
            <a:ext cx="89407" cy="89789"/>
          </a:xfrm>
          <a:custGeom>
            <a:avLst/>
            <a:gdLst/>
            <a:ahLst/>
            <a:cxnLst/>
            <a:rect l="l" t="t" r="r" b="b"/>
            <a:pathLst>
              <a:path w="89407" h="89789">
                <a:moveTo>
                  <a:pt x="89407" y="0"/>
                </a:moveTo>
                <a:lnTo>
                  <a:pt x="0" y="889"/>
                </a:lnTo>
                <a:lnTo>
                  <a:pt x="45593" y="89789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19"/>
          <p:cNvSpPr/>
          <p:nvPr/>
        </p:nvSpPr>
        <p:spPr>
          <a:xfrm>
            <a:off x="9443164" y="1716545"/>
            <a:ext cx="712597" cy="196976"/>
          </a:xfrm>
          <a:custGeom>
            <a:avLst/>
            <a:gdLst/>
            <a:ahLst/>
            <a:cxnLst/>
            <a:rect l="l" t="t" r="r" b="b"/>
            <a:pathLst>
              <a:path w="712597" h="196976">
                <a:moveTo>
                  <a:pt x="0" y="0"/>
                </a:moveTo>
                <a:lnTo>
                  <a:pt x="0" y="156464"/>
                </a:lnTo>
                <a:lnTo>
                  <a:pt x="712597" y="156464"/>
                </a:lnTo>
                <a:lnTo>
                  <a:pt x="712597" y="19697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0"/>
          <p:cNvSpPr/>
          <p:nvPr/>
        </p:nvSpPr>
        <p:spPr>
          <a:xfrm>
            <a:off x="10111058" y="190234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1"/>
          <p:cNvSpPr/>
          <p:nvPr/>
        </p:nvSpPr>
        <p:spPr>
          <a:xfrm>
            <a:off x="10155762" y="2044586"/>
            <a:ext cx="0" cy="126237"/>
          </a:xfrm>
          <a:custGeom>
            <a:avLst/>
            <a:gdLst/>
            <a:ahLst/>
            <a:cxnLst/>
            <a:rect l="l" t="t" r="r" b="b"/>
            <a:pathLst>
              <a:path h="126237">
                <a:moveTo>
                  <a:pt x="0" y="0"/>
                </a:moveTo>
                <a:lnTo>
                  <a:pt x="0" y="12623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2"/>
          <p:cNvSpPr/>
          <p:nvPr/>
        </p:nvSpPr>
        <p:spPr>
          <a:xfrm>
            <a:off x="10111058" y="215964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3"/>
          <p:cNvSpPr/>
          <p:nvPr/>
        </p:nvSpPr>
        <p:spPr>
          <a:xfrm>
            <a:off x="8744919" y="3006076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4"/>
          <p:cNvSpPr/>
          <p:nvPr/>
        </p:nvSpPr>
        <p:spPr>
          <a:xfrm>
            <a:off x="8744919" y="2979634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5"/>
          <p:cNvSpPr/>
          <p:nvPr/>
        </p:nvSpPr>
        <p:spPr>
          <a:xfrm>
            <a:off x="9977200" y="2947022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27"/>
          <p:cNvSpPr/>
          <p:nvPr/>
        </p:nvSpPr>
        <p:spPr>
          <a:xfrm>
            <a:off x="8923100" y="2729496"/>
            <a:ext cx="253" cy="171958"/>
          </a:xfrm>
          <a:custGeom>
            <a:avLst/>
            <a:gdLst/>
            <a:ahLst/>
            <a:cxnLst/>
            <a:rect l="l" t="t" r="r" b="b"/>
            <a:pathLst>
              <a:path w="253" h="171958">
                <a:moveTo>
                  <a:pt x="0" y="0"/>
                </a:moveTo>
                <a:lnTo>
                  <a:pt x="253" y="17195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28"/>
          <p:cNvSpPr/>
          <p:nvPr/>
        </p:nvSpPr>
        <p:spPr>
          <a:xfrm>
            <a:off x="8878650" y="28902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126"/>
                </a:lnTo>
                <a:lnTo>
                  <a:pt x="44830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29"/>
          <p:cNvSpPr/>
          <p:nvPr/>
        </p:nvSpPr>
        <p:spPr>
          <a:xfrm>
            <a:off x="10155762" y="2732545"/>
            <a:ext cx="0" cy="109727"/>
          </a:xfrm>
          <a:custGeom>
            <a:avLst/>
            <a:gdLst/>
            <a:ahLst/>
            <a:cxnLst/>
            <a:rect l="l" t="t" r="r" b="b"/>
            <a:pathLst>
              <a:path h="109727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0"/>
          <p:cNvSpPr/>
          <p:nvPr/>
        </p:nvSpPr>
        <p:spPr>
          <a:xfrm>
            <a:off x="10111058" y="2831096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4"/>
          <p:cNvSpPr/>
          <p:nvPr/>
        </p:nvSpPr>
        <p:spPr>
          <a:xfrm>
            <a:off x="6392244" y="3656470"/>
            <a:ext cx="2538476" cy="162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5"/>
          <p:cNvSpPr/>
          <p:nvPr/>
        </p:nvSpPr>
        <p:spPr>
          <a:xfrm>
            <a:off x="6458919" y="3704095"/>
            <a:ext cx="2400300" cy="1485900"/>
          </a:xfrm>
          <a:custGeom>
            <a:avLst/>
            <a:gdLst/>
            <a:ahLst/>
            <a:cxnLst/>
            <a:rect l="l" t="t" r="r" b="b"/>
            <a:pathLst>
              <a:path w="2400300" h="1485900">
                <a:moveTo>
                  <a:pt x="0" y="1485900"/>
                </a:moveTo>
                <a:lnTo>
                  <a:pt x="2400300" y="1485900"/>
                </a:lnTo>
                <a:lnTo>
                  <a:pt x="24003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28575">
            <a:solidFill>
              <a:srgbClr val="C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49"/>
          <p:cNvSpPr txBox="1"/>
          <p:nvPr/>
        </p:nvSpPr>
        <p:spPr>
          <a:xfrm>
            <a:off x="10050478" y="2410218"/>
            <a:ext cx="113665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16559" algn="l"/>
              </a:tabLst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4	</a:t>
            </a:r>
            <a:r>
              <a:rPr sz="1350" spc="15" baseline="3086" dirty="0" smtClean="0">
                <a:latin typeface="Calibri"/>
                <a:cs typeface="Calibri"/>
              </a:rPr>
              <a:t>W</a:t>
            </a:r>
            <a:r>
              <a:rPr sz="1350" spc="-89" baseline="3086" dirty="0" smtClean="0">
                <a:latin typeface="Calibri"/>
                <a:cs typeface="Calibri"/>
              </a:rPr>
              <a:t>a</a:t>
            </a:r>
            <a:r>
              <a:rPr sz="1350" spc="22" baseline="3086" dirty="0" smtClean="0">
                <a:latin typeface="Calibri"/>
                <a:cs typeface="Calibri"/>
              </a:rPr>
              <a:t>i</a:t>
            </a:r>
            <a:r>
              <a:rPr sz="1350" spc="0" baseline="3086" dirty="0" smtClean="0">
                <a:latin typeface="Calibri"/>
                <a:cs typeface="Calibri"/>
              </a:rPr>
              <a:t>t</a:t>
            </a:r>
            <a:r>
              <a:rPr sz="1350" spc="22" baseline="3086" dirty="0" smtClean="0">
                <a:latin typeface="Calibri"/>
                <a:cs typeface="Calibri"/>
              </a:rPr>
              <a:t>i</a:t>
            </a:r>
            <a:r>
              <a:rPr sz="1350" spc="-37" baseline="3086" dirty="0" smtClean="0">
                <a:latin typeface="Calibri"/>
                <a:cs typeface="Calibri"/>
              </a:rPr>
              <a:t>n</a:t>
            </a:r>
            <a:r>
              <a:rPr sz="1350" spc="-7" baseline="3086" dirty="0" smtClean="0">
                <a:latin typeface="Calibri"/>
                <a:cs typeface="Calibri"/>
              </a:rPr>
              <a:t>g</a:t>
            </a:r>
            <a:r>
              <a:rPr sz="1350" spc="67" baseline="3086" dirty="0" smtClean="0">
                <a:latin typeface="Calibri"/>
                <a:cs typeface="Calibri"/>
              </a:rPr>
              <a:t> </a:t>
            </a:r>
            <a:r>
              <a:rPr sz="1350" spc="-89" baseline="3086" dirty="0" smtClean="0">
                <a:latin typeface="Calibri"/>
                <a:cs typeface="Calibri"/>
              </a:rPr>
              <a:t>a</a:t>
            </a:r>
            <a:r>
              <a:rPr sz="1350" spc="82" baseline="3086" dirty="0" smtClean="0">
                <a:latin typeface="Calibri"/>
                <a:cs typeface="Calibri"/>
              </a:rPr>
              <a:t>r</a:t>
            </a:r>
            <a:r>
              <a:rPr sz="1350" spc="-7" baseline="3086" dirty="0" smtClean="0">
                <a:latin typeface="Calibri"/>
                <a:cs typeface="Calibri"/>
              </a:rPr>
              <a:t>ea</a:t>
            </a:r>
            <a:r>
              <a:rPr sz="1350" spc="-52" baseline="3086" dirty="0" smtClean="0">
                <a:latin typeface="Calibri"/>
                <a:cs typeface="Calibri"/>
              </a:rPr>
              <a:t> </a:t>
            </a:r>
            <a:r>
              <a:rPr sz="1350" spc="-22" baseline="3086" dirty="0" smtClean="0">
                <a:latin typeface="Calibri"/>
                <a:cs typeface="Calibri"/>
              </a:rPr>
              <a:t>2</a:t>
            </a:r>
            <a:r>
              <a:rPr sz="1350" spc="-7" baseline="3086" dirty="0" smtClean="0">
                <a:latin typeface="Calibri"/>
                <a:cs typeface="Calibri"/>
              </a:rPr>
              <a:t>;</a:t>
            </a:r>
            <a:endParaRPr sz="1350" baseline="3086" dirty="0">
              <a:latin typeface="Calibri"/>
              <a:cs typeface="Calibri"/>
            </a:endParaRPr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7" name="object 174"/>
          <p:cNvSpPr txBox="1"/>
          <p:nvPr/>
        </p:nvSpPr>
        <p:spPr>
          <a:xfrm>
            <a:off x="6645228" y="405461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12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8" name="object 175"/>
          <p:cNvSpPr txBox="1"/>
          <p:nvPr/>
        </p:nvSpPr>
        <p:spPr>
          <a:xfrm>
            <a:off x="6716728" y="420447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9" name="object 176"/>
          <p:cNvSpPr txBox="1"/>
          <p:nvPr/>
        </p:nvSpPr>
        <p:spPr>
          <a:xfrm>
            <a:off x="7788862" y="379718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13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951550" y="4207268"/>
            <a:ext cx="8178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1" name="object 178"/>
          <p:cNvSpPr txBox="1"/>
          <p:nvPr/>
        </p:nvSpPr>
        <p:spPr>
          <a:xfrm>
            <a:off x="7913069" y="4344429"/>
            <a:ext cx="89408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30" dirty="0" smtClean="0">
                <a:latin typeface="Calibri"/>
                <a:cs typeface="Calibri"/>
              </a:rPr>
              <a:t>h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2" name="object 179"/>
          <p:cNvSpPr txBox="1"/>
          <p:nvPr/>
        </p:nvSpPr>
        <p:spPr>
          <a:xfrm>
            <a:off x="7860745" y="4823599"/>
            <a:ext cx="86106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14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3" name="object 180"/>
          <p:cNvSpPr txBox="1"/>
          <p:nvPr/>
        </p:nvSpPr>
        <p:spPr>
          <a:xfrm>
            <a:off x="7496509" y="5433453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4" name="object 181"/>
          <p:cNvSpPr txBox="1"/>
          <p:nvPr/>
        </p:nvSpPr>
        <p:spPr>
          <a:xfrm>
            <a:off x="9580960" y="119151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" marR="12700" indent="-191135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A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al</a:t>
            </a:r>
            <a:r>
              <a:rPr sz="900" spc="-35" dirty="0" smtClean="0">
                <a:latin typeface="Calibri"/>
                <a:cs typeface="Calibri"/>
              </a:rPr>
              <a:t>y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g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5" name="object 182"/>
          <p:cNvSpPr txBox="1"/>
          <p:nvPr/>
        </p:nvSpPr>
        <p:spPr>
          <a:xfrm>
            <a:off x="9121727" y="1904611"/>
            <a:ext cx="51054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 marR="12700" indent="-106045">
              <a:lnSpc>
                <a:spcPct val="1002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16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 </a:t>
            </a: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6" name="object 183"/>
          <p:cNvSpPr txBox="1"/>
          <p:nvPr/>
        </p:nvSpPr>
        <p:spPr>
          <a:xfrm>
            <a:off x="10372677" y="1802270"/>
            <a:ext cx="482600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65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0" dirty="0" smtClean="0">
                <a:latin typeface="Calibri"/>
                <a:cs typeface="Calibri"/>
              </a:rPr>
              <a:t>g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1"/>
          <p:cNvSpPr txBox="1"/>
          <p:nvPr/>
        </p:nvSpPr>
        <p:spPr>
          <a:xfrm>
            <a:off x="9511363" y="3990098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15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5" name="object 192"/>
          <p:cNvSpPr txBox="1"/>
          <p:nvPr/>
        </p:nvSpPr>
        <p:spPr>
          <a:xfrm>
            <a:off x="9641538" y="4127385"/>
            <a:ext cx="416559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6" name="object 193"/>
          <p:cNvSpPr txBox="1"/>
          <p:nvPr/>
        </p:nvSpPr>
        <p:spPr>
          <a:xfrm>
            <a:off x="9177735" y="2894216"/>
            <a:ext cx="6000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H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te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7" name="object 194"/>
          <p:cNvSpPr txBox="1"/>
          <p:nvPr/>
        </p:nvSpPr>
        <p:spPr>
          <a:xfrm>
            <a:off x="10423859" y="2894216"/>
            <a:ext cx="64897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19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65" dirty="0" smtClean="0">
                <a:latin typeface="Calibri"/>
                <a:cs typeface="Calibri"/>
              </a:rPr>
              <a:t>W</a:t>
            </a:r>
            <a:r>
              <a:rPr sz="900" spc="0" dirty="0" smtClean="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15" dirty="0" smtClean="0">
                <a:latin typeface="Calibri"/>
                <a:cs typeface="Calibri"/>
              </a:rPr>
              <a:t>ai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8" name="object 195"/>
          <p:cNvSpPr txBox="1"/>
          <p:nvPr/>
        </p:nvSpPr>
        <p:spPr>
          <a:xfrm>
            <a:off x="9210374" y="2410599"/>
            <a:ext cx="64643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W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00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4000" t="-158140" r="-130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510551" y="5966916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C00000"/>
                </a:solidFill>
              </a:rPr>
              <a:t>Decapping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42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roche coba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86"/>
          <a:stretch/>
        </p:blipFill>
        <p:spPr bwMode="auto">
          <a:xfrm>
            <a:off x="6000750" y="1571223"/>
            <a:ext cx="5139266" cy="295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9391650" y="3817498"/>
            <a:ext cx="1701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i="1" dirty="0" smtClean="0"/>
              <a:t>LQC cobas</a:t>
            </a:r>
            <a:endParaRPr lang="pt-PT" sz="2800" i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67049" y="2171700"/>
            <a:ext cx="7540879" cy="2943261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PT" sz="2800" dirty="0" smtClean="0"/>
              <a:t> Recolha</a:t>
            </a:r>
            <a:br>
              <a:rPr lang="pt-PT" sz="2800" dirty="0" smtClean="0"/>
            </a:br>
            <a:r>
              <a:rPr lang="pt-PT" sz="2800" dirty="0" smtClean="0"/>
              <a:t>Laboratorio central</a:t>
            </a:r>
            <a:br>
              <a:rPr lang="pt-PT" sz="2800" dirty="0" smtClean="0"/>
            </a:br>
            <a:r>
              <a:rPr lang="pt-PT" sz="2800" dirty="0" smtClean="0"/>
              <a:t>Triagem</a:t>
            </a:r>
            <a:br>
              <a:rPr lang="pt-PT" sz="2800" dirty="0" smtClean="0"/>
            </a:br>
            <a:r>
              <a:rPr lang="pt-PT" sz="2800" dirty="0" smtClean="0"/>
              <a:t>Centrifugação</a:t>
            </a:r>
            <a:r>
              <a:rPr lang="pt-PT" sz="2700" dirty="0" smtClean="0"/>
              <a:t/>
            </a:r>
            <a:br>
              <a:rPr lang="pt-PT" sz="2700" dirty="0" smtClean="0"/>
            </a:br>
            <a:r>
              <a:rPr lang="pt-PT" sz="2700" dirty="0" smtClean="0"/>
              <a:t> </a:t>
            </a:r>
            <a:br>
              <a:rPr lang="pt-PT" sz="2700" dirty="0" smtClean="0"/>
            </a:br>
            <a:endParaRPr lang="pt-PT" sz="2700" dirty="0"/>
          </a:p>
        </p:txBody>
      </p:sp>
      <p:pic>
        <p:nvPicPr>
          <p:cNvPr id="18434" name="Picture 2" descr="Resultado de imagem para hospital santa mar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5450" y="876300"/>
            <a:ext cx="4365624" cy="1467942"/>
          </a:xfrm>
          <a:prstGeom prst="rect">
            <a:avLst/>
          </a:prstGeom>
          <a:noFill/>
        </p:spPr>
      </p:pic>
      <p:sp>
        <p:nvSpPr>
          <p:cNvPr id="7" name="Título 1"/>
          <p:cNvSpPr txBox="1">
            <a:spLocks/>
          </p:cNvSpPr>
          <p:nvPr/>
        </p:nvSpPr>
        <p:spPr>
          <a:xfrm>
            <a:off x="6438899" y="4410039"/>
            <a:ext cx="5753101" cy="21050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vl="0" defTabSz="457200">
              <a:spcBef>
                <a:spcPct val="0"/>
              </a:spcBef>
              <a:buFont typeface="Arial" pitchFamily="34" charset="0"/>
              <a:buChar char="•"/>
            </a:pPr>
            <a:r>
              <a:rPr lang="pt-PT" sz="2800" dirty="0" smtClean="0"/>
              <a:t>Hemograma – hematologia e coagulação</a:t>
            </a:r>
            <a:br>
              <a:rPr lang="pt-PT" sz="2800" dirty="0" smtClean="0"/>
            </a:br>
            <a:r>
              <a:rPr lang="pt-PT" sz="2800" dirty="0" smtClean="0"/>
              <a:t>Tubos secos</a:t>
            </a:r>
            <a:br>
              <a:rPr lang="pt-PT" sz="2800" dirty="0" smtClean="0"/>
            </a:br>
            <a:r>
              <a:rPr lang="pt-PT" sz="2800" dirty="0" smtClean="0"/>
              <a:t>Hemoglobina</a:t>
            </a:r>
            <a:br>
              <a:rPr lang="pt-PT" sz="2800" dirty="0" smtClean="0"/>
            </a:br>
            <a:r>
              <a:rPr lang="pt-PT" sz="2800" dirty="0" smtClean="0"/>
              <a:t>Urina</a:t>
            </a:r>
            <a:endParaRPr kumimoji="0" lang="pt-PT" sz="2700" b="0" i="0" u="none" strike="noStrike" kern="1200" cap="none" spc="0" normalizeH="0" baseline="0" noProof="0" dirty="0">
              <a:ln w="3175" cmpd="sng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Context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>
          <a:xfrm>
            <a:off x="3784552" y="125997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3617929" y="1936016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>
                <a:moveTo>
                  <a:pt x="0" y="0"/>
                </a:moveTo>
                <a:lnTo>
                  <a:pt x="485775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3617929" y="1911013"/>
            <a:ext cx="485775" cy="50006"/>
          </a:xfrm>
          <a:custGeom>
            <a:avLst/>
            <a:gdLst/>
            <a:ahLst/>
            <a:cxnLst/>
            <a:rect l="l" t="t" r="r" b="b"/>
            <a:pathLst>
              <a:path w="485775" h="50006">
                <a:moveTo>
                  <a:pt x="0" y="50006"/>
                </a:moveTo>
                <a:lnTo>
                  <a:pt x="485775" y="50006"/>
                </a:lnTo>
                <a:lnTo>
                  <a:pt x="485775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3632279" y="22181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3784552" y="2366149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4159203" y="1237754"/>
            <a:ext cx="7200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4402534" y="1375168"/>
            <a:ext cx="2279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4209114" y="1853704"/>
            <a:ext cx="78930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t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4095448" y="2286393"/>
            <a:ext cx="107442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65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X 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4331034" y="2423935"/>
            <a:ext cx="6019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20" dirty="0" smtClean="0">
                <a:latin typeface="Calibri"/>
                <a:cs typeface="Calibri"/>
              </a:rPr>
              <a:t>i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sa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2"/>
          <p:cNvSpPr/>
          <p:nvPr/>
        </p:nvSpPr>
        <p:spPr>
          <a:xfrm>
            <a:off x="2915619" y="301831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2915619" y="299330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4"/>
          <p:cNvSpPr txBox="1"/>
          <p:nvPr/>
        </p:nvSpPr>
        <p:spPr>
          <a:xfrm>
            <a:off x="3361770" y="2929395"/>
            <a:ext cx="36893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2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343354" y="3066935"/>
            <a:ext cx="40894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6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4146884" y="2904248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4023059" y="3041790"/>
            <a:ext cx="41846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18"/>
          <p:cNvSpPr/>
          <p:nvPr/>
        </p:nvSpPr>
        <p:spPr>
          <a:xfrm>
            <a:off x="2458419" y="34183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9"/>
          <p:cNvSpPr txBox="1"/>
          <p:nvPr/>
        </p:nvSpPr>
        <p:spPr>
          <a:xfrm>
            <a:off x="2610183" y="356795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0"/>
          <p:cNvSpPr/>
          <p:nvPr/>
        </p:nvSpPr>
        <p:spPr>
          <a:xfrm>
            <a:off x="4458669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461144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P5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5" name="object 22"/>
          <p:cNvSpPr/>
          <p:nvPr/>
        </p:nvSpPr>
        <p:spPr>
          <a:xfrm>
            <a:off x="3029919" y="423711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28"/>
                </a:lnTo>
                <a:lnTo>
                  <a:pt x="25518" y="123495"/>
                </a:lnTo>
                <a:lnTo>
                  <a:pt x="55032" y="79783"/>
                </a:lnTo>
                <a:lnTo>
                  <a:pt x="93597" y="44074"/>
                </a:lnTo>
                <a:lnTo>
                  <a:pt x="139624" y="17948"/>
                </a:lnTo>
                <a:lnTo>
                  <a:pt x="191523" y="2988"/>
                </a:lnTo>
                <a:lnTo>
                  <a:pt x="228600" y="0"/>
                </a:lnTo>
                <a:lnTo>
                  <a:pt x="247346" y="756"/>
                </a:lnTo>
                <a:lnTo>
                  <a:pt x="300849" y="11643"/>
                </a:lnTo>
                <a:lnTo>
                  <a:pt x="349010" y="34222"/>
                </a:lnTo>
                <a:lnTo>
                  <a:pt x="390239" y="66913"/>
                </a:lnTo>
                <a:lnTo>
                  <a:pt x="422947" y="108133"/>
                </a:lnTo>
                <a:lnTo>
                  <a:pt x="445544" y="156301"/>
                </a:lnTo>
                <a:lnTo>
                  <a:pt x="456442" y="209835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3"/>
          <p:cNvSpPr txBox="1"/>
          <p:nvPr/>
        </p:nvSpPr>
        <p:spPr>
          <a:xfrm>
            <a:off x="3182064" y="438735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P4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7" name="object 24"/>
          <p:cNvSpPr/>
          <p:nvPr/>
        </p:nvSpPr>
        <p:spPr>
          <a:xfrm>
            <a:off x="3860879" y="1646695"/>
            <a:ext cx="0" cy="186054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605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5"/>
          <p:cNvSpPr/>
          <p:nvPr/>
        </p:nvSpPr>
        <p:spPr>
          <a:xfrm>
            <a:off x="3816176" y="182157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6"/>
          <p:cNvSpPr/>
          <p:nvPr/>
        </p:nvSpPr>
        <p:spPr>
          <a:xfrm>
            <a:off x="3860879" y="1961020"/>
            <a:ext cx="0" cy="178943"/>
          </a:xfrm>
          <a:custGeom>
            <a:avLst/>
            <a:gdLst/>
            <a:ahLst/>
            <a:cxnLst/>
            <a:rect l="l" t="t" r="r" b="b"/>
            <a:pathLst>
              <a:path h="178943">
                <a:moveTo>
                  <a:pt x="0" y="0"/>
                </a:moveTo>
                <a:lnTo>
                  <a:pt x="0" y="17894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27"/>
          <p:cNvSpPr/>
          <p:nvPr/>
        </p:nvSpPr>
        <p:spPr>
          <a:xfrm>
            <a:off x="3816176" y="2128786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8"/>
          <p:cNvSpPr/>
          <p:nvPr/>
        </p:nvSpPr>
        <p:spPr>
          <a:xfrm>
            <a:off x="3094180" y="2608465"/>
            <a:ext cx="605027" cy="306577"/>
          </a:xfrm>
          <a:custGeom>
            <a:avLst/>
            <a:gdLst/>
            <a:ahLst/>
            <a:cxnLst/>
            <a:rect l="l" t="t" r="r" b="b"/>
            <a:pathLst>
              <a:path w="605027" h="306577">
                <a:moveTo>
                  <a:pt x="605027" y="0"/>
                </a:moveTo>
                <a:lnTo>
                  <a:pt x="605027" y="95503"/>
                </a:lnTo>
                <a:lnTo>
                  <a:pt x="0" y="95503"/>
                </a:lnTo>
                <a:lnTo>
                  <a:pt x="0" y="30657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9"/>
          <p:cNvSpPr/>
          <p:nvPr/>
        </p:nvSpPr>
        <p:spPr>
          <a:xfrm>
            <a:off x="3049476" y="290386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0"/>
          <p:cNvSpPr/>
          <p:nvPr/>
        </p:nvSpPr>
        <p:spPr>
          <a:xfrm>
            <a:off x="2687019" y="3043314"/>
            <a:ext cx="407162" cy="296798"/>
          </a:xfrm>
          <a:custGeom>
            <a:avLst/>
            <a:gdLst/>
            <a:ahLst/>
            <a:cxnLst/>
            <a:rect l="l" t="t" r="r" b="b"/>
            <a:pathLst>
              <a:path w="407162" h="296798">
                <a:moveTo>
                  <a:pt x="407162" y="0"/>
                </a:moveTo>
                <a:lnTo>
                  <a:pt x="407162" y="146430"/>
                </a:lnTo>
                <a:lnTo>
                  <a:pt x="0" y="146430"/>
                </a:lnTo>
                <a:lnTo>
                  <a:pt x="0" y="29679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1"/>
          <p:cNvSpPr/>
          <p:nvPr/>
        </p:nvSpPr>
        <p:spPr>
          <a:xfrm>
            <a:off x="2642314" y="332893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2"/>
          <p:cNvSpPr/>
          <p:nvPr/>
        </p:nvSpPr>
        <p:spPr>
          <a:xfrm>
            <a:off x="4501595" y="3050441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3"/>
          <p:cNvSpPr/>
          <p:nvPr/>
        </p:nvSpPr>
        <p:spPr>
          <a:xfrm>
            <a:off x="4501595" y="3025438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4"/>
          <p:cNvSpPr/>
          <p:nvPr/>
        </p:nvSpPr>
        <p:spPr>
          <a:xfrm>
            <a:off x="3079957" y="407202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5"/>
          <p:cNvSpPr/>
          <p:nvPr/>
        </p:nvSpPr>
        <p:spPr>
          <a:xfrm>
            <a:off x="3079957" y="4047026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6"/>
          <p:cNvSpPr/>
          <p:nvPr/>
        </p:nvSpPr>
        <p:spPr>
          <a:xfrm>
            <a:off x="2003479" y="263604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37"/>
          <p:cNvSpPr/>
          <p:nvPr/>
        </p:nvSpPr>
        <p:spPr>
          <a:xfrm>
            <a:off x="2003479" y="261103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38"/>
          <p:cNvSpPr/>
          <p:nvPr/>
        </p:nvSpPr>
        <p:spPr>
          <a:xfrm>
            <a:off x="1460554" y="29611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39"/>
          <p:cNvSpPr/>
          <p:nvPr/>
        </p:nvSpPr>
        <p:spPr>
          <a:xfrm>
            <a:off x="1460554" y="29361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0"/>
          <p:cNvSpPr/>
          <p:nvPr/>
        </p:nvSpPr>
        <p:spPr>
          <a:xfrm>
            <a:off x="2182066" y="2739275"/>
            <a:ext cx="847852" cy="1726438"/>
          </a:xfrm>
          <a:custGeom>
            <a:avLst/>
            <a:gdLst/>
            <a:ahLst/>
            <a:cxnLst/>
            <a:rect l="l" t="t" r="r" b="b"/>
            <a:pathLst>
              <a:path w="847851" h="1726438">
                <a:moveTo>
                  <a:pt x="847852" y="1726438"/>
                </a:moveTo>
                <a:lnTo>
                  <a:pt x="0" y="172643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1"/>
          <p:cNvSpPr/>
          <p:nvPr/>
        </p:nvSpPr>
        <p:spPr>
          <a:xfrm>
            <a:off x="2137363" y="2661043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44703" y="0"/>
                </a:moveTo>
                <a:lnTo>
                  <a:pt x="0" y="89408"/>
                </a:lnTo>
                <a:lnTo>
                  <a:pt x="89408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2"/>
          <p:cNvSpPr/>
          <p:nvPr/>
        </p:nvSpPr>
        <p:spPr>
          <a:xfrm>
            <a:off x="1639154" y="1418095"/>
            <a:ext cx="1914893" cy="1518030"/>
          </a:xfrm>
          <a:custGeom>
            <a:avLst/>
            <a:gdLst/>
            <a:ahLst/>
            <a:cxnLst/>
            <a:rect l="l" t="t" r="r" b="b"/>
            <a:pathLst>
              <a:path w="1914893" h="1518030">
                <a:moveTo>
                  <a:pt x="0" y="1518030"/>
                </a:moveTo>
                <a:lnTo>
                  <a:pt x="0" y="0"/>
                </a:lnTo>
                <a:lnTo>
                  <a:pt x="1914893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3"/>
          <p:cNvSpPr/>
          <p:nvPr/>
        </p:nvSpPr>
        <p:spPr>
          <a:xfrm>
            <a:off x="3542871" y="13733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4"/>
          <p:cNvSpPr/>
          <p:nvPr/>
        </p:nvSpPr>
        <p:spPr>
          <a:xfrm>
            <a:off x="2687019" y="3875545"/>
            <a:ext cx="571500" cy="93217"/>
          </a:xfrm>
          <a:custGeom>
            <a:avLst/>
            <a:gdLst/>
            <a:ahLst/>
            <a:cxnLst/>
            <a:rect l="l" t="t" r="r" b="b"/>
            <a:pathLst>
              <a:path w="571500" h="93217">
                <a:moveTo>
                  <a:pt x="0" y="0"/>
                </a:moveTo>
                <a:lnTo>
                  <a:pt x="0" y="21462"/>
                </a:lnTo>
                <a:lnTo>
                  <a:pt x="571500" y="21462"/>
                </a:lnTo>
                <a:lnTo>
                  <a:pt x="571500" y="93217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5"/>
          <p:cNvSpPr/>
          <p:nvPr/>
        </p:nvSpPr>
        <p:spPr>
          <a:xfrm>
            <a:off x="3213814" y="3957587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6"/>
          <p:cNvSpPr/>
          <p:nvPr/>
        </p:nvSpPr>
        <p:spPr>
          <a:xfrm>
            <a:off x="3258519" y="4097033"/>
            <a:ext cx="0" cy="61849"/>
          </a:xfrm>
          <a:custGeom>
            <a:avLst/>
            <a:gdLst/>
            <a:ahLst/>
            <a:cxnLst/>
            <a:rect l="l" t="t" r="r" b="b"/>
            <a:pathLst>
              <a:path h="61849">
                <a:moveTo>
                  <a:pt x="0" y="0"/>
                </a:moveTo>
                <a:lnTo>
                  <a:pt x="0" y="61849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47"/>
          <p:cNvSpPr/>
          <p:nvPr/>
        </p:nvSpPr>
        <p:spPr>
          <a:xfrm>
            <a:off x="3213814" y="4147705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48"/>
          <p:cNvSpPr/>
          <p:nvPr/>
        </p:nvSpPr>
        <p:spPr>
          <a:xfrm>
            <a:off x="1639154" y="3064396"/>
            <a:ext cx="1619364" cy="1749298"/>
          </a:xfrm>
          <a:custGeom>
            <a:avLst/>
            <a:gdLst/>
            <a:ahLst/>
            <a:cxnLst/>
            <a:rect l="l" t="t" r="r" b="b"/>
            <a:pathLst>
              <a:path w="1619364" h="1749298">
                <a:moveTo>
                  <a:pt x="1619364" y="1629918"/>
                </a:moveTo>
                <a:lnTo>
                  <a:pt x="1619364" y="1749298"/>
                </a:lnTo>
                <a:lnTo>
                  <a:pt x="0" y="1749298"/>
                </a:lnTo>
                <a:lnTo>
                  <a:pt x="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49"/>
          <p:cNvSpPr/>
          <p:nvPr/>
        </p:nvSpPr>
        <p:spPr>
          <a:xfrm>
            <a:off x="1594450" y="29861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0"/>
          <p:cNvSpPr/>
          <p:nvPr/>
        </p:nvSpPr>
        <p:spPr>
          <a:xfrm>
            <a:off x="5744544" y="35897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1"/>
          <p:cNvSpPr txBox="1"/>
          <p:nvPr/>
        </p:nvSpPr>
        <p:spPr>
          <a:xfrm>
            <a:off x="5897959" y="3739400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55" name="object 52"/>
          <p:cNvSpPr/>
          <p:nvPr/>
        </p:nvSpPr>
        <p:spPr>
          <a:xfrm>
            <a:off x="5398072" y="3639769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3"/>
          <p:cNvSpPr/>
          <p:nvPr/>
        </p:nvSpPr>
        <p:spPr>
          <a:xfrm>
            <a:off x="5373069" y="3639769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4"/>
          <p:cNvSpPr/>
          <p:nvPr/>
        </p:nvSpPr>
        <p:spPr>
          <a:xfrm>
            <a:off x="4915869" y="3818395"/>
            <a:ext cx="378967" cy="0"/>
          </a:xfrm>
          <a:custGeom>
            <a:avLst/>
            <a:gdLst/>
            <a:ahLst/>
            <a:cxnLst/>
            <a:rect l="l" t="t" r="r" b="b"/>
            <a:pathLst>
              <a:path w="378967">
                <a:moveTo>
                  <a:pt x="0" y="0"/>
                </a:moveTo>
                <a:lnTo>
                  <a:pt x="378967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5"/>
          <p:cNvSpPr/>
          <p:nvPr/>
        </p:nvSpPr>
        <p:spPr>
          <a:xfrm>
            <a:off x="5283660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6"/>
          <p:cNvSpPr/>
          <p:nvPr/>
        </p:nvSpPr>
        <p:spPr>
          <a:xfrm>
            <a:off x="6801819" y="1075195"/>
            <a:ext cx="483489" cy="483489"/>
          </a:xfrm>
          <a:custGeom>
            <a:avLst/>
            <a:gdLst/>
            <a:ahLst/>
            <a:cxnLst/>
            <a:rect l="l" t="t" r="r" b="b"/>
            <a:pathLst>
              <a:path w="483489" h="483489">
                <a:moveTo>
                  <a:pt x="0" y="241807"/>
                </a:moveTo>
                <a:lnTo>
                  <a:pt x="3163" y="202571"/>
                </a:lnTo>
                <a:lnTo>
                  <a:pt x="12322" y="165356"/>
                </a:lnTo>
                <a:lnTo>
                  <a:pt x="36214" y="114408"/>
                </a:lnTo>
                <a:lnTo>
                  <a:pt x="70802" y="70802"/>
                </a:lnTo>
                <a:lnTo>
                  <a:pt x="114408" y="36214"/>
                </a:lnTo>
                <a:lnTo>
                  <a:pt x="165356" y="12322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4"/>
                </a:lnTo>
                <a:lnTo>
                  <a:pt x="352874" y="26979"/>
                </a:lnTo>
                <a:lnTo>
                  <a:pt x="399091" y="58188"/>
                </a:lnTo>
                <a:lnTo>
                  <a:pt x="436858" y="98974"/>
                </a:lnTo>
                <a:lnTo>
                  <a:pt x="464496" y="147661"/>
                </a:lnTo>
                <a:lnTo>
                  <a:pt x="480325" y="202571"/>
                </a:lnTo>
                <a:lnTo>
                  <a:pt x="483489" y="241807"/>
                </a:lnTo>
                <a:lnTo>
                  <a:pt x="482687" y="261629"/>
                </a:lnTo>
                <a:lnTo>
                  <a:pt x="476465" y="299886"/>
                </a:lnTo>
                <a:lnTo>
                  <a:pt x="456513" y="352874"/>
                </a:lnTo>
                <a:lnTo>
                  <a:pt x="425312" y="399091"/>
                </a:lnTo>
                <a:lnTo>
                  <a:pt x="384541" y="436858"/>
                </a:lnTo>
                <a:lnTo>
                  <a:pt x="335881" y="464496"/>
                </a:lnTo>
                <a:lnTo>
                  <a:pt x="281009" y="480325"/>
                </a:lnTo>
                <a:lnTo>
                  <a:pt x="241808" y="483489"/>
                </a:lnTo>
                <a:lnTo>
                  <a:pt x="221968" y="482687"/>
                </a:lnTo>
                <a:lnTo>
                  <a:pt x="183680" y="476465"/>
                </a:lnTo>
                <a:lnTo>
                  <a:pt x="130658" y="456513"/>
                </a:lnTo>
                <a:lnTo>
                  <a:pt x="84418" y="425312"/>
                </a:lnTo>
                <a:lnTo>
                  <a:pt x="46638" y="384541"/>
                </a:lnTo>
                <a:lnTo>
                  <a:pt x="18994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57"/>
          <p:cNvSpPr txBox="1"/>
          <p:nvPr/>
        </p:nvSpPr>
        <p:spPr>
          <a:xfrm>
            <a:off x="6968823" y="1234961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58"/>
          <p:cNvSpPr/>
          <p:nvPr/>
        </p:nvSpPr>
        <p:spPr>
          <a:xfrm>
            <a:off x="6502860" y="2119261"/>
            <a:ext cx="483616" cy="483615"/>
          </a:xfrm>
          <a:custGeom>
            <a:avLst/>
            <a:gdLst/>
            <a:ahLst/>
            <a:cxnLst/>
            <a:rect l="l" t="t" r="r" b="b"/>
            <a:pathLst>
              <a:path w="483616" h="483615">
                <a:moveTo>
                  <a:pt x="0" y="241807"/>
                </a:moveTo>
                <a:lnTo>
                  <a:pt x="3166" y="202602"/>
                </a:lnTo>
                <a:lnTo>
                  <a:pt x="12334" y="165404"/>
                </a:lnTo>
                <a:lnTo>
                  <a:pt x="36245" y="114464"/>
                </a:lnTo>
                <a:lnTo>
                  <a:pt x="70850" y="70850"/>
                </a:lnTo>
                <a:lnTo>
                  <a:pt x="114464" y="36245"/>
                </a:lnTo>
                <a:lnTo>
                  <a:pt x="165404" y="12334"/>
                </a:lnTo>
                <a:lnTo>
                  <a:pt x="202602" y="3166"/>
                </a:lnTo>
                <a:lnTo>
                  <a:pt x="241808" y="0"/>
                </a:lnTo>
                <a:lnTo>
                  <a:pt x="261630" y="802"/>
                </a:lnTo>
                <a:lnTo>
                  <a:pt x="299894" y="7031"/>
                </a:lnTo>
                <a:lnTo>
                  <a:pt x="352901" y="27003"/>
                </a:lnTo>
                <a:lnTo>
                  <a:pt x="399145" y="58230"/>
                </a:lnTo>
                <a:lnTo>
                  <a:pt x="436940" y="99029"/>
                </a:lnTo>
                <a:lnTo>
                  <a:pt x="464603" y="147714"/>
                </a:lnTo>
                <a:lnTo>
                  <a:pt x="480449" y="202602"/>
                </a:lnTo>
                <a:lnTo>
                  <a:pt x="483616" y="241807"/>
                </a:lnTo>
                <a:lnTo>
                  <a:pt x="482813" y="261630"/>
                </a:lnTo>
                <a:lnTo>
                  <a:pt x="476584" y="299894"/>
                </a:lnTo>
                <a:lnTo>
                  <a:pt x="456612" y="352901"/>
                </a:lnTo>
                <a:lnTo>
                  <a:pt x="425385" y="399145"/>
                </a:lnTo>
                <a:lnTo>
                  <a:pt x="384586" y="436940"/>
                </a:lnTo>
                <a:lnTo>
                  <a:pt x="335901" y="464603"/>
                </a:lnTo>
                <a:lnTo>
                  <a:pt x="281013" y="480449"/>
                </a:lnTo>
                <a:lnTo>
                  <a:pt x="241808" y="483615"/>
                </a:lnTo>
                <a:lnTo>
                  <a:pt x="221985" y="482813"/>
                </a:lnTo>
                <a:lnTo>
                  <a:pt x="183721" y="476584"/>
                </a:lnTo>
                <a:lnTo>
                  <a:pt x="130714" y="456612"/>
                </a:lnTo>
                <a:lnTo>
                  <a:pt x="84470" y="425385"/>
                </a:lnTo>
                <a:lnTo>
                  <a:pt x="46675" y="384586"/>
                </a:lnTo>
                <a:lnTo>
                  <a:pt x="19012" y="335901"/>
                </a:lnTo>
                <a:lnTo>
                  <a:pt x="3166" y="281013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59"/>
          <p:cNvSpPr txBox="1"/>
          <p:nvPr/>
        </p:nvSpPr>
        <p:spPr>
          <a:xfrm>
            <a:off x="6669739" y="2280424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5" dirty="0" smtClean="0">
                <a:solidFill>
                  <a:srgbClr val="4F87BA"/>
                </a:solidFill>
                <a:latin typeface="Calibri"/>
                <a:cs typeface="Calibri"/>
              </a:rPr>
              <a:t>P8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3" name="object 60"/>
          <p:cNvSpPr/>
          <p:nvPr/>
        </p:nvSpPr>
        <p:spPr>
          <a:xfrm>
            <a:off x="5801694" y="3418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1"/>
          <p:cNvSpPr/>
          <p:nvPr/>
        </p:nvSpPr>
        <p:spPr>
          <a:xfrm>
            <a:off x="5801694" y="3393357"/>
            <a:ext cx="357187" cy="50006"/>
          </a:xfrm>
          <a:custGeom>
            <a:avLst/>
            <a:gdLst/>
            <a:ahLst/>
            <a:cxnLst/>
            <a:rect l="l" t="t" r="r" b="b"/>
            <a:pathLst>
              <a:path w="357187" h="50006">
                <a:moveTo>
                  <a:pt x="0" y="50006"/>
                </a:moveTo>
                <a:lnTo>
                  <a:pt x="357187" y="50006"/>
                </a:lnTo>
                <a:lnTo>
                  <a:pt x="357187" y="0"/>
                </a:lnTo>
                <a:lnTo>
                  <a:pt x="0" y="0"/>
                </a:lnTo>
                <a:lnTo>
                  <a:pt x="0" y="50006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2"/>
          <p:cNvSpPr/>
          <p:nvPr/>
        </p:nvSpPr>
        <p:spPr>
          <a:xfrm>
            <a:off x="2848689" y="3266109"/>
            <a:ext cx="3024505" cy="152235"/>
          </a:xfrm>
          <a:custGeom>
            <a:avLst/>
            <a:gdLst/>
            <a:ahLst/>
            <a:cxnLst/>
            <a:rect l="l" t="t" r="r" b="b"/>
            <a:pathLst>
              <a:path w="3024504" h="152235">
                <a:moveTo>
                  <a:pt x="2953004" y="152235"/>
                </a:moveTo>
                <a:lnTo>
                  <a:pt x="3024505" y="152235"/>
                </a:lnTo>
                <a:lnTo>
                  <a:pt x="3024505" y="37935"/>
                </a:lnTo>
                <a:lnTo>
                  <a:pt x="1876679" y="37935"/>
                </a:lnTo>
                <a:lnTo>
                  <a:pt x="1874012" y="23875"/>
                </a:lnTo>
                <a:lnTo>
                  <a:pt x="1866690" y="12187"/>
                </a:lnTo>
                <a:lnTo>
                  <a:pt x="1855731" y="3889"/>
                </a:lnTo>
                <a:lnTo>
                  <a:pt x="1842153" y="0"/>
                </a:lnTo>
                <a:lnTo>
                  <a:pt x="1826810" y="2338"/>
                </a:lnTo>
                <a:lnTo>
                  <a:pt x="1814412" y="8980"/>
                </a:lnTo>
                <a:lnTo>
                  <a:pt x="1805597" y="19037"/>
                </a:lnTo>
                <a:lnTo>
                  <a:pt x="1801001" y="31618"/>
                </a:lnTo>
                <a:lnTo>
                  <a:pt x="0" y="37935"/>
                </a:lnTo>
                <a:lnTo>
                  <a:pt x="0" y="14093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3"/>
          <p:cNvSpPr/>
          <p:nvPr/>
        </p:nvSpPr>
        <p:spPr>
          <a:xfrm>
            <a:off x="2803986" y="339586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4"/>
          <p:cNvSpPr/>
          <p:nvPr/>
        </p:nvSpPr>
        <p:spPr>
          <a:xfrm>
            <a:off x="6801819" y="3119387"/>
            <a:ext cx="483489" cy="483616"/>
          </a:xfrm>
          <a:custGeom>
            <a:avLst/>
            <a:gdLst/>
            <a:ahLst/>
            <a:cxnLst/>
            <a:rect l="l" t="t" r="r" b="b"/>
            <a:pathLst>
              <a:path w="483489" h="483616">
                <a:moveTo>
                  <a:pt x="0" y="241808"/>
                </a:moveTo>
                <a:lnTo>
                  <a:pt x="3163" y="202602"/>
                </a:lnTo>
                <a:lnTo>
                  <a:pt x="12322" y="165404"/>
                </a:lnTo>
                <a:lnTo>
                  <a:pt x="36214" y="114464"/>
                </a:lnTo>
                <a:lnTo>
                  <a:pt x="70802" y="70850"/>
                </a:lnTo>
                <a:lnTo>
                  <a:pt x="114408" y="36245"/>
                </a:lnTo>
                <a:lnTo>
                  <a:pt x="165356" y="12334"/>
                </a:lnTo>
                <a:lnTo>
                  <a:pt x="202571" y="3166"/>
                </a:lnTo>
                <a:lnTo>
                  <a:pt x="241808" y="0"/>
                </a:lnTo>
                <a:lnTo>
                  <a:pt x="261629" y="802"/>
                </a:lnTo>
                <a:lnTo>
                  <a:pt x="299886" y="7031"/>
                </a:lnTo>
                <a:lnTo>
                  <a:pt x="352874" y="27003"/>
                </a:lnTo>
                <a:lnTo>
                  <a:pt x="399091" y="58230"/>
                </a:lnTo>
                <a:lnTo>
                  <a:pt x="436858" y="99029"/>
                </a:lnTo>
                <a:lnTo>
                  <a:pt x="464496" y="147714"/>
                </a:lnTo>
                <a:lnTo>
                  <a:pt x="480325" y="202602"/>
                </a:lnTo>
                <a:lnTo>
                  <a:pt x="483489" y="241808"/>
                </a:lnTo>
                <a:lnTo>
                  <a:pt x="482687" y="261630"/>
                </a:lnTo>
                <a:lnTo>
                  <a:pt x="476465" y="299894"/>
                </a:lnTo>
                <a:lnTo>
                  <a:pt x="456513" y="352901"/>
                </a:lnTo>
                <a:lnTo>
                  <a:pt x="425312" y="399145"/>
                </a:lnTo>
                <a:lnTo>
                  <a:pt x="384541" y="436940"/>
                </a:lnTo>
                <a:lnTo>
                  <a:pt x="335881" y="464603"/>
                </a:lnTo>
                <a:lnTo>
                  <a:pt x="281009" y="480449"/>
                </a:lnTo>
                <a:lnTo>
                  <a:pt x="241808" y="483616"/>
                </a:lnTo>
                <a:lnTo>
                  <a:pt x="221968" y="482813"/>
                </a:lnTo>
                <a:lnTo>
                  <a:pt x="183680" y="476584"/>
                </a:lnTo>
                <a:lnTo>
                  <a:pt x="130658" y="456612"/>
                </a:lnTo>
                <a:lnTo>
                  <a:pt x="84418" y="425385"/>
                </a:lnTo>
                <a:lnTo>
                  <a:pt x="46638" y="384586"/>
                </a:lnTo>
                <a:lnTo>
                  <a:pt x="18994" y="335901"/>
                </a:lnTo>
                <a:lnTo>
                  <a:pt x="3163" y="281013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5"/>
          <p:cNvSpPr txBox="1"/>
          <p:nvPr/>
        </p:nvSpPr>
        <p:spPr>
          <a:xfrm>
            <a:off x="6968823" y="3281566"/>
            <a:ext cx="15748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P9</a:t>
            </a:r>
            <a:endParaRPr sz="950" dirty="0">
              <a:latin typeface="Calibri"/>
              <a:cs typeface="Calibri"/>
            </a:endParaRPr>
          </a:p>
        </p:txBody>
      </p:sp>
      <p:sp>
        <p:nvSpPr>
          <p:cNvPr id="69" name="object 66"/>
          <p:cNvSpPr/>
          <p:nvPr/>
        </p:nvSpPr>
        <p:spPr>
          <a:xfrm>
            <a:off x="7347029" y="4247147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03"/>
                </a:lnTo>
                <a:lnTo>
                  <a:pt x="476464" y="299767"/>
                </a:lnTo>
                <a:lnTo>
                  <a:pt x="456509" y="352774"/>
                </a:lnTo>
                <a:lnTo>
                  <a:pt x="425300" y="399018"/>
                </a:lnTo>
                <a:lnTo>
                  <a:pt x="384514" y="436813"/>
                </a:lnTo>
                <a:lnTo>
                  <a:pt x="335827" y="464476"/>
                </a:lnTo>
                <a:lnTo>
                  <a:pt x="280917" y="480322"/>
                </a:lnTo>
                <a:lnTo>
                  <a:pt x="241681" y="483488"/>
                </a:lnTo>
                <a:lnTo>
                  <a:pt x="221859" y="482686"/>
                </a:lnTo>
                <a:lnTo>
                  <a:pt x="183602" y="476457"/>
                </a:lnTo>
                <a:lnTo>
                  <a:pt x="130614" y="456485"/>
                </a:lnTo>
                <a:lnTo>
                  <a:pt x="84397" y="425258"/>
                </a:lnTo>
                <a:lnTo>
                  <a:pt x="46630" y="384459"/>
                </a:lnTo>
                <a:lnTo>
                  <a:pt x="18992" y="335774"/>
                </a:lnTo>
                <a:lnTo>
                  <a:pt x="3163" y="280886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67"/>
          <p:cNvSpPr txBox="1"/>
          <p:nvPr/>
        </p:nvSpPr>
        <p:spPr>
          <a:xfrm>
            <a:off x="7482285" y="4410849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1" name="object 68"/>
          <p:cNvSpPr/>
          <p:nvPr/>
        </p:nvSpPr>
        <p:spPr>
          <a:xfrm>
            <a:off x="6916119" y="5278005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1"/>
                </a:moveTo>
                <a:lnTo>
                  <a:pt x="3163" y="202479"/>
                </a:lnTo>
                <a:lnTo>
                  <a:pt x="12322" y="165291"/>
                </a:lnTo>
                <a:lnTo>
                  <a:pt x="36214" y="114373"/>
                </a:lnTo>
                <a:lnTo>
                  <a:pt x="70802" y="70786"/>
                </a:lnTo>
                <a:lnTo>
                  <a:pt x="114408" y="36209"/>
                </a:lnTo>
                <a:lnTo>
                  <a:pt x="165356" y="12321"/>
                </a:lnTo>
                <a:lnTo>
                  <a:pt x="202571" y="3163"/>
                </a:lnTo>
                <a:lnTo>
                  <a:pt x="241808" y="0"/>
                </a:lnTo>
                <a:lnTo>
                  <a:pt x="261629" y="801"/>
                </a:lnTo>
                <a:lnTo>
                  <a:pt x="299886" y="7023"/>
                </a:lnTo>
                <a:lnTo>
                  <a:pt x="352874" y="26975"/>
                </a:lnTo>
                <a:lnTo>
                  <a:pt x="399091" y="58176"/>
                </a:lnTo>
                <a:lnTo>
                  <a:pt x="436858" y="98947"/>
                </a:lnTo>
                <a:lnTo>
                  <a:pt x="464496" y="147607"/>
                </a:lnTo>
                <a:lnTo>
                  <a:pt x="480325" y="202479"/>
                </a:lnTo>
                <a:lnTo>
                  <a:pt x="483489" y="241681"/>
                </a:lnTo>
                <a:lnTo>
                  <a:pt x="482687" y="261520"/>
                </a:lnTo>
                <a:lnTo>
                  <a:pt x="476465" y="299808"/>
                </a:lnTo>
                <a:lnTo>
                  <a:pt x="456513" y="352830"/>
                </a:lnTo>
                <a:lnTo>
                  <a:pt x="425312" y="399070"/>
                </a:lnTo>
                <a:lnTo>
                  <a:pt x="384541" y="436850"/>
                </a:lnTo>
                <a:lnTo>
                  <a:pt x="335881" y="464494"/>
                </a:lnTo>
                <a:lnTo>
                  <a:pt x="281009" y="480325"/>
                </a:lnTo>
                <a:lnTo>
                  <a:pt x="241808" y="483488"/>
                </a:lnTo>
                <a:lnTo>
                  <a:pt x="221968" y="482687"/>
                </a:lnTo>
                <a:lnTo>
                  <a:pt x="183680" y="476464"/>
                </a:lnTo>
                <a:lnTo>
                  <a:pt x="130658" y="456509"/>
                </a:lnTo>
                <a:lnTo>
                  <a:pt x="84418" y="425300"/>
                </a:lnTo>
                <a:lnTo>
                  <a:pt x="46638" y="384514"/>
                </a:lnTo>
                <a:lnTo>
                  <a:pt x="18994" y="335827"/>
                </a:lnTo>
                <a:lnTo>
                  <a:pt x="3163" y="280917"/>
                </a:lnTo>
                <a:lnTo>
                  <a:pt x="0" y="241681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69"/>
          <p:cNvSpPr txBox="1"/>
          <p:nvPr/>
        </p:nvSpPr>
        <p:spPr>
          <a:xfrm>
            <a:off x="7051120" y="5442724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73" name="object 70"/>
          <p:cNvSpPr/>
          <p:nvPr/>
        </p:nvSpPr>
        <p:spPr>
          <a:xfrm>
            <a:off x="6882717" y="183539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1"/>
          <p:cNvSpPr/>
          <p:nvPr/>
        </p:nvSpPr>
        <p:spPr>
          <a:xfrm>
            <a:off x="6882717" y="1808948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2"/>
          <p:cNvSpPr/>
          <p:nvPr/>
        </p:nvSpPr>
        <p:spPr>
          <a:xfrm>
            <a:off x="6864938" y="2903969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3"/>
          <p:cNvSpPr/>
          <p:nvPr/>
        </p:nvSpPr>
        <p:spPr>
          <a:xfrm>
            <a:off x="6864938" y="2877526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4"/>
          <p:cNvSpPr/>
          <p:nvPr/>
        </p:nvSpPr>
        <p:spPr>
          <a:xfrm>
            <a:off x="7410149" y="3873360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5"/>
          <p:cNvSpPr/>
          <p:nvPr/>
        </p:nvSpPr>
        <p:spPr>
          <a:xfrm>
            <a:off x="7410149" y="3846917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6"/>
          <p:cNvSpPr/>
          <p:nvPr/>
        </p:nvSpPr>
        <p:spPr>
          <a:xfrm>
            <a:off x="6458919" y="4491088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77"/>
          <p:cNvSpPr/>
          <p:nvPr/>
        </p:nvSpPr>
        <p:spPr>
          <a:xfrm>
            <a:off x="6458919" y="4464645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78"/>
          <p:cNvSpPr/>
          <p:nvPr/>
        </p:nvSpPr>
        <p:spPr>
          <a:xfrm>
            <a:off x="7410149" y="4906504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79"/>
          <p:cNvSpPr/>
          <p:nvPr/>
        </p:nvSpPr>
        <p:spPr>
          <a:xfrm>
            <a:off x="7410149" y="4880062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0"/>
          <p:cNvSpPr/>
          <p:nvPr/>
        </p:nvSpPr>
        <p:spPr>
          <a:xfrm>
            <a:off x="9030541" y="1303795"/>
            <a:ext cx="483488" cy="483489"/>
          </a:xfrm>
          <a:custGeom>
            <a:avLst/>
            <a:gdLst/>
            <a:ahLst/>
            <a:cxnLst/>
            <a:rect l="l" t="t" r="r" b="b"/>
            <a:pathLst>
              <a:path w="483488" h="483489">
                <a:moveTo>
                  <a:pt x="0" y="241807"/>
                </a:moveTo>
                <a:lnTo>
                  <a:pt x="3163" y="202571"/>
                </a:lnTo>
                <a:lnTo>
                  <a:pt x="12321" y="165356"/>
                </a:lnTo>
                <a:lnTo>
                  <a:pt x="36209" y="114408"/>
                </a:lnTo>
                <a:lnTo>
                  <a:pt x="70786" y="70802"/>
                </a:lnTo>
                <a:lnTo>
                  <a:pt x="114373" y="36214"/>
                </a:lnTo>
                <a:lnTo>
                  <a:pt x="165291" y="12322"/>
                </a:lnTo>
                <a:lnTo>
                  <a:pt x="202479" y="3163"/>
                </a:lnTo>
                <a:lnTo>
                  <a:pt x="241680" y="0"/>
                </a:lnTo>
                <a:lnTo>
                  <a:pt x="261520" y="801"/>
                </a:lnTo>
                <a:lnTo>
                  <a:pt x="299808" y="7024"/>
                </a:lnTo>
                <a:lnTo>
                  <a:pt x="352830" y="26979"/>
                </a:lnTo>
                <a:lnTo>
                  <a:pt x="399070" y="58188"/>
                </a:lnTo>
                <a:lnTo>
                  <a:pt x="436850" y="98974"/>
                </a:lnTo>
                <a:lnTo>
                  <a:pt x="464494" y="147661"/>
                </a:lnTo>
                <a:lnTo>
                  <a:pt x="480325" y="202571"/>
                </a:lnTo>
                <a:lnTo>
                  <a:pt x="483488" y="241807"/>
                </a:lnTo>
                <a:lnTo>
                  <a:pt x="482687" y="261629"/>
                </a:lnTo>
                <a:lnTo>
                  <a:pt x="476464" y="299886"/>
                </a:lnTo>
                <a:lnTo>
                  <a:pt x="456509" y="352874"/>
                </a:lnTo>
                <a:lnTo>
                  <a:pt x="425300" y="399091"/>
                </a:lnTo>
                <a:lnTo>
                  <a:pt x="384514" y="436858"/>
                </a:lnTo>
                <a:lnTo>
                  <a:pt x="335827" y="464496"/>
                </a:lnTo>
                <a:lnTo>
                  <a:pt x="280917" y="480325"/>
                </a:lnTo>
                <a:lnTo>
                  <a:pt x="241680" y="483489"/>
                </a:lnTo>
                <a:lnTo>
                  <a:pt x="221859" y="482687"/>
                </a:lnTo>
                <a:lnTo>
                  <a:pt x="183602" y="476465"/>
                </a:lnTo>
                <a:lnTo>
                  <a:pt x="130614" y="456513"/>
                </a:lnTo>
                <a:lnTo>
                  <a:pt x="84397" y="425312"/>
                </a:lnTo>
                <a:lnTo>
                  <a:pt x="46630" y="384541"/>
                </a:lnTo>
                <a:lnTo>
                  <a:pt x="18992" y="335881"/>
                </a:lnTo>
                <a:lnTo>
                  <a:pt x="3163" y="281009"/>
                </a:lnTo>
                <a:lnTo>
                  <a:pt x="0" y="241807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1"/>
          <p:cNvSpPr txBox="1"/>
          <p:nvPr/>
        </p:nvSpPr>
        <p:spPr>
          <a:xfrm>
            <a:off x="9166559" y="1463814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2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5" name="object 82"/>
          <p:cNvSpPr/>
          <p:nvPr/>
        </p:nvSpPr>
        <p:spPr>
          <a:xfrm>
            <a:off x="7043627" y="1558683"/>
            <a:ext cx="17652" cy="172084"/>
          </a:xfrm>
          <a:custGeom>
            <a:avLst/>
            <a:gdLst/>
            <a:ahLst/>
            <a:cxnLst/>
            <a:rect l="l" t="t" r="r" b="b"/>
            <a:pathLst>
              <a:path w="17652" h="172084">
                <a:moveTo>
                  <a:pt x="0" y="0"/>
                </a:moveTo>
                <a:lnTo>
                  <a:pt x="0" y="85725"/>
                </a:lnTo>
                <a:lnTo>
                  <a:pt x="17652" y="85725"/>
                </a:lnTo>
                <a:lnTo>
                  <a:pt x="17652" y="172084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3"/>
          <p:cNvSpPr/>
          <p:nvPr/>
        </p:nvSpPr>
        <p:spPr>
          <a:xfrm>
            <a:off x="7016576" y="1719593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4"/>
          <p:cNvSpPr/>
          <p:nvPr/>
        </p:nvSpPr>
        <p:spPr>
          <a:xfrm>
            <a:off x="6744669" y="1861833"/>
            <a:ext cx="316611" cy="179196"/>
          </a:xfrm>
          <a:custGeom>
            <a:avLst/>
            <a:gdLst/>
            <a:ahLst/>
            <a:cxnLst/>
            <a:rect l="l" t="t" r="r" b="b"/>
            <a:pathLst>
              <a:path w="316611" h="179196">
                <a:moveTo>
                  <a:pt x="316611" y="0"/>
                </a:moveTo>
                <a:lnTo>
                  <a:pt x="316611" y="85725"/>
                </a:lnTo>
                <a:lnTo>
                  <a:pt x="0" y="85725"/>
                </a:lnTo>
                <a:lnTo>
                  <a:pt x="0" y="17919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5"/>
          <p:cNvSpPr/>
          <p:nvPr/>
        </p:nvSpPr>
        <p:spPr>
          <a:xfrm>
            <a:off x="6699965" y="2029853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6"/>
          <p:cNvSpPr/>
          <p:nvPr/>
        </p:nvSpPr>
        <p:spPr>
          <a:xfrm>
            <a:off x="6744669" y="2602877"/>
            <a:ext cx="298958" cy="196468"/>
          </a:xfrm>
          <a:custGeom>
            <a:avLst/>
            <a:gdLst/>
            <a:ahLst/>
            <a:cxnLst/>
            <a:rect l="l" t="t" r="r" b="b"/>
            <a:pathLst>
              <a:path w="298958" h="196468">
                <a:moveTo>
                  <a:pt x="0" y="0"/>
                </a:moveTo>
                <a:lnTo>
                  <a:pt x="0" y="58165"/>
                </a:lnTo>
                <a:lnTo>
                  <a:pt x="298958" y="58165"/>
                </a:lnTo>
                <a:lnTo>
                  <a:pt x="298958" y="19646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87"/>
          <p:cNvSpPr/>
          <p:nvPr/>
        </p:nvSpPr>
        <p:spPr>
          <a:xfrm>
            <a:off x="6998922" y="2788171"/>
            <a:ext cx="89408" cy="89408"/>
          </a:xfrm>
          <a:custGeom>
            <a:avLst/>
            <a:gdLst/>
            <a:ahLst/>
            <a:cxnLst/>
            <a:rect l="l" t="t" r="r" b="b"/>
            <a:pathLst>
              <a:path w="89408" h="89408">
                <a:moveTo>
                  <a:pt x="89408" y="0"/>
                </a:moveTo>
                <a:lnTo>
                  <a:pt x="0" y="0"/>
                </a:lnTo>
                <a:lnTo>
                  <a:pt x="44704" y="89408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88"/>
          <p:cNvSpPr/>
          <p:nvPr/>
        </p:nvSpPr>
        <p:spPr>
          <a:xfrm>
            <a:off x="7043627" y="2930411"/>
            <a:ext cx="0" cy="110744"/>
          </a:xfrm>
          <a:custGeom>
            <a:avLst/>
            <a:gdLst/>
            <a:ahLst/>
            <a:cxnLst/>
            <a:rect l="l" t="t" r="r" b="b"/>
            <a:pathLst>
              <a:path h="110744">
                <a:moveTo>
                  <a:pt x="0" y="0"/>
                </a:moveTo>
                <a:lnTo>
                  <a:pt x="0" y="11074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89"/>
          <p:cNvSpPr/>
          <p:nvPr/>
        </p:nvSpPr>
        <p:spPr>
          <a:xfrm>
            <a:off x="6998922" y="30299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0"/>
          <p:cNvSpPr/>
          <p:nvPr/>
        </p:nvSpPr>
        <p:spPr>
          <a:xfrm>
            <a:off x="6637480" y="3532137"/>
            <a:ext cx="235076" cy="854202"/>
          </a:xfrm>
          <a:custGeom>
            <a:avLst/>
            <a:gdLst/>
            <a:ahLst/>
            <a:cxnLst/>
            <a:rect l="l" t="t" r="r" b="b"/>
            <a:pathLst>
              <a:path w="235076" h="854202">
                <a:moveTo>
                  <a:pt x="235076" y="0"/>
                </a:moveTo>
                <a:lnTo>
                  <a:pt x="235076" y="114808"/>
                </a:lnTo>
                <a:lnTo>
                  <a:pt x="0" y="114808"/>
                </a:lnTo>
                <a:lnTo>
                  <a:pt x="0" y="854202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1"/>
          <p:cNvSpPr/>
          <p:nvPr/>
        </p:nvSpPr>
        <p:spPr>
          <a:xfrm>
            <a:off x="6592777" y="4375162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2"/>
          <p:cNvSpPr/>
          <p:nvPr/>
        </p:nvSpPr>
        <p:spPr>
          <a:xfrm>
            <a:off x="7214569" y="3532137"/>
            <a:ext cx="374142" cy="236474"/>
          </a:xfrm>
          <a:custGeom>
            <a:avLst/>
            <a:gdLst/>
            <a:ahLst/>
            <a:cxnLst/>
            <a:rect l="l" t="t" r="r" b="b"/>
            <a:pathLst>
              <a:path w="374142" h="236474">
                <a:moveTo>
                  <a:pt x="0" y="0"/>
                </a:moveTo>
                <a:lnTo>
                  <a:pt x="0" y="121158"/>
                </a:lnTo>
                <a:lnTo>
                  <a:pt x="374142" y="121158"/>
                </a:lnTo>
                <a:lnTo>
                  <a:pt x="374142" y="23647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3"/>
          <p:cNvSpPr/>
          <p:nvPr/>
        </p:nvSpPr>
        <p:spPr>
          <a:xfrm>
            <a:off x="7544007" y="3757434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4"/>
          <p:cNvSpPr/>
          <p:nvPr/>
        </p:nvSpPr>
        <p:spPr>
          <a:xfrm>
            <a:off x="7588711" y="3899802"/>
            <a:ext cx="0" cy="269113"/>
          </a:xfrm>
          <a:custGeom>
            <a:avLst/>
            <a:gdLst/>
            <a:ahLst/>
            <a:cxnLst/>
            <a:rect l="l" t="t" r="r" b="b"/>
            <a:pathLst>
              <a:path h="269113">
                <a:moveTo>
                  <a:pt x="0" y="0"/>
                </a:moveTo>
                <a:lnTo>
                  <a:pt x="0" y="269113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5"/>
          <p:cNvSpPr/>
          <p:nvPr/>
        </p:nvSpPr>
        <p:spPr>
          <a:xfrm>
            <a:off x="7544007" y="415773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6"/>
          <p:cNvSpPr/>
          <p:nvPr/>
        </p:nvSpPr>
        <p:spPr>
          <a:xfrm>
            <a:off x="7588711" y="4730635"/>
            <a:ext cx="0" cy="71120"/>
          </a:xfrm>
          <a:custGeom>
            <a:avLst/>
            <a:gdLst/>
            <a:ahLst/>
            <a:cxnLst/>
            <a:rect l="l" t="t" r="r" b="b"/>
            <a:pathLst>
              <a:path h="71120">
                <a:moveTo>
                  <a:pt x="0" y="0"/>
                </a:moveTo>
                <a:lnTo>
                  <a:pt x="0" y="7112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97"/>
          <p:cNvSpPr/>
          <p:nvPr/>
        </p:nvSpPr>
        <p:spPr>
          <a:xfrm>
            <a:off x="7544007" y="479057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98"/>
          <p:cNvSpPr/>
          <p:nvPr/>
        </p:nvSpPr>
        <p:spPr>
          <a:xfrm>
            <a:off x="6637480" y="4517529"/>
            <a:ext cx="271145" cy="831214"/>
          </a:xfrm>
          <a:custGeom>
            <a:avLst/>
            <a:gdLst/>
            <a:ahLst/>
            <a:cxnLst/>
            <a:rect l="l" t="t" r="r" b="b"/>
            <a:pathLst>
              <a:path w="271145" h="831214">
                <a:moveTo>
                  <a:pt x="0" y="0"/>
                </a:moveTo>
                <a:lnTo>
                  <a:pt x="0" y="831214"/>
                </a:lnTo>
                <a:lnTo>
                  <a:pt x="271145" y="831214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99"/>
          <p:cNvSpPr/>
          <p:nvPr/>
        </p:nvSpPr>
        <p:spPr>
          <a:xfrm>
            <a:off x="6897449" y="530404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0"/>
          <p:cNvSpPr/>
          <p:nvPr/>
        </p:nvSpPr>
        <p:spPr>
          <a:xfrm>
            <a:off x="7407100" y="4932947"/>
            <a:ext cx="181610" cy="415798"/>
          </a:xfrm>
          <a:custGeom>
            <a:avLst/>
            <a:gdLst/>
            <a:ahLst/>
            <a:cxnLst/>
            <a:rect l="l" t="t" r="r" b="b"/>
            <a:pathLst>
              <a:path w="181610" h="415798">
                <a:moveTo>
                  <a:pt x="181610" y="0"/>
                </a:moveTo>
                <a:lnTo>
                  <a:pt x="181610" y="415798"/>
                </a:lnTo>
                <a:lnTo>
                  <a:pt x="0" y="41579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1"/>
          <p:cNvSpPr/>
          <p:nvPr/>
        </p:nvSpPr>
        <p:spPr>
          <a:xfrm>
            <a:off x="7328869" y="5304041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44703"/>
                </a:lnTo>
                <a:lnTo>
                  <a:pt x="89407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2"/>
          <p:cNvSpPr/>
          <p:nvPr/>
        </p:nvSpPr>
        <p:spPr>
          <a:xfrm>
            <a:off x="7157927" y="4239527"/>
            <a:ext cx="2044191" cy="1693417"/>
          </a:xfrm>
          <a:custGeom>
            <a:avLst/>
            <a:gdLst/>
            <a:ahLst/>
            <a:cxnLst/>
            <a:rect l="l" t="t" r="r" b="b"/>
            <a:pathLst>
              <a:path w="2044192" h="1693417">
                <a:moveTo>
                  <a:pt x="0" y="1521967"/>
                </a:moveTo>
                <a:lnTo>
                  <a:pt x="0" y="1693417"/>
                </a:lnTo>
                <a:lnTo>
                  <a:pt x="2044191" y="1693417"/>
                </a:lnTo>
                <a:lnTo>
                  <a:pt x="2044191" y="0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3"/>
          <p:cNvSpPr/>
          <p:nvPr/>
        </p:nvSpPr>
        <p:spPr>
          <a:xfrm>
            <a:off x="9157414" y="4161295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44703" y="0"/>
                </a:moveTo>
                <a:lnTo>
                  <a:pt x="0" y="89408"/>
                </a:lnTo>
                <a:lnTo>
                  <a:pt x="89407" y="89408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4"/>
          <p:cNvSpPr/>
          <p:nvPr/>
        </p:nvSpPr>
        <p:spPr>
          <a:xfrm>
            <a:off x="9023557" y="413485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5"/>
          <p:cNvSpPr/>
          <p:nvPr/>
        </p:nvSpPr>
        <p:spPr>
          <a:xfrm>
            <a:off x="9023557" y="410841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6"/>
          <p:cNvSpPr/>
          <p:nvPr/>
        </p:nvSpPr>
        <p:spPr>
          <a:xfrm>
            <a:off x="8516319" y="1545603"/>
            <a:ext cx="685800" cy="2562860"/>
          </a:xfrm>
          <a:custGeom>
            <a:avLst/>
            <a:gdLst/>
            <a:ahLst/>
            <a:cxnLst/>
            <a:rect l="l" t="t" r="r" b="b"/>
            <a:pathLst>
              <a:path w="685800" h="2562860">
                <a:moveTo>
                  <a:pt x="685800" y="2562860"/>
                </a:moveTo>
                <a:lnTo>
                  <a:pt x="685800" y="1922145"/>
                </a:lnTo>
                <a:lnTo>
                  <a:pt x="0" y="1922145"/>
                </a:lnTo>
                <a:lnTo>
                  <a:pt x="0" y="0"/>
                </a:lnTo>
                <a:lnTo>
                  <a:pt x="43599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07"/>
          <p:cNvSpPr/>
          <p:nvPr/>
        </p:nvSpPr>
        <p:spPr>
          <a:xfrm>
            <a:off x="8941134" y="1500899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0" y="0"/>
                </a:moveTo>
                <a:lnTo>
                  <a:pt x="0" y="89407"/>
                </a:lnTo>
                <a:lnTo>
                  <a:pt x="89407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08"/>
          <p:cNvSpPr/>
          <p:nvPr/>
        </p:nvSpPr>
        <p:spPr>
          <a:xfrm>
            <a:off x="8661479" y="2246770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808"/>
                </a:moveTo>
                <a:lnTo>
                  <a:pt x="3163" y="202571"/>
                </a:lnTo>
                <a:lnTo>
                  <a:pt x="12321" y="165356"/>
                </a:lnTo>
                <a:lnTo>
                  <a:pt x="36209" y="114408"/>
                </a:lnTo>
                <a:lnTo>
                  <a:pt x="70786" y="70802"/>
                </a:lnTo>
                <a:lnTo>
                  <a:pt x="114373" y="36214"/>
                </a:lnTo>
                <a:lnTo>
                  <a:pt x="165291" y="12322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4"/>
                </a:lnTo>
                <a:lnTo>
                  <a:pt x="352830" y="26979"/>
                </a:lnTo>
                <a:lnTo>
                  <a:pt x="399070" y="58188"/>
                </a:lnTo>
                <a:lnTo>
                  <a:pt x="436850" y="98974"/>
                </a:lnTo>
                <a:lnTo>
                  <a:pt x="464494" y="147661"/>
                </a:lnTo>
                <a:lnTo>
                  <a:pt x="480325" y="202571"/>
                </a:lnTo>
                <a:lnTo>
                  <a:pt x="483489" y="241808"/>
                </a:lnTo>
                <a:lnTo>
                  <a:pt x="482687" y="261629"/>
                </a:lnTo>
                <a:lnTo>
                  <a:pt x="476464" y="299886"/>
                </a:lnTo>
                <a:lnTo>
                  <a:pt x="456509" y="352874"/>
                </a:lnTo>
                <a:lnTo>
                  <a:pt x="425300" y="399091"/>
                </a:lnTo>
                <a:lnTo>
                  <a:pt x="384514" y="436858"/>
                </a:lnTo>
                <a:lnTo>
                  <a:pt x="335827" y="464496"/>
                </a:lnTo>
                <a:lnTo>
                  <a:pt x="280917" y="480325"/>
                </a:lnTo>
                <a:lnTo>
                  <a:pt x="241681" y="483488"/>
                </a:lnTo>
                <a:lnTo>
                  <a:pt x="221859" y="482687"/>
                </a:lnTo>
                <a:lnTo>
                  <a:pt x="183602" y="476465"/>
                </a:lnTo>
                <a:lnTo>
                  <a:pt x="130614" y="456513"/>
                </a:lnTo>
                <a:lnTo>
                  <a:pt x="84397" y="425312"/>
                </a:lnTo>
                <a:lnTo>
                  <a:pt x="46630" y="384541"/>
                </a:lnTo>
                <a:lnTo>
                  <a:pt x="18992" y="335881"/>
                </a:lnTo>
                <a:lnTo>
                  <a:pt x="3163" y="281009"/>
                </a:lnTo>
                <a:lnTo>
                  <a:pt x="0" y="241808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09"/>
          <p:cNvSpPr txBox="1"/>
          <p:nvPr/>
        </p:nvSpPr>
        <p:spPr>
          <a:xfrm>
            <a:off x="8797370" y="2408060"/>
            <a:ext cx="221615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3" name="object 110"/>
          <p:cNvSpPr/>
          <p:nvPr/>
        </p:nvSpPr>
        <p:spPr>
          <a:xfrm>
            <a:off x="9914080" y="2249056"/>
            <a:ext cx="483489" cy="483488"/>
          </a:xfrm>
          <a:custGeom>
            <a:avLst/>
            <a:gdLst/>
            <a:ahLst/>
            <a:cxnLst/>
            <a:rect l="l" t="t" r="r" b="b"/>
            <a:pathLst>
              <a:path w="483489" h="483488">
                <a:moveTo>
                  <a:pt x="0" y="241680"/>
                </a:moveTo>
                <a:lnTo>
                  <a:pt x="3163" y="202479"/>
                </a:lnTo>
                <a:lnTo>
                  <a:pt x="12321" y="165291"/>
                </a:lnTo>
                <a:lnTo>
                  <a:pt x="36209" y="114373"/>
                </a:lnTo>
                <a:lnTo>
                  <a:pt x="70786" y="70786"/>
                </a:lnTo>
                <a:lnTo>
                  <a:pt x="114373" y="36209"/>
                </a:lnTo>
                <a:lnTo>
                  <a:pt x="165291" y="12321"/>
                </a:lnTo>
                <a:lnTo>
                  <a:pt x="202479" y="3163"/>
                </a:lnTo>
                <a:lnTo>
                  <a:pt x="241681" y="0"/>
                </a:lnTo>
                <a:lnTo>
                  <a:pt x="261520" y="801"/>
                </a:lnTo>
                <a:lnTo>
                  <a:pt x="299808" y="7023"/>
                </a:lnTo>
                <a:lnTo>
                  <a:pt x="352830" y="26975"/>
                </a:lnTo>
                <a:lnTo>
                  <a:pt x="399070" y="58176"/>
                </a:lnTo>
                <a:lnTo>
                  <a:pt x="436850" y="98947"/>
                </a:lnTo>
                <a:lnTo>
                  <a:pt x="464494" y="147607"/>
                </a:lnTo>
                <a:lnTo>
                  <a:pt x="480325" y="202479"/>
                </a:lnTo>
                <a:lnTo>
                  <a:pt x="483489" y="241680"/>
                </a:lnTo>
                <a:lnTo>
                  <a:pt x="482687" y="261520"/>
                </a:lnTo>
                <a:lnTo>
                  <a:pt x="476464" y="299808"/>
                </a:lnTo>
                <a:lnTo>
                  <a:pt x="456509" y="352830"/>
                </a:lnTo>
                <a:lnTo>
                  <a:pt x="425300" y="399070"/>
                </a:lnTo>
                <a:lnTo>
                  <a:pt x="384514" y="436850"/>
                </a:lnTo>
                <a:lnTo>
                  <a:pt x="335827" y="464494"/>
                </a:lnTo>
                <a:lnTo>
                  <a:pt x="280917" y="480325"/>
                </a:lnTo>
                <a:lnTo>
                  <a:pt x="241681" y="483488"/>
                </a:lnTo>
                <a:lnTo>
                  <a:pt x="221859" y="482687"/>
                </a:lnTo>
                <a:lnTo>
                  <a:pt x="183602" y="476464"/>
                </a:lnTo>
                <a:lnTo>
                  <a:pt x="130614" y="456509"/>
                </a:lnTo>
                <a:lnTo>
                  <a:pt x="84397" y="425300"/>
                </a:lnTo>
                <a:lnTo>
                  <a:pt x="46630" y="384514"/>
                </a:lnTo>
                <a:lnTo>
                  <a:pt x="18992" y="335827"/>
                </a:lnTo>
                <a:lnTo>
                  <a:pt x="3163" y="280917"/>
                </a:lnTo>
                <a:lnTo>
                  <a:pt x="0" y="24168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1"/>
          <p:cNvSpPr/>
          <p:nvPr/>
        </p:nvSpPr>
        <p:spPr>
          <a:xfrm>
            <a:off x="8730695" y="201814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2"/>
          <p:cNvSpPr/>
          <p:nvPr/>
        </p:nvSpPr>
        <p:spPr>
          <a:xfrm>
            <a:off x="8730695" y="199170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3"/>
          <p:cNvSpPr/>
          <p:nvPr/>
        </p:nvSpPr>
        <p:spPr>
          <a:xfrm>
            <a:off x="9977200" y="2018143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4"/>
          <p:cNvSpPr/>
          <p:nvPr/>
        </p:nvSpPr>
        <p:spPr>
          <a:xfrm>
            <a:off x="9977200" y="1991701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5"/>
          <p:cNvSpPr/>
          <p:nvPr/>
        </p:nvSpPr>
        <p:spPr>
          <a:xfrm>
            <a:off x="8909257" y="1716545"/>
            <a:ext cx="192023" cy="196976"/>
          </a:xfrm>
          <a:custGeom>
            <a:avLst/>
            <a:gdLst/>
            <a:ahLst/>
            <a:cxnLst/>
            <a:rect l="l" t="t" r="r" b="b"/>
            <a:pathLst>
              <a:path w="192023" h="196976">
                <a:moveTo>
                  <a:pt x="192023" y="0"/>
                </a:moveTo>
                <a:lnTo>
                  <a:pt x="192023" y="156464"/>
                </a:lnTo>
                <a:lnTo>
                  <a:pt x="0" y="156464"/>
                </a:lnTo>
                <a:lnTo>
                  <a:pt x="0" y="19697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6"/>
          <p:cNvSpPr/>
          <p:nvPr/>
        </p:nvSpPr>
        <p:spPr>
          <a:xfrm>
            <a:off x="8864552" y="1902345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0"/>
                </a:lnTo>
                <a:lnTo>
                  <a:pt x="44704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17"/>
          <p:cNvSpPr/>
          <p:nvPr/>
        </p:nvSpPr>
        <p:spPr>
          <a:xfrm>
            <a:off x="8901128" y="2044586"/>
            <a:ext cx="1270" cy="123951"/>
          </a:xfrm>
          <a:custGeom>
            <a:avLst/>
            <a:gdLst/>
            <a:ahLst/>
            <a:cxnLst/>
            <a:rect l="l" t="t" r="r" b="b"/>
            <a:pathLst>
              <a:path w="1270" h="123951">
                <a:moveTo>
                  <a:pt x="0" y="0"/>
                </a:moveTo>
                <a:lnTo>
                  <a:pt x="1270" y="123951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18"/>
          <p:cNvSpPr/>
          <p:nvPr/>
        </p:nvSpPr>
        <p:spPr>
          <a:xfrm>
            <a:off x="8857567" y="2156981"/>
            <a:ext cx="89407" cy="89789"/>
          </a:xfrm>
          <a:custGeom>
            <a:avLst/>
            <a:gdLst/>
            <a:ahLst/>
            <a:cxnLst/>
            <a:rect l="l" t="t" r="r" b="b"/>
            <a:pathLst>
              <a:path w="89407" h="89789">
                <a:moveTo>
                  <a:pt x="89407" y="0"/>
                </a:moveTo>
                <a:lnTo>
                  <a:pt x="0" y="889"/>
                </a:lnTo>
                <a:lnTo>
                  <a:pt x="45593" y="89789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19"/>
          <p:cNvSpPr/>
          <p:nvPr/>
        </p:nvSpPr>
        <p:spPr>
          <a:xfrm>
            <a:off x="9443164" y="1716545"/>
            <a:ext cx="712597" cy="196976"/>
          </a:xfrm>
          <a:custGeom>
            <a:avLst/>
            <a:gdLst/>
            <a:ahLst/>
            <a:cxnLst/>
            <a:rect l="l" t="t" r="r" b="b"/>
            <a:pathLst>
              <a:path w="712597" h="196976">
                <a:moveTo>
                  <a:pt x="0" y="0"/>
                </a:moveTo>
                <a:lnTo>
                  <a:pt x="0" y="156464"/>
                </a:lnTo>
                <a:lnTo>
                  <a:pt x="712597" y="156464"/>
                </a:lnTo>
                <a:lnTo>
                  <a:pt x="712597" y="196976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0"/>
          <p:cNvSpPr/>
          <p:nvPr/>
        </p:nvSpPr>
        <p:spPr>
          <a:xfrm>
            <a:off x="10111058" y="1902345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89407" y="0"/>
                </a:moveTo>
                <a:lnTo>
                  <a:pt x="0" y="0"/>
                </a:lnTo>
                <a:lnTo>
                  <a:pt x="44703" y="89407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1"/>
          <p:cNvSpPr/>
          <p:nvPr/>
        </p:nvSpPr>
        <p:spPr>
          <a:xfrm>
            <a:off x="10155762" y="2044586"/>
            <a:ext cx="0" cy="126237"/>
          </a:xfrm>
          <a:custGeom>
            <a:avLst/>
            <a:gdLst/>
            <a:ahLst/>
            <a:cxnLst/>
            <a:rect l="l" t="t" r="r" b="b"/>
            <a:pathLst>
              <a:path h="126237">
                <a:moveTo>
                  <a:pt x="0" y="0"/>
                </a:moveTo>
                <a:lnTo>
                  <a:pt x="0" y="12623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2"/>
          <p:cNvSpPr/>
          <p:nvPr/>
        </p:nvSpPr>
        <p:spPr>
          <a:xfrm>
            <a:off x="10111058" y="215964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3"/>
          <p:cNvSpPr/>
          <p:nvPr/>
        </p:nvSpPr>
        <p:spPr>
          <a:xfrm>
            <a:off x="8744919" y="3006076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4"/>
          <p:cNvSpPr/>
          <p:nvPr/>
        </p:nvSpPr>
        <p:spPr>
          <a:xfrm>
            <a:off x="8744919" y="2979634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5"/>
          <p:cNvSpPr/>
          <p:nvPr/>
        </p:nvSpPr>
        <p:spPr>
          <a:xfrm>
            <a:off x="9977200" y="2947022"/>
            <a:ext cx="357187" cy="0"/>
          </a:xfrm>
          <a:custGeom>
            <a:avLst/>
            <a:gdLst/>
            <a:ahLst/>
            <a:cxnLst/>
            <a:rect l="l" t="t" r="r" b="b"/>
            <a:pathLst>
              <a:path w="357187">
                <a:moveTo>
                  <a:pt x="0" y="0"/>
                </a:moveTo>
                <a:lnTo>
                  <a:pt x="357187" y="0"/>
                </a:lnTo>
              </a:path>
            </a:pathLst>
          </a:custGeom>
          <a:ln w="54154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6"/>
          <p:cNvSpPr/>
          <p:nvPr/>
        </p:nvSpPr>
        <p:spPr>
          <a:xfrm>
            <a:off x="9977200" y="2920579"/>
            <a:ext cx="357187" cy="52884"/>
          </a:xfrm>
          <a:custGeom>
            <a:avLst/>
            <a:gdLst/>
            <a:ahLst/>
            <a:cxnLst/>
            <a:rect l="l" t="t" r="r" b="b"/>
            <a:pathLst>
              <a:path w="357187" h="52884">
                <a:moveTo>
                  <a:pt x="0" y="52884"/>
                </a:moveTo>
                <a:lnTo>
                  <a:pt x="357187" y="52884"/>
                </a:lnTo>
                <a:lnTo>
                  <a:pt x="357187" y="0"/>
                </a:lnTo>
                <a:lnTo>
                  <a:pt x="0" y="0"/>
                </a:lnTo>
                <a:lnTo>
                  <a:pt x="0" y="52884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27"/>
          <p:cNvSpPr/>
          <p:nvPr/>
        </p:nvSpPr>
        <p:spPr>
          <a:xfrm>
            <a:off x="8923100" y="2729496"/>
            <a:ext cx="253" cy="171958"/>
          </a:xfrm>
          <a:custGeom>
            <a:avLst/>
            <a:gdLst/>
            <a:ahLst/>
            <a:cxnLst/>
            <a:rect l="l" t="t" r="r" b="b"/>
            <a:pathLst>
              <a:path w="253" h="171958">
                <a:moveTo>
                  <a:pt x="0" y="0"/>
                </a:moveTo>
                <a:lnTo>
                  <a:pt x="253" y="171958"/>
                </a:lnTo>
              </a:path>
            </a:pathLst>
          </a:custGeom>
          <a:ln w="12699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28"/>
          <p:cNvSpPr/>
          <p:nvPr/>
        </p:nvSpPr>
        <p:spPr>
          <a:xfrm>
            <a:off x="8878650" y="2890278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89408" y="0"/>
                </a:moveTo>
                <a:lnTo>
                  <a:pt x="0" y="126"/>
                </a:lnTo>
                <a:lnTo>
                  <a:pt x="44830" y="89407"/>
                </a:lnTo>
                <a:lnTo>
                  <a:pt x="8940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29"/>
          <p:cNvSpPr/>
          <p:nvPr/>
        </p:nvSpPr>
        <p:spPr>
          <a:xfrm>
            <a:off x="10155762" y="2732545"/>
            <a:ext cx="0" cy="109727"/>
          </a:xfrm>
          <a:custGeom>
            <a:avLst/>
            <a:gdLst/>
            <a:ahLst/>
            <a:cxnLst/>
            <a:rect l="l" t="t" r="r" b="b"/>
            <a:pathLst>
              <a:path h="109727">
                <a:moveTo>
                  <a:pt x="0" y="0"/>
                </a:moveTo>
                <a:lnTo>
                  <a:pt x="0" y="10972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0"/>
          <p:cNvSpPr/>
          <p:nvPr/>
        </p:nvSpPr>
        <p:spPr>
          <a:xfrm>
            <a:off x="10111058" y="2831096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1"/>
          <p:cNvSpPr/>
          <p:nvPr/>
        </p:nvSpPr>
        <p:spPr>
          <a:xfrm>
            <a:off x="1201119" y="1075195"/>
            <a:ext cx="5086350" cy="4686300"/>
          </a:xfrm>
          <a:custGeom>
            <a:avLst/>
            <a:gdLst/>
            <a:ahLst/>
            <a:cxnLst/>
            <a:rect l="l" t="t" r="r" b="b"/>
            <a:pathLst>
              <a:path w="5086350" h="4686300">
                <a:moveTo>
                  <a:pt x="0" y="4686300"/>
                </a:moveTo>
                <a:lnTo>
                  <a:pt x="5086350" y="4686300"/>
                </a:lnTo>
                <a:lnTo>
                  <a:pt x="5086350" y="0"/>
                </a:lnTo>
                <a:lnTo>
                  <a:pt x="0" y="0"/>
                </a:lnTo>
                <a:lnTo>
                  <a:pt x="0" y="4686300"/>
                </a:lnTo>
                <a:close/>
              </a:path>
            </a:pathLst>
          </a:custGeom>
          <a:ln w="28575">
            <a:solidFill>
              <a:srgbClr val="EC7C3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2"/>
          <p:cNvSpPr/>
          <p:nvPr/>
        </p:nvSpPr>
        <p:spPr>
          <a:xfrm>
            <a:off x="6392244" y="1599070"/>
            <a:ext cx="1928876" cy="1509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3"/>
          <p:cNvSpPr/>
          <p:nvPr/>
        </p:nvSpPr>
        <p:spPr>
          <a:xfrm>
            <a:off x="6458919" y="1646695"/>
            <a:ext cx="1795526" cy="1371600"/>
          </a:xfrm>
          <a:custGeom>
            <a:avLst/>
            <a:gdLst/>
            <a:ahLst/>
            <a:cxnLst/>
            <a:rect l="l" t="t" r="r" b="b"/>
            <a:pathLst>
              <a:path w="1795526" h="1371600">
                <a:moveTo>
                  <a:pt x="0" y="1371600"/>
                </a:moveTo>
                <a:lnTo>
                  <a:pt x="1795526" y="1371600"/>
                </a:lnTo>
                <a:lnTo>
                  <a:pt x="1795526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28575">
            <a:solidFill>
              <a:srgbClr val="5281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4"/>
          <p:cNvSpPr/>
          <p:nvPr/>
        </p:nvSpPr>
        <p:spPr>
          <a:xfrm>
            <a:off x="6392244" y="3656470"/>
            <a:ext cx="2538476" cy="1623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5"/>
          <p:cNvSpPr/>
          <p:nvPr/>
        </p:nvSpPr>
        <p:spPr>
          <a:xfrm>
            <a:off x="6458919" y="3704095"/>
            <a:ext cx="2400300" cy="1485900"/>
          </a:xfrm>
          <a:custGeom>
            <a:avLst/>
            <a:gdLst/>
            <a:ahLst/>
            <a:cxnLst/>
            <a:rect l="l" t="t" r="r" b="b"/>
            <a:pathLst>
              <a:path w="2400300" h="1485900">
                <a:moveTo>
                  <a:pt x="0" y="1485900"/>
                </a:moveTo>
                <a:lnTo>
                  <a:pt x="2400300" y="1485900"/>
                </a:lnTo>
                <a:lnTo>
                  <a:pt x="2400300" y="0"/>
                </a:lnTo>
                <a:lnTo>
                  <a:pt x="0" y="0"/>
                </a:lnTo>
                <a:lnTo>
                  <a:pt x="0" y="1485900"/>
                </a:lnTo>
                <a:close/>
              </a:path>
            </a:pathLst>
          </a:custGeom>
          <a:ln w="28575">
            <a:solidFill>
              <a:srgbClr val="C00000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6"/>
          <p:cNvSpPr/>
          <p:nvPr/>
        </p:nvSpPr>
        <p:spPr>
          <a:xfrm>
            <a:off x="8278194" y="1141742"/>
            <a:ext cx="3109976" cy="2147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37"/>
          <p:cNvSpPr/>
          <p:nvPr/>
        </p:nvSpPr>
        <p:spPr>
          <a:xfrm>
            <a:off x="8344869" y="1189495"/>
            <a:ext cx="2971800" cy="2008759"/>
          </a:xfrm>
          <a:custGeom>
            <a:avLst/>
            <a:gdLst/>
            <a:ahLst/>
            <a:cxnLst/>
            <a:rect l="l" t="t" r="r" b="b"/>
            <a:pathLst>
              <a:path w="2971800" h="2008759">
                <a:moveTo>
                  <a:pt x="0" y="2008759"/>
                </a:moveTo>
                <a:lnTo>
                  <a:pt x="2971800" y="2008759"/>
                </a:lnTo>
                <a:lnTo>
                  <a:pt x="2971800" y="0"/>
                </a:lnTo>
                <a:lnTo>
                  <a:pt x="0" y="0"/>
                </a:lnTo>
                <a:lnTo>
                  <a:pt x="0" y="2008759"/>
                </a:lnTo>
                <a:close/>
              </a:path>
            </a:pathLst>
          </a:custGeom>
          <a:ln w="28575">
            <a:solidFill>
              <a:srgbClr val="6F2F9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38"/>
          <p:cNvSpPr/>
          <p:nvPr/>
        </p:nvSpPr>
        <p:spPr>
          <a:xfrm>
            <a:off x="5997401" y="1317003"/>
            <a:ext cx="726185" cy="2076323"/>
          </a:xfrm>
          <a:custGeom>
            <a:avLst/>
            <a:gdLst/>
            <a:ahLst/>
            <a:cxnLst/>
            <a:rect l="l" t="t" r="r" b="b"/>
            <a:pathLst>
              <a:path w="726185" h="2076323">
                <a:moveTo>
                  <a:pt x="0" y="2076323"/>
                </a:moveTo>
                <a:lnTo>
                  <a:pt x="0" y="0"/>
                </a:lnTo>
                <a:lnTo>
                  <a:pt x="726185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39"/>
          <p:cNvSpPr/>
          <p:nvPr/>
        </p:nvSpPr>
        <p:spPr>
          <a:xfrm>
            <a:off x="6712410" y="1272299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0"/>
          <p:cNvSpPr/>
          <p:nvPr/>
        </p:nvSpPr>
        <p:spPr>
          <a:xfrm>
            <a:off x="3976434" y="3646881"/>
            <a:ext cx="0" cy="357187"/>
          </a:xfrm>
          <a:custGeom>
            <a:avLst/>
            <a:gdLst/>
            <a:ahLst/>
            <a:cxnLst/>
            <a:rect l="l" t="t" r="r" b="b"/>
            <a:pathLst>
              <a:path h="357187">
                <a:moveTo>
                  <a:pt x="0" y="0"/>
                </a:moveTo>
                <a:lnTo>
                  <a:pt x="0" y="357187"/>
                </a:lnTo>
              </a:path>
            </a:pathLst>
          </a:custGeom>
          <a:ln w="51276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1"/>
          <p:cNvSpPr/>
          <p:nvPr/>
        </p:nvSpPr>
        <p:spPr>
          <a:xfrm>
            <a:off x="3951430" y="3646881"/>
            <a:ext cx="50006" cy="357187"/>
          </a:xfrm>
          <a:custGeom>
            <a:avLst/>
            <a:gdLst/>
            <a:ahLst/>
            <a:cxnLst/>
            <a:rect l="l" t="t" r="r" b="b"/>
            <a:pathLst>
              <a:path w="50006" h="357187">
                <a:moveTo>
                  <a:pt x="0" y="357187"/>
                </a:moveTo>
                <a:lnTo>
                  <a:pt x="50006" y="357187"/>
                </a:lnTo>
                <a:lnTo>
                  <a:pt x="50006" y="0"/>
                </a:lnTo>
                <a:lnTo>
                  <a:pt x="0" y="0"/>
                </a:lnTo>
                <a:lnTo>
                  <a:pt x="0" y="357187"/>
                </a:lnTo>
                <a:close/>
              </a:path>
            </a:pathLst>
          </a:custGeom>
          <a:ln w="9534">
            <a:solidFill>
              <a:srgbClr val="C7C7C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2"/>
          <p:cNvSpPr/>
          <p:nvPr/>
        </p:nvSpPr>
        <p:spPr>
          <a:xfrm>
            <a:off x="2182066" y="2446795"/>
            <a:ext cx="1371981" cy="164337"/>
          </a:xfrm>
          <a:custGeom>
            <a:avLst/>
            <a:gdLst/>
            <a:ahLst/>
            <a:cxnLst/>
            <a:rect l="l" t="t" r="r" b="b"/>
            <a:pathLst>
              <a:path w="1371981" h="164337">
                <a:moveTo>
                  <a:pt x="0" y="164337"/>
                </a:moveTo>
                <a:lnTo>
                  <a:pt x="0" y="0"/>
                </a:lnTo>
                <a:lnTo>
                  <a:pt x="1371981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3"/>
          <p:cNvSpPr/>
          <p:nvPr/>
        </p:nvSpPr>
        <p:spPr>
          <a:xfrm>
            <a:off x="3542871" y="2402091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4"/>
          <p:cNvSpPr/>
          <p:nvPr/>
        </p:nvSpPr>
        <p:spPr>
          <a:xfrm>
            <a:off x="4001469" y="3823919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>
                <a:moveTo>
                  <a:pt x="0" y="0"/>
                </a:moveTo>
                <a:lnTo>
                  <a:pt x="379095" y="0"/>
                </a:lnTo>
              </a:path>
            </a:pathLst>
          </a:custGeom>
          <a:ln w="3175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5"/>
          <p:cNvSpPr/>
          <p:nvPr/>
        </p:nvSpPr>
        <p:spPr>
          <a:xfrm>
            <a:off x="4367102" y="3778262"/>
            <a:ext cx="91566" cy="89281"/>
          </a:xfrm>
          <a:custGeom>
            <a:avLst/>
            <a:gdLst/>
            <a:ahLst/>
            <a:cxnLst/>
            <a:rect l="l" t="t" r="r" b="b"/>
            <a:pathLst>
              <a:path w="91566" h="89281">
                <a:moveTo>
                  <a:pt x="0" y="0"/>
                </a:moveTo>
                <a:lnTo>
                  <a:pt x="4444" y="89281"/>
                </a:lnTo>
                <a:lnTo>
                  <a:pt x="91566" y="401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6"/>
          <p:cNvSpPr/>
          <p:nvPr/>
        </p:nvSpPr>
        <p:spPr>
          <a:xfrm>
            <a:off x="4022551" y="2608465"/>
            <a:ext cx="657605" cy="338708"/>
          </a:xfrm>
          <a:custGeom>
            <a:avLst/>
            <a:gdLst/>
            <a:ahLst/>
            <a:cxnLst/>
            <a:rect l="l" t="t" r="r" b="b"/>
            <a:pathLst>
              <a:path w="657605" h="338708">
                <a:moveTo>
                  <a:pt x="0" y="0"/>
                </a:moveTo>
                <a:lnTo>
                  <a:pt x="0" y="94487"/>
                </a:lnTo>
                <a:lnTo>
                  <a:pt x="657605" y="94487"/>
                </a:lnTo>
                <a:lnTo>
                  <a:pt x="657605" y="33870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47"/>
          <p:cNvSpPr/>
          <p:nvPr/>
        </p:nvSpPr>
        <p:spPr>
          <a:xfrm>
            <a:off x="4635453" y="2935999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48"/>
          <p:cNvSpPr/>
          <p:nvPr/>
        </p:nvSpPr>
        <p:spPr>
          <a:xfrm>
            <a:off x="4680157" y="3075445"/>
            <a:ext cx="7112" cy="436117"/>
          </a:xfrm>
          <a:custGeom>
            <a:avLst/>
            <a:gdLst/>
            <a:ahLst/>
            <a:cxnLst/>
            <a:rect l="l" t="t" r="r" b="b"/>
            <a:pathLst>
              <a:path w="7112" h="436117">
                <a:moveTo>
                  <a:pt x="0" y="0"/>
                </a:moveTo>
                <a:lnTo>
                  <a:pt x="0" y="171450"/>
                </a:lnTo>
                <a:lnTo>
                  <a:pt x="7112" y="171450"/>
                </a:lnTo>
                <a:lnTo>
                  <a:pt x="7112" y="436117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49"/>
          <p:cNvSpPr txBox="1"/>
          <p:nvPr/>
        </p:nvSpPr>
        <p:spPr>
          <a:xfrm>
            <a:off x="10050478" y="2410218"/>
            <a:ext cx="1136650" cy="164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16559" algn="l"/>
              </a:tabLst>
            </a:pPr>
            <a:r>
              <a:rPr sz="950" spc="20" dirty="0" smtClean="0">
                <a:solidFill>
                  <a:srgbClr val="4F87BA"/>
                </a:solidFill>
                <a:latin typeface="Calibri"/>
                <a:cs typeface="Calibri"/>
              </a:rPr>
              <a:t>P</a:t>
            </a:r>
            <a:r>
              <a:rPr sz="950" spc="30" dirty="0" smtClean="0">
                <a:solidFill>
                  <a:srgbClr val="4F87BA"/>
                </a:solidFill>
                <a:latin typeface="Calibri"/>
                <a:cs typeface="Calibri"/>
              </a:rPr>
              <a:t>1</a:t>
            </a:r>
            <a:r>
              <a:rPr sz="950" spc="5" dirty="0" smtClean="0">
                <a:solidFill>
                  <a:srgbClr val="4F87BA"/>
                </a:solidFill>
                <a:latin typeface="Calibri"/>
                <a:cs typeface="Calibri"/>
              </a:rPr>
              <a:t>4	</a:t>
            </a:r>
            <a:r>
              <a:rPr sz="1350" spc="15" baseline="3086" dirty="0" smtClean="0">
                <a:latin typeface="Calibri"/>
                <a:cs typeface="Calibri"/>
              </a:rPr>
              <a:t>W</a:t>
            </a:r>
            <a:r>
              <a:rPr sz="1350" spc="-89" baseline="3086" dirty="0" smtClean="0">
                <a:latin typeface="Calibri"/>
                <a:cs typeface="Calibri"/>
              </a:rPr>
              <a:t>a</a:t>
            </a:r>
            <a:r>
              <a:rPr sz="1350" spc="22" baseline="3086" dirty="0" smtClean="0">
                <a:latin typeface="Calibri"/>
                <a:cs typeface="Calibri"/>
              </a:rPr>
              <a:t>i</a:t>
            </a:r>
            <a:r>
              <a:rPr sz="1350" spc="0" baseline="3086" dirty="0" smtClean="0">
                <a:latin typeface="Calibri"/>
                <a:cs typeface="Calibri"/>
              </a:rPr>
              <a:t>t</a:t>
            </a:r>
            <a:r>
              <a:rPr sz="1350" spc="22" baseline="3086" dirty="0" smtClean="0">
                <a:latin typeface="Calibri"/>
                <a:cs typeface="Calibri"/>
              </a:rPr>
              <a:t>i</a:t>
            </a:r>
            <a:r>
              <a:rPr sz="1350" spc="-37" baseline="3086" dirty="0" smtClean="0">
                <a:latin typeface="Calibri"/>
                <a:cs typeface="Calibri"/>
              </a:rPr>
              <a:t>n</a:t>
            </a:r>
            <a:r>
              <a:rPr sz="1350" spc="-7" baseline="3086" dirty="0" smtClean="0">
                <a:latin typeface="Calibri"/>
                <a:cs typeface="Calibri"/>
              </a:rPr>
              <a:t>g</a:t>
            </a:r>
            <a:r>
              <a:rPr sz="1350" spc="67" baseline="3086" dirty="0" smtClean="0">
                <a:latin typeface="Calibri"/>
                <a:cs typeface="Calibri"/>
              </a:rPr>
              <a:t> </a:t>
            </a:r>
            <a:r>
              <a:rPr sz="1350" spc="-89" baseline="3086" dirty="0" smtClean="0">
                <a:latin typeface="Calibri"/>
                <a:cs typeface="Calibri"/>
              </a:rPr>
              <a:t>a</a:t>
            </a:r>
            <a:r>
              <a:rPr sz="1350" spc="82" baseline="3086" dirty="0" smtClean="0">
                <a:latin typeface="Calibri"/>
                <a:cs typeface="Calibri"/>
              </a:rPr>
              <a:t>r</a:t>
            </a:r>
            <a:r>
              <a:rPr sz="1350" spc="-7" baseline="3086" dirty="0" smtClean="0">
                <a:latin typeface="Calibri"/>
                <a:cs typeface="Calibri"/>
              </a:rPr>
              <a:t>ea</a:t>
            </a:r>
            <a:r>
              <a:rPr sz="1350" spc="-52" baseline="3086" dirty="0" smtClean="0">
                <a:latin typeface="Calibri"/>
                <a:cs typeface="Calibri"/>
              </a:rPr>
              <a:t> </a:t>
            </a:r>
            <a:r>
              <a:rPr sz="1350" spc="-22" baseline="3086" dirty="0" smtClean="0">
                <a:latin typeface="Calibri"/>
                <a:cs typeface="Calibri"/>
              </a:rPr>
              <a:t>2</a:t>
            </a:r>
            <a:r>
              <a:rPr sz="1350" spc="-7" baseline="3086" dirty="0" smtClean="0">
                <a:latin typeface="Calibri"/>
                <a:cs typeface="Calibri"/>
              </a:rPr>
              <a:t>;</a:t>
            </a:r>
            <a:endParaRPr sz="1350" baseline="3086" dirty="0">
              <a:latin typeface="Calibri"/>
              <a:cs typeface="Calibri"/>
            </a:endParaRPr>
          </a:p>
        </p:txBody>
      </p:sp>
      <p:sp>
        <p:nvSpPr>
          <p:cNvPr id="153" name="object 150"/>
          <p:cNvSpPr txBox="1"/>
          <p:nvPr/>
        </p:nvSpPr>
        <p:spPr>
          <a:xfrm>
            <a:off x="2289127" y="3927360"/>
            <a:ext cx="82867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4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4" name="object 151"/>
          <p:cNvSpPr txBox="1"/>
          <p:nvPr/>
        </p:nvSpPr>
        <p:spPr>
          <a:xfrm>
            <a:off x="2419429" y="4064393"/>
            <a:ext cx="56324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40" dirty="0" smtClean="0">
                <a:latin typeface="Calibri"/>
                <a:cs typeface="Calibri"/>
              </a:rPr>
              <a:t>R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5" name="object 152"/>
          <p:cNvSpPr txBox="1"/>
          <p:nvPr/>
        </p:nvSpPr>
        <p:spPr>
          <a:xfrm>
            <a:off x="2933398" y="3501529"/>
            <a:ext cx="76517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f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6" name="object 153"/>
          <p:cNvSpPr txBox="1"/>
          <p:nvPr/>
        </p:nvSpPr>
        <p:spPr>
          <a:xfrm>
            <a:off x="3137614" y="3638943"/>
            <a:ext cx="36258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55" dirty="0" smtClean="0">
                <a:latin typeface="Calibri"/>
                <a:cs typeface="Calibri"/>
              </a:rPr>
              <a:t>a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k</a:t>
            </a:r>
            <a:r>
              <a:rPr sz="900" spc="6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7" name="object 154"/>
          <p:cNvSpPr txBox="1"/>
          <p:nvPr/>
        </p:nvSpPr>
        <p:spPr>
          <a:xfrm>
            <a:off x="2317068" y="2658249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5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5"/>
          <p:cNvSpPr txBox="1"/>
          <p:nvPr/>
        </p:nvSpPr>
        <p:spPr>
          <a:xfrm>
            <a:off x="2273888" y="2795791"/>
            <a:ext cx="25527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X</a:t>
            </a:r>
            <a:r>
              <a:rPr sz="900" spc="240" dirty="0" smtClean="0">
                <a:latin typeface="Calibri"/>
                <a:cs typeface="Calibri"/>
              </a:rPr>
              <a:t>  </a:t>
            </a:r>
            <a:r>
              <a:rPr sz="900" spc="130" dirty="0" smtClean="0">
                <a:latin typeface="Calibri"/>
                <a:cs typeface="Calibri"/>
              </a:rPr>
              <a:t>  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6"/>
          <p:cNvSpPr txBox="1"/>
          <p:nvPr/>
        </p:nvSpPr>
        <p:spPr>
          <a:xfrm>
            <a:off x="4380564" y="4060329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57"/>
          <p:cNvSpPr txBox="1"/>
          <p:nvPr/>
        </p:nvSpPr>
        <p:spPr>
          <a:xfrm>
            <a:off x="4501595" y="4197490"/>
            <a:ext cx="42735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1" name="object 158"/>
          <p:cNvSpPr txBox="1"/>
          <p:nvPr/>
        </p:nvSpPr>
        <p:spPr>
          <a:xfrm>
            <a:off x="5623894" y="4098810"/>
            <a:ext cx="64643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D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p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2" name="object 159"/>
          <p:cNvSpPr txBox="1"/>
          <p:nvPr/>
        </p:nvSpPr>
        <p:spPr>
          <a:xfrm>
            <a:off x="5131769" y="2518804"/>
            <a:ext cx="6635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9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marR="0" algn="ctr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-65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3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3" name="object 160"/>
          <p:cNvSpPr txBox="1"/>
          <p:nvPr/>
        </p:nvSpPr>
        <p:spPr>
          <a:xfrm>
            <a:off x="4914345" y="2793504"/>
            <a:ext cx="109855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-1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Ʌ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4" name="object 161"/>
          <p:cNvSpPr txBox="1"/>
          <p:nvPr/>
        </p:nvSpPr>
        <p:spPr>
          <a:xfrm>
            <a:off x="5101289" y="2930918"/>
            <a:ext cx="724535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80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5" name="object 162"/>
          <p:cNvSpPr txBox="1"/>
          <p:nvPr/>
        </p:nvSpPr>
        <p:spPr>
          <a:xfrm>
            <a:off x="3473148" y="4544941"/>
            <a:ext cx="72009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185" marR="12700" indent="-198120">
              <a:lnSpc>
                <a:spcPct val="100200"/>
              </a:lnSpc>
            </a:pPr>
            <a:r>
              <a:rPr sz="900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ia</a:t>
            </a:r>
            <a:r>
              <a:rPr sz="900" spc="0" dirty="0" smtClean="0">
                <a:latin typeface="Calibri"/>
                <a:cs typeface="Calibri"/>
              </a:rPr>
              <a:t>l</a:t>
            </a:r>
            <a:r>
              <a:rPr sz="900" spc="-4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, 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+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6" name="object 163"/>
          <p:cNvSpPr txBox="1"/>
          <p:nvPr/>
        </p:nvSpPr>
        <p:spPr>
          <a:xfrm>
            <a:off x="1781191" y="2986545"/>
            <a:ext cx="170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6</a:t>
            </a:r>
            <a:r>
              <a:rPr sz="900" spc="0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7" name="object 164"/>
          <p:cNvSpPr txBox="1"/>
          <p:nvPr/>
        </p:nvSpPr>
        <p:spPr>
          <a:xfrm>
            <a:off x="1738011" y="3124085"/>
            <a:ext cx="255904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0" dirty="0" smtClean="0">
                <a:latin typeface="Calibri"/>
                <a:cs typeface="Calibri"/>
              </a:rPr>
              <a:t>&gt;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8" name="object 165"/>
          <p:cNvSpPr txBox="1"/>
          <p:nvPr/>
        </p:nvSpPr>
        <p:spPr>
          <a:xfrm>
            <a:off x="3794458" y="4030104"/>
            <a:ext cx="41846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0" dirty="0" smtClean="0">
                <a:latin typeface="Calibri"/>
                <a:cs typeface="Calibri"/>
              </a:rPr>
              <a:t>a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t;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6"/>
          <p:cNvSpPr txBox="1"/>
          <p:nvPr/>
        </p:nvSpPr>
        <p:spPr>
          <a:xfrm>
            <a:off x="4938728" y="3367545"/>
            <a:ext cx="84455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35" dirty="0" smtClean="0">
                <a:latin typeface="Calibri"/>
                <a:cs typeface="Calibri"/>
              </a:rPr>
              <a:t>y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0" name="object 167"/>
          <p:cNvSpPr txBox="1"/>
          <p:nvPr/>
        </p:nvSpPr>
        <p:spPr>
          <a:xfrm>
            <a:off x="5242640" y="3504704"/>
            <a:ext cx="23749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F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1" name="object 168"/>
          <p:cNvSpPr txBox="1"/>
          <p:nvPr/>
        </p:nvSpPr>
        <p:spPr>
          <a:xfrm>
            <a:off x="7382209" y="1226325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2" name="object 169"/>
          <p:cNvSpPr txBox="1"/>
          <p:nvPr/>
        </p:nvSpPr>
        <p:spPr>
          <a:xfrm>
            <a:off x="7267020" y="1687970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10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5715"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0"/>
          <p:cNvSpPr txBox="1"/>
          <p:nvPr/>
        </p:nvSpPr>
        <p:spPr>
          <a:xfrm>
            <a:off x="7079314" y="200812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B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d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20" dirty="0" smtClean="0">
                <a:latin typeface="Calibri"/>
                <a:cs typeface="Calibri"/>
              </a:rPr>
              <a:t>Q</a:t>
            </a:r>
            <a:r>
              <a:rPr sz="900" spc="-25" dirty="0" smtClean="0">
                <a:latin typeface="Calibri"/>
                <a:cs typeface="Calibri"/>
              </a:rPr>
              <a:t>u</a:t>
            </a:r>
            <a:r>
              <a:rPr sz="900" spc="15" dirty="0" smtClean="0">
                <a:latin typeface="Calibri"/>
                <a:cs typeface="Calibri"/>
              </a:rPr>
              <a:t>ali</a:t>
            </a:r>
            <a:r>
              <a:rPr sz="900" spc="-5" dirty="0" smtClean="0">
                <a:latin typeface="Calibri"/>
                <a:cs typeface="Calibri"/>
              </a:rPr>
              <a:t>ty</a:t>
            </a:r>
            <a:r>
              <a:rPr sz="900" spc="-15" dirty="0" smtClean="0">
                <a:latin typeface="Calibri"/>
                <a:cs typeface="Calibri"/>
              </a:rPr>
              <a:t> c</a:t>
            </a:r>
            <a:r>
              <a:rPr sz="900" spc="-25" dirty="0" smtClean="0">
                <a:latin typeface="Calibri"/>
                <a:cs typeface="Calibri"/>
              </a:rPr>
              <a:t>h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 </a:t>
            </a: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4" name="object 171"/>
          <p:cNvSpPr txBox="1"/>
          <p:nvPr/>
        </p:nvSpPr>
        <p:spPr>
          <a:xfrm>
            <a:off x="7082234" y="2689110"/>
            <a:ext cx="1186815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11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3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1</a:t>
            </a:r>
            <a:r>
              <a:rPr sz="900" spc="-1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Ʌ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5" name="object 172"/>
          <p:cNvSpPr txBox="1"/>
          <p:nvPr/>
        </p:nvSpPr>
        <p:spPr>
          <a:xfrm>
            <a:off x="7357698" y="283922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0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</a:t>
            </a:r>
            <a:r>
              <a:rPr sz="800" spc="-15" dirty="0" smtClean="0">
                <a:latin typeface="Calibri"/>
                <a:cs typeface="Calibri"/>
              </a:rPr>
              <a:t>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5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0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6" name="object 173"/>
          <p:cNvSpPr txBox="1"/>
          <p:nvPr/>
        </p:nvSpPr>
        <p:spPr>
          <a:xfrm>
            <a:off x="7382209" y="3228098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77" name="object 174"/>
          <p:cNvSpPr txBox="1"/>
          <p:nvPr/>
        </p:nvSpPr>
        <p:spPr>
          <a:xfrm>
            <a:off x="6645228" y="405461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12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8" name="object 175"/>
          <p:cNvSpPr txBox="1"/>
          <p:nvPr/>
        </p:nvSpPr>
        <p:spPr>
          <a:xfrm>
            <a:off x="6716728" y="4204474"/>
            <a:ext cx="633095" cy="140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179" name="object 176"/>
          <p:cNvSpPr txBox="1"/>
          <p:nvPr/>
        </p:nvSpPr>
        <p:spPr>
          <a:xfrm>
            <a:off x="7788862" y="3797185"/>
            <a:ext cx="7797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13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d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55" dirty="0" smtClean="0">
                <a:latin typeface="Calibri"/>
                <a:cs typeface="Calibri"/>
              </a:rPr>
              <a:t> </a:t>
            </a:r>
            <a:r>
              <a:rPr sz="900" spc="60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0" name="object 177"/>
          <p:cNvSpPr txBox="1"/>
          <p:nvPr/>
        </p:nvSpPr>
        <p:spPr>
          <a:xfrm>
            <a:off x="7951550" y="4207268"/>
            <a:ext cx="81788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1" name="object 178"/>
          <p:cNvSpPr txBox="1"/>
          <p:nvPr/>
        </p:nvSpPr>
        <p:spPr>
          <a:xfrm>
            <a:off x="7913069" y="4344429"/>
            <a:ext cx="89408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25" dirty="0" smtClean="0">
                <a:latin typeface="Calibri"/>
                <a:cs typeface="Calibri"/>
              </a:rPr>
              <a:t>m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30" dirty="0" smtClean="0">
                <a:latin typeface="Calibri"/>
                <a:cs typeface="Calibri"/>
              </a:rPr>
              <a:t>h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 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15" dirty="0" smtClean="0">
                <a:latin typeface="Calibri"/>
                <a:cs typeface="Calibri"/>
              </a:rPr>
              <a:t>2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2" name="object 179"/>
          <p:cNvSpPr txBox="1"/>
          <p:nvPr/>
        </p:nvSpPr>
        <p:spPr>
          <a:xfrm>
            <a:off x="7860745" y="4823599"/>
            <a:ext cx="861060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 smtClean="0">
                <a:latin typeface="Calibri"/>
                <a:cs typeface="Calibri"/>
              </a:rPr>
              <a:t>T</a:t>
            </a:r>
            <a:r>
              <a:rPr sz="900" spc="-10" dirty="0" smtClean="0">
                <a:latin typeface="Calibri"/>
                <a:cs typeface="Calibri"/>
              </a:rPr>
              <a:t>14</a:t>
            </a:r>
            <a:r>
              <a:rPr sz="900" spc="0" dirty="0" smtClean="0">
                <a:latin typeface="Calibri"/>
                <a:cs typeface="Calibri"/>
              </a:rPr>
              <a:t>: </a:t>
            </a:r>
            <a:r>
              <a:rPr sz="800" spc="265" dirty="0" smtClean="0">
                <a:latin typeface="Calibri"/>
                <a:cs typeface="Calibri"/>
              </a:rPr>
              <a:t> </a:t>
            </a:r>
            <a:r>
              <a:rPr sz="800" spc="-15" dirty="0" smtClean="0">
                <a:latin typeface="Calibri"/>
                <a:cs typeface="Calibri"/>
              </a:rPr>
              <a:t> </a:t>
            </a:r>
            <a:r>
              <a:rPr sz="800" spc="30" dirty="0" smtClean="0">
                <a:latin typeface="Calibri"/>
                <a:cs typeface="Calibri"/>
              </a:rPr>
              <a:t>P</a:t>
            </a:r>
            <a:r>
              <a:rPr sz="800" spc="-60" dirty="0" smtClean="0">
                <a:latin typeface="Calibri"/>
                <a:cs typeface="Calibri"/>
              </a:rPr>
              <a:t>r</a:t>
            </a:r>
            <a:r>
              <a:rPr sz="800" spc="20" dirty="0" smtClean="0">
                <a:latin typeface="Calibri"/>
                <a:cs typeface="Calibri"/>
              </a:rPr>
              <a:t>o</a:t>
            </a:r>
            <a:r>
              <a:rPr sz="800" spc="-40" dirty="0" smtClean="0">
                <a:latin typeface="Calibri"/>
                <a:cs typeface="Calibri"/>
              </a:rPr>
              <a:t>c</a:t>
            </a:r>
            <a:r>
              <a:rPr sz="800" spc="45" dirty="0" smtClean="0">
                <a:latin typeface="Calibri"/>
                <a:cs typeface="Calibri"/>
              </a:rPr>
              <a:t>e</a:t>
            </a:r>
            <a:r>
              <a:rPr sz="800" spc="-20" dirty="0" smtClean="0">
                <a:latin typeface="Calibri"/>
                <a:cs typeface="Calibri"/>
              </a:rPr>
              <a:t>ss</a:t>
            </a:r>
            <a:r>
              <a:rPr sz="600" spc="0" dirty="0" smtClean="0">
                <a:latin typeface="Calibri"/>
                <a:cs typeface="Calibri"/>
              </a:rPr>
              <a:t>n</a:t>
            </a:r>
            <a:r>
              <a:rPr sz="600" spc="40" dirty="0" smtClean="0">
                <a:latin typeface="Calibri"/>
                <a:cs typeface="Calibri"/>
              </a:rPr>
              <a:t> </a:t>
            </a:r>
            <a:r>
              <a:rPr sz="800" spc="10" dirty="0" smtClean="0">
                <a:latin typeface="Calibri"/>
                <a:cs typeface="Calibri"/>
              </a:rPr>
              <a:t>=</a:t>
            </a:r>
            <a:r>
              <a:rPr sz="800" spc="5" dirty="0" smtClean="0">
                <a:latin typeface="Calibri"/>
                <a:cs typeface="Calibri"/>
              </a:rPr>
              <a:t> </a:t>
            </a:r>
            <a:r>
              <a:rPr sz="800" spc="-35" dirty="0" smtClean="0">
                <a:latin typeface="Calibri"/>
                <a:cs typeface="Calibri"/>
              </a:rPr>
              <a:t>0</a:t>
            </a:r>
            <a:r>
              <a:rPr sz="800" spc="5" dirty="0" smtClean="0">
                <a:latin typeface="Calibri"/>
                <a:cs typeface="Calibri"/>
              </a:rPr>
              <a:t>;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3" name="object 180"/>
          <p:cNvSpPr txBox="1"/>
          <p:nvPr/>
        </p:nvSpPr>
        <p:spPr>
          <a:xfrm>
            <a:off x="7496509" y="5433453"/>
            <a:ext cx="67310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35" dirty="0" smtClean="0">
                <a:latin typeface="Calibri"/>
                <a:cs typeface="Calibri"/>
              </a:rPr>
              <a:t>C</a:t>
            </a:r>
            <a:r>
              <a:rPr sz="900" spc="45" dirty="0" smtClean="0">
                <a:latin typeface="Calibri"/>
                <a:cs typeface="Calibri"/>
              </a:rPr>
              <a:t>o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40" dirty="0" smtClean="0">
                <a:latin typeface="Calibri"/>
                <a:cs typeface="Calibri"/>
              </a:rPr>
              <a:t>y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m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40" dirty="0" smtClean="0">
                <a:latin typeface="Calibri"/>
                <a:cs typeface="Calibri"/>
              </a:rPr>
              <a:t>v</a:t>
            </a:r>
            <a:r>
              <a:rPr sz="900" spc="-5" dirty="0" smtClean="0">
                <a:latin typeface="Calibri"/>
                <a:cs typeface="Calibri"/>
              </a:rPr>
              <a:t>es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5" dirty="0" smtClean="0">
                <a:latin typeface="Calibri"/>
                <a:cs typeface="Calibri"/>
              </a:rPr>
              <a:t>1</a:t>
            </a:r>
            <a:r>
              <a:rPr sz="900" spc="10" dirty="0" smtClean="0">
                <a:latin typeface="Calibri"/>
                <a:cs typeface="Calibri"/>
              </a:rPr>
              <a:t> </a:t>
            </a:r>
            <a:r>
              <a:rPr sz="900" spc="-25" dirty="0" smtClean="0">
                <a:latin typeface="Calibri"/>
                <a:cs typeface="Calibri"/>
              </a:rPr>
              <a:t>po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4" name="object 181"/>
          <p:cNvSpPr txBox="1"/>
          <p:nvPr/>
        </p:nvSpPr>
        <p:spPr>
          <a:xfrm>
            <a:off x="9580960" y="1191516"/>
            <a:ext cx="817880" cy="567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" marR="12700" indent="-191135">
              <a:lnSpc>
                <a:spcPct val="100099"/>
              </a:lnSpc>
            </a:pPr>
            <a:r>
              <a:rPr sz="900" spc="35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25" dirty="0" smtClean="0">
                <a:latin typeface="Calibri"/>
                <a:cs typeface="Calibri"/>
              </a:rPr>
              <a:t>o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s</a:t>
            </a:r>
            <a:r>
              <a:rPr sz="900" spc="-35" dirty="0" smtClean="0">
                <a:latin typeface="Calibri"/>
                <a:cs typeface="Calibri"/>
              </a:rPr>
              <a:t> </a:t>
            </a:r>
            <a:r>
              <a:rPr sz="900" spc="-15" dirty="0" smtClean="0">
                <a:latin typeface="Calibri"/>
                <a:cs typeface="Calibri"/>
              </a:rPr>
              <a:t>3</a:t>
            </a:r>
            <a:r>
              <a:rPr sz="900" spc="-5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1</a:t>
            </a:r>
            <a:r>
              <a:rPr sz="900" spc="-5" dirty="0" smtClean="0">
                <a:latin typeface="Calibri"/>
                <a:cs typeface="Calibri"/>
              </a:rPr>
              <a:t>; A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15" dirty="0" smtClean="0">
                <a:latin typeface="Calibri"/>
                <a:cs typeface="Calibri"/>
              </a:rPr>
              <a:t>al</a:t>
            </a:r>
            <a:r>
              <a:rPr sz="900" spc="-35" dirty="0" smtClean="0">
                <a:latin typeface="Calibri"/>
                <a:cs typeface="Calibri"/>
              </a:rPr>
              <a:t>y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55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; </a:t>
            </a: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60" dirty="0" smtClean="0">
                <a:latin typeface="Calibri"/>
                <a:cs typeface="Calibri"/>
              </a:rPr>
              <a:t>i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5" dirty="0" smtClean="0">
                <a:latin typeface="Calibri"/>
                <a:cs typeface="Calibri"/>
              </a:rPr>
              <a:t>g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F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g</a:t>
            </a:r>
            <a:r>
              <a:rPr sz="900" spc="-30" dirty="0" smtClean="0">
                <a:latin typeface="Calibri"/>
                <a:cs typeface="Calibri"/>
              </a:rPr>
              <a:t> </a:t>
            </a:r>
            <a:r>
              <a:rPr sz="900" spc="50" dirty="0" smtClean="0">
                <a:latin typeface="Calibri"/>
                <a:cs typeface="Calibri"/>
              </a:rPr>
              <a:t>p</a:t>
            </a:r>
            <a:r>
              <a:rPr sz="900" spc="-15" dirty="0" smtClean="0">
                <a:latin typeface="Calibri"/>
                <a:cs typeface="Calibri"/>
              </a:rPr>
              <a:t>r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-10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20" dirty="0" smtClean="0">
                <a:latin typeface="Calibri"/>
                <a:cs typeface="Calibri"/>
              </a:rPr>
              <a:t>ss</a:t>
            </a:r>
            <a:r>
              <a:rPr sz="900" spc="-10" dirty="0" smtClean="0">
                <a:latin typeface="Calibri"/>
                <a:cs typeface="Calibri"/>
              </a:rPr>
              <a:t>3</a:t>
            </a:r>
            <a:r>
              <a:rPr sz="900" spc="0" dirty="0" smtClean="0">
                <a:latin typeface="Calibri"/>
                <a:cs typeface="Calibri"/>
              </a:rPr>
              <a:t>=</a:t>
            </a:r>
            <a:r>
              <a:rPr sz="900" spc="-10" dirty="0" smtClean="0">
                <a:latin typeface="Calibri"/>
                <a:cs typeface="Calibri"/>
              </a:rPr>
              <a:t>0</a:t>
            </a:r>
            <a:r>
              <a:rPr sz="900" spc="0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5" name="object 182"/>
          <p:cNvSpPr txBox="1"/>
          <p:nvPr/>
        </p:nvSpPr>
        <p:spPr>
          <a:xfrm>
            <a:off x="9121727" y="1904611"/>
            <a:ext cx="51054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 marR="12700" indent="-106045">
              <a:lnSpc>
                <a:spcPct val="1002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16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30" dirty="0" smtClean="0">
                <a:latin typeface="Calibri"/>
                <a:cs typeface="Calibri"/>
              </a:rPr>
              <a:t>C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-5" dirty="0" smtClean="0">
                <a:latin typeface="Calibri"/>
                <a:cs typeface="Calibri"/>
              </a:rPr>
              <a:t>e </a:t>
            </a: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6" name="object 183"/>
          <p:cNvSpPr txBox="1"/>
          <p:nvPr/>
        </p:nvSpPr>
        <p:spPr>
          <a:xfrm>
            <a:off x="10372677" y="1802270"/>
            <a:ext cx="482600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17</a:t>
            </a:r>
            <a:r>
              <a:rPr sz="900" spc="-5" dirty="0" smtClean="0">
                <a:latin typeface="Calibri"/>
                <a:cs typeface="Calibri"/>
              </a:rPr>
              <a:t>: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900" spc="30" dirty="0" smtClean="0">
                <a:latin typeface="Calibri"/>
                <a:cs typeface="Calibri"/>
              </a:rPr>
              <a:t>R</a:t>
            </a:r>
            <a:r>
              <a:rPr sz="900" spc="-75" dirty="0" smtClean="0">
                <a:latin typeface="Calibri"/>
                <a:cs typeface="Calibri"/>
              </a:rPr>
              <a:t>e</a:t>
            </a:r>
            <a:r>
              <a:rPr sz="900" spc="65" dirty="0" smtClean="0">
                <a:latin typeface="Calibri"/>
                <a:cs typeface="Calibri"/>
              </a:rPr>
              <a:t>c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0" dirty="0" smtClean="0">
                <a:latin typeface="Calibri"/>
                <a:cs typeface="Calibri"/>
              </a:rPr>
              <a:t>n</a:t>
            </a:r>
            <a:r>
              <a:rPr sz="900" spc="-50" dirty="0" smtClean="0">
                <a:latin typeface="Calibri"/>
                <a:cs typeface="Calibri"/>
              </a:rPr>
              <a:t>g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900" spc="-30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35" dirty="0" smtClean="0">
                <a:latin typeface="Calibri"/>
                <a:cs typeface="Calibri"/>
              </a:rPr>
              <a:t>k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7" name="object 184"/>
          <p:cNvSpPr/>
          <p:nvPr/>
        </p:nvSpPr>
        <p:spPr>
          <a:xfrm>
            <a:off x="4642565" y="3500387"/>
            <a:ext cx="89407" cy="89408"/>
          </a:xfrm>
          <a:custGeom>
            <a:avLst/>
            <a:gdLst/>
            <a:ahLst/>
            <a:cxnLst/>
            <a:rect l="l" t="t" r="r" b="b"/>
            <a:pathLst>
              <a:path w="89407" h="89408">
                <a:moveTo>
                  <a:pt x="89407" y="0"/>
                </a:moveTo>
                <a:lnTo>
                  <a:pt x="0" y="0"/>
                </a:lnTo>
                <a:lnTo>
                  <a:pt x="44703" y="89408"/>
                </a:lnTo>
                <a:lnTo>
                  <a:pt x="8940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5"/>
          <p:cNvSpPr/>
          <p:nvPr/>
        </p:nvSpPr>
        <p:spPr>
          <a:xfrm>
            <a:off x="5423107" y="381839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3204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6"/>
          <p:cNvSpPr/>
          <p:nvPr/>
        </p:nvSpPr>
        <p:spPr>
          <a:xfrm>
            <a:off x="5655135" y="3773690"/>
            <a:ext cx="89408" cy="89407"/>
          </a:xfrm>
          <a:custGeom>
            <a:avLst/>
            <a:gdLst/>
            <a:ahLst/>
            <a:cxnLst/>
            <a:rect l="l" t="t" r="r" b="b"/>
            <a:pathLst>
              <a:path w="89408" h="89407">
                <a:moveTo>
                  <a:pt x="0" y="0"/>
                </a:moveTo>
                <a:lnTo>
                  <a:pt x="0" y="89407"/>
                </a:lnTo>
                <a:lnTo>
                  <a:pt x="89408" y="44703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87"/>
          <p:cNvSpPr/>
          <p:nvPr/>
        </p:nvSpPr>
        <p:spPr>
          <a:xfrm>
            <a:off x="5973144" y="3443364"/>
            <a:ext cx="7112" cy="146430"/>
          </a:xfrm>
          <a:custGeom>
            <a:avLst/>
            <a:gdLst/>
            <a:ahLst/>
            <a:cxnLst/>
            <a:rect l="l" t="t" r="r" b="b"/>
            <a:pathLst>
              <a:path w="7112" h="146430">
                <a:moveTo>
                  <a:pt x="0" y="146430"/>
                </a:moveTo>
                <a:lnTo>
                  <a:pt x="0" y="60705"/>
                </a:lnTo>
                <a:lnTo>
                  <a:pt x="7112" y="60705"/>
                </a:lnTo>
                <a:lnTo>
                  <a:pt x="7112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88"/>
          <p:cNvSpPr/>
          <p:nvPr/>
        </p:nvSpPr>
        <p:spPr>
          <a:xfrm>
            <a:off x="5935552" y="3443364"/>
            <a:ext cx="89407" cy="89407"/>
          </a:xfrm>
          <a:custGeom>
            <a:avLst/>
            <a:gdLst/>
            <a:ahLst/>
            <a:cxnLst/>
            <a:rect l="l" t="t" r="r" b="b"/>
            <a:pathLst>
              <a:path w="89407" h="89407">
                <a:moveTo>
                  <a:pt x="44703" y="0"/>
                </a:moveTo>
                <a:lnTo>
                  <a:pt x="0" y="89407"/>
                </a:lnTo>
                <a:lnTo>
                  <a:pt x="89407" y="89407"/>
                </a:lnTo>
                <a:lnTo>
                  <a:pt x="4470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89"/>
          <p:cNvSpPr/>
          <p:nvPr/>
        </p:nvSpPr>
        <p:spPr>
          <a:xfrm>
            <a:off x="2848689" y="3808615"/>
            <a:ext cx="1024509" cy="15748"/>
          </a:xfrm>
          <a:custGeom>
            <a:avLst/>
            <a:gdLst/>
            <a:ahLst/>
            <a:cxnLst/>
            <a:rect l="l" t="t" r="r" b="b"/>
            <a:pathLst>
              <a:path w="1024509" h="15748">
                <a:moveTo>
                  <a:pt x="0" y="0"/>
                </a:moveTo>
                <a:lnTo>
                  <a:pt x="1024509" y="15748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0"/>
          <p:cNvSpPr/>
          <p:nvPr/>
        </p:nvSpPr>
        <p:spPr>
          <a:xfrm>
            <a:off x="3861388" y="3779405"/>
            <a:ext cx="90043" cy="89408"/>
          </a:xfrm>
          <a:custGeom>
            <a:avLst/>
            <a:gdLst/>
            <a:ahLst/>
            <a:cxnLst/>
            <a:rect l="l" t="t" r="r" b="b"/>
            <a:pathLst>
              <a:path w="90043" h="89408">
                <a:moveTo>
                  <a:pt x="1397" y="0"/>
                </a:moveTo>
                <a:lnTo>
                  <a:pt x="0" y="89408"/>
                </a:lnTo>
                <a:lnTo>
                  <a:pt x="90043" y="46100"/>
                </a:lnTo>
                <a:lnTo>
                  <a:pt x="13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1"/>
          <p:cNvSpPr txBox="1"/>
          <p:nvPr/>
        </p:nvSpPr>
        <p:spPr>
          <a:xfrm>
            <a:off x="9511363" y="3990098"/>
            <a:ext cx="67310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15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20" dirty="0" smtClean="0">
                <a:latin typeface="Calibri"/>
                <a:cs typeface="Calibri"/>
              </a:rPr>
              <a:t>Pr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15" dirty="0" smtClean="0">
                <a:latin typeface="Calibri"/>
                <a:cs typeface="Calibri"/>
              </a:rPr>
              <a:t>s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30" dirty="0" smtClean="0">
                <a:latin typeface="Calibri"/>
                <a:cs typeface="Calibri"/>
              </a:rPr>
              <a:t>n</a:t>
            </a:r>
            <a:r>
              <a:rPr sz="900" spc="-15" dirty="0" smtClean="0">
                <a:latin typeface="Calibri"/>
                <a:cs typeface="Calibri"/>
              </a:rPr>
              <a:t>c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5" name="object 192"/>
          <p:cNvSpPr txBox="1"/>
          <p:nvPr/>
        </p:nvSpPr>
        <p:spPr>
          <a:xfrm>
            <a:off x="9641538" y="4127385"/>
            <a:ext cx="416559" cy="156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20" dirty="0" smtClean="0">
                <a:latin typeface="Calibri"/>
                <a:cs typeface="Calibri"/>
              </a:rPr>
              <a:t>s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r</a:t>
            </a:r>
            <a:r>
              <a:rPr sz="900" spc="5" dirty="0" smtClean="0">
                <a:latin typeface="Calibri"/>
                <a:cs typeface="Calibri"/>
              </a:rPr>
              <a:t> </a:t>
            </a:r>
            <a:r>
              <a:rPr sz="900" spc="0" dirty="0" smtClean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6" name="object 193"/>
          <p:cNvSpPr txBox="1"/>
          <p:nvPr/>
        </p:nvSpPr>
        <p:spPr>
          <a:xfrm>
            <a:off x="9177735" y="2894216"/>
            <a:ext cx="600075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1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18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-40" dirty="0" smtClean="0">
                <a:latin typeface="Calibri"/>
                <a:cs typeface="Calibri"/>
              </a:rPr>
              <a:t>H</a:t>
            </a:r>
            <a:r>
              <a:rPr sz="900" spc="50" dirty="0" smtClean="0">
                <a:latin typeface="Calibri"/>
                <a:cs typeface="Calibri"/>
              </a:rPr>
              <a:t>u</a:t>
            </a:r>
            <a:r>
              <a:rPr sz="900" spc="-55" dirty="0" smtClean="0">
                <a:latin typeface="Calibri"/>
                <a:cs typeface="Calibri"/>
              </a:rPr>
              <a:t>m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0" dirty="0" smtClean="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te</a:t>
            </a:r>
            <a:r>
              <a:rPr sz="900" spc="-20" dirty="0" smtClean="0">
                <a:latin typeface="Calibri"/>
                <a:cs typeface="Calibri"/>
              </a:rPr>
              <a:t>r</a:t>
            </a:r>
            <a:r>
              <a:rPr sz="900" spc="40" dirty="0" smtClean="0">
                <a:latin typeface="Calibri"/>
                <a:cs typeface="Calibri"/>
              </a:rPr>
              <a:t>v</a:t>
            </a:r>
            <a:r>
              <a:rPr sz="900" spc="0" dirty="0" smtClean="0">
                <a:latin typeface="Calibri"/>
                <a:cs typeface="Calibri"/>
              </a:rPr>
              <a:t>e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30" dirty="0" smtClean="0">
                <a:latin typeface="Calibri"/>
                <a:cs typeface="Calibri"/>
              </a:rPr>
              <a:t>o</a:t>
            </a:r>
            <a:r>
              <a:rPr sz="900" spc="0" dirty="0" smtClean="0">
                <a:latin typeface="Calibri"/>
                <a:cs typeface="Calibri"/>
              </a:rPr>
              <a:t>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7" name="object 194"/>
          <p:cNvSpPr txBox="1"/>
          <p:nvPr/>
        </p:nvSpPr>
        <p:spPr>
          <a:xfrm>
            <a:off x="10423859" y="2894216"/>
            <a:ext cx="648970" cy="293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T</a:t>
            </a:r>
            <a:r>
              <a:rPr sz="900" spc="-15" dirty="0" smtClean="0">
                <a:latin typeface="Calibri"/>
                <a:cs typeface="Calibri"/>
              </a:rPr>
              <a:t>19</a:t>
            </a:r>
            <a:r>
              <a:rPr sz="900" spc="-5" dirty="0" smtClean="0">
                <a:latin typeface="Calibri"/>
                <a:cs typeface="Calibri"/>
              </a:rPr>
              <a:t>: </a:t>
            </a:r>
            <a:r>
              <a:rPr sz="900" spc="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20" dirty="0" smtClean="0">
                <a:latin typeface="Calibri"/>
                <a:cs typeface="Calibri"/>
              </a:rPr>
              <a:t>x</a:t>
            </a:r>
            <a:r>
              <a:rPr sz="900" spc="-5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 </a:t>
            </a:r>
            <a:r>
              <a:rPr sz="900" spc="-65" dirty="0" smtClean="0">
                <a:latin typeface="Calibri"/>
                <a:cs typeface="Calibri"/>
              </a:rPr>
              <a:t>W</a:t>
            </a:r>
            <a:r>
              <a:rPr sz="900" spc="0" dirty="0" smtClean="0"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35" dirty="0" smtClean="0">
                <a:latin typeface="Calibri"/>
                <a:cs typeface="Calibri"/>
              </a:rPr>
              <a:t>v</a:t>
            </a:r>
            <a:r>
              <a:rPr sz="900" spc="15" dirty="0" smtClean="0">
                <a:latin typeface="Calibri"/>
                <a:cs typeface="Calibri"/>
              </a:rPr>
              <a:t>ai</a:t>
            </a:r>
            <a:r>
              <a:rPr sz="900" spc="-60" dirty="0" smtClean="0">
                <a:latin typeface="Calibri"/>
                <a:cs typeface="Calibri"/>
              </a:rPr>
              <a:t>l</a:t>
            </a:r>
            <a:r>
              <a:rPr sz="900" spc="15" dirty="0" smtClean="0">
                <a:latin typeface="Calibri"/>
                <a:cs typeface="Calibri"/>
              </a:rPr>
              <a:t>a</a:t>
            </a:r>
            <a:r>
              <a:rPr sz="900" spc="-25" dirty="0" smtClean="0">
                <a:latin typeface="Calibri"/>
                <a:cs typeface="Calibri"/>
              </a:rPr>
              <a:t>b</a:t>
            </a:r>
            <a:r>
              <a:rPr sz="900" spc="15" dirty="0" smtClean="0">
                <a:latin typeface="Calibri"/>
                <a:cs typeface="Calibri"/>
              </a:rPr>
              <a:t>l</a:t>
            </a:r>
            <a:r>
              <a:rPr sz="900" spc="0" dirty="0" smtClean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8" name="object 195"/>
          <p:cNvSpPr txBox="1"/>
          <p:nvPr/>
        </p:nvSpPr>
        <p:spPr>
          <a:xfrm>
            <a:off x="9210374" y="2410599"/>
            <a:ext cx="646430" cy="155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10" dirty="0" smtClean="0">
                <a:latin typeface="Calibri"/>
                <a:cs typeface="Calibri"/>
              </a:rPr>
              <a:t>W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0" dirty="0" smtClean="0">
                <a:latin typeface="Calibri"/>
                <a:cs typeface="Calibri"/>
              </a:rPr>
              <a:t>t</a:t>
            </a:r>
            <a:r>
              <a:rPr sz="900" spc="15" dirty="0" smtClean="0">
                <a:latin typeface="Calibri"/>
                <a:cs typeface="Calibri"/>
              </a:rPr>
              <a:t>i</a:t>
            </a:r>
            <a:r>
              <a:rPr sz="900" spc="-25" dirty="0" smtClean="0">
                <a:latin typeface="Calibri"/>
                <a:cs typeface="Calibri"/>
              </a:rPr>
              <a:t>n</a:t>
            </a:r>
            <a:r>
              <a:rPr sz="900" spc="-5" dirty="0" smtClean="0">
                <a:latin typeface="Calibri"/>
                <a:cs typeface="Calibri"/>
              </a:rPr>
              <a:t>g</a:t>
            </a:r>
            <a:r>
              <a:rPr sz="900" spc="45" dirty="0" smtClean="0">
                <a:latin typeface="Calibri"/>
                <a:cs typeface="Calibri"/>
              </a:rPr>
              <a:t> 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55" dirty="0" smtClean="0">
                <a:latin typeface="Calibri"/>
                <a:cs typeface="Calibri"/>
              </a:rPr>
              <a:t>r</a:t>
            </a:r>
            <a:r>
              <a:rPr sz="900" spc="-5" dirty="0" smtClean="0">
                <a:latin typeface="Calibri"/>
                <a:cs typeface="Calibri"/>
              </a:rPr>
              <a:t>e</a:t>
            </a:r>
            <a:r>
              <a:rPr sz="900" spc="-60" dirty="0" smtClean="0">
                <a:latin typeface="Calibri"/>
                <a:cs typeface="Calibri"/>
              </a:rPr>
              <a:t>a</a:t>
            </a:r>
            <a:r>
              <a:rPr sz="900" spc="-5" dirty="0" smtClean="0">
                <a:latin typeface="Calibri"/>
                <a:cs typeface="Calibri"/>
              </a:rPr>
              <a:t>;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9" name="object 5"/>
          <p:cNvSpPr/>
          <p:nvPr/>
        </p:nvSpPr>
        <p:spPr>
          <a:xfrm>
            <a:off x="3634328" y="1194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6644" y="173669"/>
                </a:lnTo>
                <a:lnTo>
                  <a:pt x="25518" y="123551"/>
                </a:lnTo>
                <a:lnTo>
                  <a:pt x="55032" y="79835"/>
                </a:lnTo>
                <a:lnTo>
                  <a:pt x="93597" y="44110"/>
                </a:lnTo>
                <a:lnTo>
                  <a:pt x="139624" y="17966"/>
                </a:lnTo>
                <a:lnTo>
                  <a:pt x="191523" y="2992"/>
                </a:lnTo>
                <a:lnTo>
                  <a:pt x="228600" y="0"/>
                </a:lnTo>
                <a:lnTo>
                  <a:pt x="247346" y="757"/>
                </a:lnTo>
                <a:lnTo>
                  <a:pt x="300849" y="11655"/>
                </a:lnTo>
                <a:lnTo>
                  <a:pt x="349010" y="34252"/>
                </a:lnTo>
                <a:lnTo>
                  <a:pt x="390239" y="66960"/>
                </a:lnTo>
                <a:lnTo>
                  <a:pt x="422947" y="108189"/>
                </a:lnTo>
                <a:lnTo>
                  <a:pt x="445544" y="156350"/>
                </a:lnTo>
                <a:lnTo>
                  <a:pt x="456442" y="209853"/>
                </a:lnTo>
                <a:lnTo>
                  <a:pt x="457200" y="228600"/>
                </a:lnTo>
                <a:lnTo>
                  <a:pt x="456442" y="247346"/>
                </a:lnTo>
                <a:lnTo>
                  <a:pt x="445544" y="300849"/>
                </a:lnTo>
                <a:lnTo>
                  <a:pt x="422947" y="349010"/>
                </a:lnTo>
                <a:lnTo>
                  <a:pt x="390239" y="390239"/>
                </a:lnTo>
                <a:lnTo>
                  <a:pt x="349010" y="422947"/>
                </a:lnTo>
                <a:lnTo>
                  <a:pt x="300849" y="445544"/>
                </a:lnTo>
                <a:lnTo>
                  <a:pt x="247346" y="456442"/>
                </a:lnTo>
                <a:lnTo>
                  <a:pt x="228600" y="457200"/>
                </a:lnTo>
                <a:lnTo>
                  <a:pt x="209853" y="456442"/>
                </a:lnTo>
                <a:lnTo>
                  <a:pt x="156350" y="445544"/>
                </a:lnTo>
                <a:lnTo>
                  <a:pt x="108189" y="422947"/>
                </a:lnTo>
                <a:lnTo>
                  <a:pt x="66960" y="390239"/>
                </a:lnTo>
                <a:lnTo>
                  <a:pt x="34252" y="349010"/>
                </a:lnTo>
                <a:lnTo>
                  <a:pt x="11655" y="300849"/>
                </a:lnTo>
                <a:lnTo>
                  <a:pt x="757" y="247346"/>
                </a:lnTo>
                <a:lnTo>
                  <a:pt x="0" y="228600"/>
                </a:lnTo>
                <a:close/>
              </a:path>
            </a:pathLst>
          </a:custGeom>
          <a:ln w="9534">
            <a:solidFill>
              <a:srgbClr val="4F87B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object 155"/>
              <p:cNvSpPr txBox="1"/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no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t-PT" sz="900" dirty="0" smtClean="0">
                    <a:latin typeface="Calibri"/>
                    <a:cs typeface="Calibri"/>
                  </a:rPr>
                  <a:t>X</a:t>
                </a:r>
                <a14:m>
                  <m:oMath xmlns:m="http://schemas.openxmlformats.org/officeDocument/2006/math">
                    <m:r>
                      <a:rPr lang="pt-PT" sz="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≤</m:t>
                    </m:r>
                    <m:r>
                      <a:rPr lang="pt-PT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3;</m:t>
                    </m:r>
                  </m:oMath>
                </a14:m>
                <a:r>
                  <a:rPr lang="pt-PT" sz="900" spc="240" dirty="0" smtClean="0">
                    <a:latin typeface="Calibri"/>
                    <a:cs typeface="Calibri"/>
                  </a:rPr>
                  <a:t>  </a:t>
                </a:r>
                <a:r>
                  <a:rPr lang="pt-PT" sz="900" spc="130" dirty="0" smtClean="0">
                    <a:latin typeface="Calibri"/>
                    <a:cs typeface="Calibri"/>
                  </a:rPr>
                  <a:t>  </a:t>
                </a:r>
                <a:endParaRPr sz="9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200" name="object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87" y="2795791"/>
                <a:ext cx="336295" cy="155575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18182" t="-28000" b="-4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/>
              <p:cNvSpPr txBox="1"/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1" name="TextBox 2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640" y="2888555"/>
                <a:ext cx="304753" cy="260905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102000" t="-158140" r="-132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/>
              <p:cNvSpPr txBox="1"/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2" name="TextBox 2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437" y="2788171"/>
                <a:ext cx="304753" cy="26090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375" y="4790579"/>
                <a:ext cx="304753" cy="260905"/>
              </a:xfrm>
              <a:prstGeom prst="rect">
                <a:avLst/>
              </a:prstGeom>
              <a:blipFill rotWithShape="0">
                <a:blip r:embed="rId8" cstate="print"/>
                <a:stretch>
                  <a:fillRect l="-104000" t="-158140" r="-130000" b="-216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7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7" y="4157739"/>
                <a:ext cx="304753" cy="260905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102000" t="-155814" r="-132000" b="-218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TextBox 205"/>
          <p:cNvSpPr txBox="1"/>
          <p:nvPr/>
        </p:nvSpPr>
        <p:spPr>
          <a:xfrm>
            <a:off x="1333500" y="51435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412742" y="655662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6510551" y="5966916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C00000"/>
                </a:solidFill>
              </a:rPr>
              <a:t>Decapping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393370" y="619268"/>
            <a:ext cx="3370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6">
                    <a:lumMod val="50000"/>
                  </a:schemeClr>
                </a:solidFill>
              </a:rPr>
              <a:t>Aliquoting &amp; Output Sorting</a:t>
            </a:r>
            <a:endParaRPr lang="pt-PT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43012" y="0"/>
            <a:ext cx="10260011" cy="7968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Petri Net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68" y="892084"/>
            <a:ext cx="12063732" cy="5789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560070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F86F08"/>
                </a:solidFill>
              </a:rPr>
              <a:t>Input Sorting</a:t>
            </a:r>
            <a:endParaRPr lang="pt-PT" sz="2000" b="1" dirty="0">
              <a:solidFill>
                <a:srgbClr val="F86F0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774" y="614718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2">
                    <a:lumMod val="75000"/>
                  </a:schemeClr>
                </a:solidFill>
              </a:rPr>
              <a:t>Identification</a:t>
            </a:r>
            <a:endParaRPr lang="pt-PT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7936" y="6457890"/>
            <a:ext cx="2571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rgbClr val="C00000"/>
                </a:solidFill>
              </a:rPr>
              <a:t>Decapping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9162" y="578324"/>
            <a:ext cx="3370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PT" sz="2000" b="1" dirty="0" smtClean="0">
                <a:solidFill>
                  <a:schemeClr val="accent6">
                    <a:lumMod val="50000"/>
                  </a:schemeClr>
                </a:solidFill>
              </a:rPr>
              <a:t>Aliquoting &amp; Output Sorting</a:t>
            </a:r>
            <a:endParaRPr lang="pt-PT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14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59870"/>
              </p:ext>
            </p:extLst>
          </p:nvPr>
        </p:nvGraphicFramePr>
        <p:xfrm>
          <a:off x="2674939" y="1288107"/>
          <a:ext cx="8828084" cy="5504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  <a:gridCol w="464636"/>
              </a:tblGrid>
              <a:tr h="370130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4658"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L w="12700" cmpd="sng"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2400" u="none" strike="noStrike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</a:t>
                      </a:r>
                      <a:endParaRPr lang="pt-PT" sz="2400" b="0" i="0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8239" marR="8239" marT="8239" marB="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17689" y="3578718"/>
            <a:ext cx="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 smtClean="0"/>
              <a:t>D = </a:t>
            </a:r>
            <a:endParaRPr lang="pt-PT" sz="24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– Incidence matrix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11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09744" y="3774277"/>
            <a:ext cx="2220916" cy="66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PT" sz="3200" dirty="0" smtClean="0"/>
              <a:t>Unbounded</a:t>
            </a:r>
            <a:endParaRPr lang="pt-PT" sz="3200" dirty="0"/>
          </a:p>
        </p:txBody>
      </p:sp>
      <p:sp>
        <p:nvSpPr>
          <p:cNvPr id="4" name="Right Arrow 3"/>
          <p:cNvSpPr/>
          <p:nvPr/>
        </p:nvSpPr>
        <p:spPr>
          <a:xfrm>
            <a:off x="5265735" y="3681406"/>
            <a:ext cx="1471612" cy="854871"/>
          </a:xfrm>
          <a:prstGeom prst="rightArrow">
            <a:avLst>
              <a:gd name="adj1" fmla="val 50000"/>
              <a:gd name="adj2" fmla="val 81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Marcador de Posição de Conteúdo 2"/>
          <p:cNvSpPr txBox="1">
            <a:spLocks/>
          </p:cNvSpPr>
          <p:nvPr/>
        </p:nvSpPr>
        <p:spPr>
          <a:xfrm>
            <a:off x="7972422" y="3427804"/>
            <a:ext cx="1771651" cy="1362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PT" sz="3200" dirty="0" smtClean="0"/>
              <a:t>Not Safe</a:t>
            </a:r>
            <a:endParaRPr lang="pt-PT" sz="32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1607341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Boundeness and Safeness</a:t>
            </a:r>
          </a:p>
        </p:txBody>
      </p:sp>
    </p:spTree>
    <p:extLst>
      <p:ext uri="{BB962C8B-B14F-4D97-AF65-F5344CB8AC3E}">
        <p14:creationId xmlns:p14="http://schemas.microsoft.com/office/powerpoint/2010/main" val="160228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780232" y="3300413"/>
            <a:ext cx="5185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All transitions: 		Level 4</a:t>
            </a:r>
            <a:endParaRPr lang="en-GB" sz="32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Liveness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7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 smtClean="0"/>
              <a:t/>
            </a:r>
            <a:br>
              <a:rPr lang="pt-PT" dirty="0" smtClean="0"/>
            </a:br>
            <a:endParaRPr lang="pt-PT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pic>
        <p:nvPicPr>
          <p:cNvPr id="6" name="Imagem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60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6" name="Oval 5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246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955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4" name="Oval 3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545513" y="25574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566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7350" y="1143000"/>
            <a:ext cx="9452990" cy="532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Cobas Machine System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8545513" y="25574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9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777038" y="14239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8545513" y="25574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762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4" name="Oval 3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683374" y="1400175"/>
            <a:ext cx="279401" cy="152401"/>
          </a:xfrm>
          <a:prstGeom prst="ellipse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6743700" y="1425574"/>
            <a:ext cx="146050" cy="13017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8474075" y="254952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8596313" y="25542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36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9" name="Oval 8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6683374" y="1400175"/>
            <a:ext cx="279401" cy="152401"/>
          </a:xfrm>
          <a:prstGeom prst="ellipse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/>
          <p:cNvSpPr/>
          <p:nvPr/>
        </p:nvSpPr>
        <p:spPr>
          <a:xfrm>
            <a:off x="8615363" y="255428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Oval 14"/>
          <p:cNvSpPr/>
          <p:nvPr/>
        </p:nvSpPr>
        <p:spPr>
          <a:xfrm>
            <a:off x="6743700" y="1425574"/>
            <a:ext cx="146050" cy="13017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/>
          <p:cNvSpPr/>
          <p:nvPr/>
        </p:nvSpPr>
        <p:spPr>
          <a:xfrm>
            <a:off x="8480425" y="255587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10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/>
          <p:cNvSpPr/>
          <p:nvPr/>
        </p:nvSpPr>
        <p:spPr>
          <a:xfrm>
            <a:off x="6683374" y="1387475"/>
            <a:ext cx="279401" cy="152401"/>
          </a:xfrm>
          <a:prstGeom prst="ellipse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8621713" y="254793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Oval 10"/>
          <p:cNvSpPr/>
          <p:nvPr/>
        </p:nvSpPr>
        <p:spPr>
          <a:xfrm>
            <a:off x="6743700" y="1406524"/>
            <a:ext cx="146050" cy="13017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8480425" y="254952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47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232152" y="1094906"/>
            <a:ext cx="9727696" cy="4668188"/>
            <a:chOff x="1232152" y="1094906"/>
            <a:chExt cx="9727696" cy="466818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lum/>
            </a:blip>
            <a:stretch>
              <a:fillRect/>
            </a:stretch>
          </p:blipFill>
          <p:spPr>
            <a:xfrm>
              <a:off x="1232152" y="1094906"/>
              <a:ext cx="9727696" cy="4668188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6712743" y="1431132"/>
              <a:ext cx="221456" cy="138112"/>
            </a:xfrm>
            <a:prstGeom prst="ellipse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Oval 14"/>
            <p:cNvSpPr/>
            <p:nvPr/>
          </p:nvSpPr>
          <p:spPr>
            <a:xfrm>
              <a:off x="6679407" y="1416845"/>
              <a:ext cx="221456" cy="138112"/>
            </a:xfrm>
            <a:prstGeom prst="ellipse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8" name="Oval 7"/>
            <p:cNvSpPr/>
            <p:nvPr/>
          </p:nvSpPr>
          <p:spPr>
            <a:xfrm>
              <a:off x="6653213" y="1390650"/>
              <a:ext cx="345281" cy="154781"/>
            </a:xfrm>
            <a:prstGeom prst="ellipse">
              <a:avLst/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Oval 10"/>
            <p:cNvSpPr/>
            <p:nvPr/>
          </p:nvSpPr>
          <p:spPr>
            <a:xfrm>
              <a:off x="6746081" y="1431924"/>
              <a:ext cx="146050" cy="1301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Oval 4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Oval 9"/>
          <p:cNvSpPr/>
          <p:nvPr/>
        </p:nvSpPr>
        <p:spPr>
          <a:xfrm>
            <a:off x="8647113" y="252253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11"/>
          <p:cNvSpPr/>
          <p:nvPr/>
        </p:nvSpPr>
        <p:spPr>
          <a:xfrm>
            <a:off x="8550275" y="258127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12"/>
          <p:cNvSpPr/>
          <p:nvPr/>
        </p:nvSpPr>
        <p:spPr>
          <a:xfrm>
            <a:off x="8442325" y="253047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765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lum bright="25000"/>
          </a:blip>
          <a:stretch>
            <a:fillRect/>
          </a:stretch>
        </p:blipFill>
        <p:spPr>
          <a:xfrm>
            <a:off x="1232152" y="1094906"/>
            <a:ext cx="9727696" cy="4668188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243012" y="-1"/>
            <a:ext cx="10260011" cy="10949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Properties –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Reachability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3133871" y="5980070"/>
            <a:ext cx="64782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/>
              <a:t>Infinite Reachability Set</a:t>
            </a:r>
            <a:endParaRPr lang="en-GB" sz="2800" dirty="0"/>
          </a:p>
        </p:txBody>
      </p:sp>
      <p:sp>
        <p:nvSpPr>
          <p:cNvPr id="19" name="Oval 18"/>
          <p:cNvSpPr/>
          <p:nvPr/>
        </p:nvSpPr>
        <p:spPr>
          <a:xfrm>
            <a:off x="6772275" y="3376612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Oval 19"/>
          <p:cNvSpPr/>
          <p:nvPr/>
        </p:nvSpPr>
        <p:spPr>
          <a:xfrm>
            <a:off x="6881813" y="542925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/>
          <p:cNvSpPr/>
          <p:nvPr/>
        </p:nvSpPr>
        <p:spPr>
          <a:xfrm>
            <a:off x="6477000" y="2400301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Oval 21"/>
          <p:cNvSpPr/>
          <p:nvPr/>
        </p:nvSpPr>
        <p:spPr>
          <a:xfrm>
            <a:off x="8901113" y="1643064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Oval 22"/>
          <p:cNvSpPr/>
          <p:nvPr/>
        </p:nvSpPr>
        <p:spPr>
          <a:xfrm>
            <a:off x="8647113" y="2522539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/>
          <p:cNvSpPr/>
          <p:nvPr/>
        </p:nvSpPr>
        <p:spPr>
          <a:xfrm>
            <a:off x="8550275" y="258127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/>
          <p:cNvSpPr/>
          <p:nvPr/>
        </p:nvSpPr>
        <p:spPr>
          <a:xfrm>
            <a:off x="8442325" y="2530476"/>
            <a:ext cx="88106" cy="9048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/>
          <p:cNvSpPr/>
          <p:nvPr/>
        </p:nvSpPr>
        <p:spPr>
          <a:xfrm>
            <a:off x="6653213" y="1390650"/>
            <a:ext cx="345281" cy="154781"/>
          </a:xfrm>
          <a:prstGeom prst="ellipse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/>
          <p:cNvSpPr/>
          <p:nvPr/>
        </p:nvSpPr>
        <p:spPr>
          <a:xfrm>
            <a:off x="6746081" y="1431924"/>
            <a:ext cx="146050" cy="130175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5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smtClean="0">
                <a:solidFill>
                  <a:schemeClr val="accent1">
                    <a:lumMod val="75000"/>
                  </a:schemeClr>
                </a:solidFill>
              </a:rPr>
              <a:t>Petri Net Properties – Coverability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49338" y="2407443"/>
                <a:ext cx="3593440" cy="397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sz="2800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sz="2800" dirty="0" smtClean="0"/>
                  <a:t>	</a:t>
                </a:r>
                <a:endParaRPr lang="pt-PT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38" y="2407443"/>
                <a:ext cx="3593440" cy="397647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16626" y="2407443"/>
                <a:ext cx="3593440" cy="39764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sz="2800" dirty="0" smtClean="0"/>
                  <a:t>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PT" sz="2800" dirty="0" smtClean="0"/>
                  <a:t>	</a:t>
                </a:r>
                <a:endParaRPr lang="pt-PT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26" y="2407443"/>
                <a:ext cx="3593440" cy="3976473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071812" y="3153550"/>
            <a:ext cx="15408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800" dirty="0"/>
              <a:t>Does not cover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42122" y="4107657"/>
            <a:ext cx="1800225" cy="314325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angle 11"/>
          <p:cNvSpPr/>
          <p:nvPr/>
        </p:nvSpPr>
        <p:spPr>
          <a:xfrm>
            <a:off x="8010524" y="3504694"/>
            <a:ext cx="15408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800" dirty="0" smtClean="0"/>
              <a:t>Covers</a:t>
            </a:r>
            <a:endParaRPr lang="pt-PT" sz="2800" dirty="0"/>
          </a:p>
        </p:txBody>
      </p:sp>
      <p:sp>
        <p:nvSpPr>
          <p:cNvPr id="14" name="Right Arrow 13"/>
          <p:cNvSpPr/>
          <p:nvPr/>
        </p:nvSpPr>
        <p:spPr>
          <a:xfrm>
            <a:off x="8010524" y="4107657"/>
            <a:ext cx="1540847" cy="314325"/>
          </a:xfrm>
          <a:prstGeom prst="rightArrow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36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3012" y="0"/>
            <a:ext cx="10260011" cy="1752598"/>
          </a:xfrm>
        </p:spPr>
        <p:txBody>
          <a:bodyPr/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Properties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– Conservation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9678" y="2596966"/>
                <a:ext cx="1604215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78" y="2596966"/>
                <a:ext cx="1604215" cy="53091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4815680" y="2757768"/>
            <a:ext cx="807244" cy="201615"/>
          </a:xfrm>
          <a:prstGeom prst="rightArrow">
            <a:avLst>
              <a:gd name="adj1" fmla="val 50000"/>
              <a:gd name="adj2" fmla="val 81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  <m:t>1 1 1 1 1 1 0 0 </m:t>
                          </m:r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⋯0</m:t>
                          </m:r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3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3012" y="0"/>
            <a:ext cx="10260011" cy="1752598"/>
          </a:xfrm>
        </p:spPr>
        <p:txBody>
          <a:bodyPr/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Properties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– Conservation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Marcador de Posição de Conteúdo 2"/>
          <p:cNvSpPr>
            <a:spLocks noGrp="1"/>
          </p:cNvSpPr>
          <p:nvPr>
            <p:ph idx="1"/>
          </p:nvPr>
        </p:nvSpPr>
        <p:spPr>
          <a:xfrm>
            <a:off x="2594764" y="3993473"/>
            <a:ext cx="2220916" cy="6691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PT" sz="3200" dirty="0" smtClean="0"/>
              <a:t>Unbounded</a:t>
            </a:r>
            <a:endParaRPr lang="pt-PT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79678" y="2596966"/>
                <a:ext cx="1604215" cy="530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800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PT" sz="2800" b="0" i="0" dirty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678" y="2596966"/>
                <a:ext cx="1604215" cy="53091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4815680" y="2757768"/>
            <a:ext cx="807244" cy="201615"/>
          </a:xfrm>
          <a:prstGeom prst="rightArrow">
            <a:avLst>
              <a:gd name="adj1" fmla="val 50000"/>
              <a:gd name="adj2" fmla="val 81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  <m:t>1 1 1 1 1 1 0 0 </m:t>
                          </m:r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⋯0</m:t>
                          </m:r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8280399" y="2634050"/>
            <a:ext cx="1323834" cy="437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7697643" y="3993474"/>
            <a:ext cx="2489346" cy="6691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pt-PT" sz="3200" dirty="0" smtClean="0"/>
              <a:t>Not Conservative</a:t>
            </a:r>
            <a:endParaRPr lang="pt-PT" sz="3200" dirty="0"/>
          </a:p>
        </p:txBody>
      </p:sp>
      <p:sp>
        <p:nvSpPr>
          <p:cNvPr id="14" name="Right Arrow 13"/>
          <p:cNvSpPr/>
          <p:nvPr/>
        </p:nvSpPr>
        <p:spPr>
          <a:xfrm>
            <a:off x="4929188" y="4124340"/>
            <a:ext cx="2768455" cy="361935"/>
          </a:xfrm>
          <a:prstGeom prst="rightArrow">
            <a:avLst>
              <a:gd name="adj1" fmla="val 50000"/>
              <a:gd name="adj2" fmla="val 817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ight Arrow 14"/>
          <p:cNvSpPr/>
          <p:nvPr/>
        </p:nvSpPr>
        <p:spPr>
          <a:xfrm rot="5400000">
            <a:off x="8571674" y="3305451"/>
            <a:ext cx="741283" cy="273115"/>
          </a:xfrm>
          <a:prstGeom prst="rightArrow">
            <a:avLst>
              <a:gd name="adj1" fmla="val 50000"/>
              <a:gd name="adj2" fmla="val 817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07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67953" y="3505200"/>
            <a:ext cx="4789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3200" dirty="0" smtClean="0"/>
              <a:t>Analysis period</a:t>
            </a:r>
            <a:endParaRPr lang="pt-PT" sz="3200" dirty="0"/>
          </a:p>
        </p:txBody>
      </p:sp>
      <p:sp>
        <p:nvSpPr>
          <p:cNvPr id="8" name="Rectangle 7"/>
          <p:cNvSpPr/>
          <p:nvPr/>
        </p:nvSpPr>
        <p:spPr>
          <a:xfrm>
            <a:off x="1248853" y="1162050"/>
            <a:ext cx="37231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200" dirty="0" smtClean="0"/>
              <a:t>Initial Selection</a:t>
            </a:r>
            <a:endParaRPr lang="pt-PT" sz="3200" dirty="0"/>
          </a:p>
        </p:txBody>
      </p:sp>
      <p:sp>
        <p:nvSpPr>
          <p:cNvPr id="12" name="Rectangle 11"/>
          <p:cNvSpPr/>
          <p:nvPr/>
        </p:nvSpPr>
        <p:spPr>
          <a:xfrm>
            <a:off x="2419350" y="4644926"/>
            <a:ext cx="5600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 smtClean="0"/>
              <a:t>Test various types of parameters.</a:t>
            </a:r>
          </a:p>
          <a:p>
            <a:pPr algn="just"/>
            <a:r>
              <a:rPr lang="pt-PT" sz="2800" dirty="0" smtClean="0"/>
              <a:t>Cleaning sensors.</a:t>
            </a:r>
          </a:p>
          <a:p>
            <a:pPr algn="just"/>
            <a:r>
              <a:rPr lang="pt-PT" sz="2800" dirty="0" smtClean="0"/>
              <a:t>Evaluating the response of the blood sample to specific reactants.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87591" y="1834634"/>
            <a:ext cx="55324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2800" dirty="0" smtClean="0"/>
              <a:t>Receive samples for testing and separate them in categories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382000" y="1028700"/>
            <a:ext cx="3505200" cy="5295900"/>
            <a:chOff x="8382000" y="1028700"/>
            <a:chExt cx="3505200" cy="5295900"/>
          </a:xfrm>
        </p:grpSpPr>
        <p:graphicFrame>
          <p:nvGraphicFramePr>
            <p:cNvPr id="16" name="Diagram 15"/>
            <p:cNvGraphicFramePr/>
            <p:nvPr/>
          </p:nvGraphicFramePr>
          <p:xfrm>
            <a:off x="9023350" y="1028700"/>
            <a:ext cx="2863850" cy="52959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7" name="Curved Left Arrow 16"/>
            <p:cNvSpPr/>
            <p:nvPr/>
          </p:nvSpPr>
          <p:spPr>
            <a:xfrm rot="10800000">
              <a:off x="8382000" y="3162300"/>
              <a:ext cx="647700" cy="3162300"/>
            </a:xfrm>
            <a:prstGeom prst="curvedLeftArrow">
              <a:avLst>
                <a:gd name="adj1" fmla="val 63858"/>
                <a:gd name="adj2" fmla="val 109197"/>
                <a:gd name="adj3" fmla="val 52566"/>
              </a:avLst>
            </a:prstGeom>
            <a:solidFill>
              <a:srgbClr val="1287C3">
                <a:alpha val="30196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pic>
        <p:nvPicPr>
          <p:cNvPr id="18" name="Picture 1" descr="D:\Tecnico\5º Ano\API\Trabalho 3\Reagentes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86481" y="2845073"/>
            <a:ext cx="2927004" cy="1650727"/>
          </a:xfrm>
          <a:prstGeom prst="rect">
            <a:avLst/>
          </a:prstGeom>
          <a:noFill/>
        </p:spPr>
      </p:pic>
      <p:sp>
        <p:nvSpPr>
          <p:cNvPr id="19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Cobas - Subprocesses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3012" y="0"/>
            <a:ext cx="10260011" cy="1021080"/>
          </a:xfrm>
        </p:spPr>
        <p:txBody>
          <a:bodyPr/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Properties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– Temporal invariance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3012" y="909786"/>
            <a:ext cx="1026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There is at least one sequence of transitions that allows the Petri net to return to the same stage.</a:t>
            </a:r>
            <a:endParaRPr lang="pt-PT" sz="2800" dirty="0"/>
          </a:p>
        </p:txBody>
      </p:sp>
      <p:pic>
        <p:nvPicPr>
          <p:cNvPr id="12" name="Imagem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748380"/>
            <a:ext cx="10707372" cy="5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3012" y="0"/>
            <a:ext cx="10260011" cy="1752598"/>
          </a:xfrm>
        </p:spPr>
        <p:txBody>
          <a:bodyPr/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Petri Net 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Properties </a:t>
            </a:r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– Temporal invariance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3012" y="1513661"/>
            <a:ext cx="10260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There is at least one sequence of transitions that allows the Petri net to return to the same stage.</a:t>
            </a:r>
            <a:endParaRPr lang="pt-P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36094" y="2596966"/>
                <a:ext cx="1447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94" y="2596966"/>
                <a:ext cx="1447799" cy="523220"/>
              </a:xfrm>
              <a:prstGeom prst="rect">
                <a:avLst/>
              </a:prstGeom>
              <a:blipFill rotWithShape="0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4815680" y="2757768"/>
            <a:ext cx="807244" cy="201615"/>
          </a:xfrm>
          <a:prstGeom prst="rightArrow">
            <a:avLst>
              <a:gd name="adj1" fmla="val 50000"/>
              <a:gd name="adj2" fmla="val 817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pt-PT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</a:rPr>
                            <m:t>1 1 0 1 0 1 0 0 </m:t>
                          </m:r>
                          <m:r>
                            <a:rPr lang="pt-PT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⋯0</m:t>
                          </m:r>
                        </m:e>
                      </m:d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02" y="2595950"/>
                <a:ext cx="5083573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68770" y="3409170"/>
                <a:ext cx="9446918" cy="3090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PT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PT" sz="2800" dirty="0" smtClean="0"/>
                  <a:t>T1 </a:t>
                </a:r>
                <a14:m>
                  <m:oMath xmlns:m="http://schemas.openxmlformats.org/officeDocument/2006/math">
                    <m:r>
                      <a:rPr lang="pt-P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PT" sz="2800" dirty="0" smtClean="0"/>
                  <a:t>T2</a:t>
                </a:r>
                <a:r>
                  <a:rPr lang="pt-PT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PT" sz="2800" dirty="0" smtClean="0"/>
                  <a:t>T4</a:t>
                </a:r>
                <a:r>
                  <a:rPr lang="pt-PT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pt-PT" sz="2800" dirty="0" smtClean="0"/>
                  <a:t>T6</a:t>
                </a:r>
                <a:r>
                  <a:rPr lang="pt-PT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P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PT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PT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PT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PT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PT" sz="28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PT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PT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PT" sz="28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PT" sz="28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⋮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PT" sz="28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PT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770" y="3409170"/>
                <a:ext cx="9446918" cy="3090270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2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3012" y="0"/>
            <a:ext cx="10260011" cy="1752598"/>
          </a:xfrm>
        </p:spPr>
        <p:txBody>
          <a:bodyPr/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2062" y="2233296"/>
            <a:ext cx="10260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smtClean="0"/>
              <a:t>It’s really hard to differenciate the real system from the mathematical system!</a:t>
            </a:r>
          </a:p>
          <a:p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73720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0" y="1390650"/>
            <a:ext cx="5848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200" dirty="0" smtClean="0"/>
              <a:t>Final processing</a:t>
            </a:r>
            <a:endParaRPr lang="pt-PT" sz="3200" dirty="0"/>
          </a:p>
        </p:txBody>
      </p:sp>
      <p:sp>
        <p:nvSpPr>
          <p:cNvPr id="14" name="Rectangle 13"/>
          <p:cNvSpPr/>
          <p:nvPr/>
        </p:nvSpPr>
        <p:spPr>
          <a:xfrm>
            <a:off x="1809750" y="2163723"/>
            <a:ext cx="74485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/>
              <a:t>Saves the test tubes  during 6 days</a:t>
            </a:r>
          </a:p>
          <a:p>
            <a:endParaRPr lang="pt-PT" sz="2800" dirty="0" smtClean="0"/>
          </a:p>
          <a:p>
            <a:r>
              <a:rPr lang="pt-PT" sz="2800" dirty="0" smtClean="0"/>
              <a:t>Causes for tests’ failure:</a:t>
            </a:r>
          </a:p>
          <a:p>
            <a:pPr>
              <a:buFontTx/>
              <a:buChar char="-"/>
            </a:pPr>
            <a:r>
              <a:rPr lang="pt-PT" sz="2800" dirty="0" smtClean="0"/>
              <a:t>Bubbles</a:t>
            </a:r>
          </a:p>
          <a:p>
            <a:pPr>
              <a:buFontTx/>
              <a:buChar char="-"/>
            </a:pPr>
            <a:r>
              <a:rPr lang="pt-PT" sz="2800" dirty="0" smtClean="0"/>
              <a:t>Empty recipients</a:t>
            </a:r>
          </a:p>
          <a:p>
            <a:pPr>
              <a:buFontTx/>
              <a:buChar char="-"/>
            </a:pPr>
            <a:r>
              <a:rPr lang="pt-PT" sz="2800" dirty="0" smtClean="0"/>
              <a:t>Low samples amount</a:t>
            </a:r>
          </a:p>
          <a:p>
            <a:endParaRPr lang="pt-PT" sz="2800" dirty="0" smtClean="0"/>
          </a:p>
          <a:p>
            <a:r>
              <a:rPr lang="pt-PT" sz="2800" dirty="0" smtClean="0"/>
              <a:t>Results:</a:t>
            </a:r>
          </a:p>
          <a:p>
            <a:r>
              <a:rPr lang="pt-PT" sz="2800" dirty="0" smtClean="0"/>
              <a:t>-  Concentration of sodium, glucose, chloride</a:t>
            </a:r>
          </a:p>
        </p:txBody>
      </p:sp>
      <p:grpSp>
        <p:nvGrpSpPr>
          <p:cNvPr id="17" name="Group 14"/>
          <p:cNvGrpSpPr/>
          <p:nvPr/>
        </p:nvGrpSpPr>
        <p:grpSpPr>
          <a:xfrm>
            <a:off x="8382000" y="1028700"/>
            <a:ext cx="3505200" cy="5295900"/>
            <a:chOff x="8382000" y="1028700"/>
            <a:chExt cx="3505200" cy="5295900"/>
          </a:xfrm>
        </p:grpSpPr>
        <p:graphicFrame>
          <p:nvGraphicFramePr>
            <p:cNvPr id="18" name="Diagram 17"/>
            <p:cNvGraphicFramePr/>
            <p:nvPr/>
          </p:nvGraphicFramePr>
          <p:xfrm>
            <a:off x="9023350" y="1028700"/>
            <a:ext cx="2863850" cy="52959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9" name="Curved Left Arrow 18"/>
            <p:cNvSpPr/>
            <p:nvPr/>
          </p:nvSpPr>
          <p:spPr>
            <a:xfrm rot="10800000">
              <a:off x="8382000" y="3162300"/>
              <a:ext cx="647700" cy="3162300"/>
            </a:xfrm>
            <a:prstGeom prst="curvedLeftArrow">
              <a:avLst>
                <a:gd name="adj1" fmla="val 63858"/>
                <a:gd name="adj2" fmla="val 109197"/>
                <a:gd name="adj3" fmla="val 52566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Cobas - Subprocesses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4"/>
          <p:cNvGrpSpPr/>
          <p:nvPr/>
        </p:nvGrpSpPr>
        <p:grpSpPr>
          <a:xfrm>
            <a:off x="8382000" y="1028700"/>
            <a:ext cx="3505200" cy="5295900"/>
            <a:chOff x="8382000" y="1028700"/>
            <a:chExt cx="3505200" cy="5295900"/>
          </a:xfrm>
        </p:grpSpPr>
        <p:graphicFrame>
          <p:nvGraphicFramePr>
            <p:cNvPr id="5" name="Diagram 4"/>
            <p:cNvGraphicFramePr/>
            <p:nvPr/>
          </p:nvGraphicFramePr>
          <p:xfrm>
            <a:off x="9023350" y="1028700"/>
            <a:ext cx="2863850" cy="52959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11" name="Curved Left Arrow 10"/>
            <p:cNvSpPr/>
            <p:nvPr/>
          </p:nvSpPr>
          <p:spPr>
            <a:xfrm rot="10800000">
              <a:off x="8382000" y="3162300"/>
              <a:ext cx="647700" cy="3162300"/>
            </a:xfrm>
            <a:prstGeom prst="curvedLeftArrow">
              <a:avLst>
                <a:gd name="adj1" fmla="val 63858"/>
                <a:gd name="adj2" fmla="val 109197"/>
                <a:gd name="adj3" fmla="val 52566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PT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" name="Po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10" cstate="print"/>
          <a:stretch>
            <a:fillRect/>
          </a:stretch>
        </p:blipFill>
        <p:spPr>
          <a:xfrm>
            <a:off x="1581150" y="1238250"/>
            <a:ext cx="6604000" cy="4953000"/>
          </a:xfrm>
          <a:prstGeom prst="rect">
            <a:avLst/>
          </a:prstGeom>
        </p:spPr>
      </p:pic>
      <p:sp>
        <p:nvSpPr>
          <p:cNvPr id="13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Cobas - Subprocesses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8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2410" y="1543050"/>
            <a:ext cx="10018713" cy="41338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PT" dirty="0" smtClean="0"/>
              <a:t>Input sorting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Identification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Aliquoting</a:t>
            </a:r>
          </a:p>
          <a:p>
            <a:pPr>
              <a:lnSpc>
                <a:spcPct val="150000"/>
              </a:lnSpc>
            </a:pPr>
            <a:r>
              <a:rPr lang="pt-PT" dirty="0" smtClean="0"/>
              <a:t>Output sorting</a:t>
            </a:r>
            <a:endParaRPr lang="pt-PT" dirty="0"/>
          </a:p>
        </p:txBody>
      </p:sp>
      <p:pic>
        <p:nvPicPr>
          <p:cNvPr id="8" name="Picture 7" descr="Pre 1 e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03949" y="2019300"/>
            <a:ext cx="5520267" cy="3810000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Pre - Analytical</a:t>
            </a:r>
            <a:endParaRPr lang="pt-P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 1.jpg"/>
          <p:cNvPicPr>
            <a:picLocks noChangeAspect="1"/>
          </p:cNvPicPr>
          <p:nvPr/>
        </p:nvPicPr>
        <p:blipFill>
          <a:blip r:embed="rId2" cstate="print"/>
          <a:srcRect t="17879"/>
          <a:stretch>
            <a:fillRect/>
          </a:stretch>
        </p:blipFill>
        <p:spPr>
          <a:xfrm>
            <a:off x="2869406" y="1362555"/>
            <a:ext cx="3607594" cy="526684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39000" y="1371600"/>
            <a:ext cx="4667250" cy="504825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pt-PT" dirty="0" smtClean="0"/>
              <a:t>Checks existing positions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Picks up test tubes</a:t>
            </a:r>
          </a:p>
          <a:p>
            <a:pPr>
              <a:lnSpc>
                <a:spcPct val="250000"/>
              </a:lnSpc>
            </a:pPr>
            <a:r>
              <a:rPr lang="pt-PT" dirty="0" smtClean="0"/>
              <a:t>Puts in conveyor belt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1243012" y="0"/>
            <a:ext cx="10260011" cy="1752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Input 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Para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a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TM03457496[[fn=Paralaxe]]</Template>
  <TotalTime>2140</TotalTime>
  <Words>2816</Words>
  <Application>Microsoft Office PowerPoint</Application>
  <PresentationFormat>Widescreen</PresentationFormat>
  <Paragraphs>1095</Paragraphs>
  <Slides>52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Corbel</vt:lpstr>
      <vt:lpstr>Paralaxe</vt:lpstr>
      <vt:lpstr>Automatic processes analysis  at  Santa Maria’s Hospital </vt:lpstr>
      <vt:lpstr>PowerPoint Presentation</vt:lpstr>
      <vt:lpstr> Recolha Laboratorio central Triagem Centrifugação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Petri Net Properties – Conservation</vt:lpstr>
      <vt:lpstr>Petri Net Properties – Conservation</vt:lpstr>
      <vt:lpstr>Petri Net Properties – Temporal invariance</vt:lpstr>
      <vt:lpstr>Petri Net Properties – Temporal invariance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Inês Lourenço</dc:creator>
  <cp:lastModifiedBy>Catarina</cp:lastModifiedBy>
  <cp:revision>26</cp:revision>
  <dcterms:created xsi:type="dcterms:W3CDTF">2016-12-17T11:57:42Z</dcterms:created>
  <dcterms:modified xsi:type="dcterms:W3CDTF">2016-12-19T10:30:49Z</dcterms:modified>
</cp:coreProperties>
</file>