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10.xml"/><Relationship Id="rId16" Type="http://schemas.openxmlformats.org/officeDocument/2006/relationships/font" Target="fonts/RobotoSlab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206bf85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206bf85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f59fde851194ed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f59fde851194ed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3d4101d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3d4101d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3d4101d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3d4101d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3d4101d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3d4101d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3d4101df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3d4101df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nlp_compromise </a:t>
            </a:r>
            <a:r>
              <a:rPr lang="en" sz="1000"/>
              <a:t>is a natural language processing tool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/>
              <a:t>vaderSentiment</a:t>
            </a:r>
            <a:endParaRPr b="1"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3d4101df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3d4101df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3d4101df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3d4101df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3d4101df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3d4101df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3d4101df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3d4101df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B5394"/>
                </a:solidFill>
                <a:latin typeface="Roboto Slab"/>
                <a:ea typeface="Roboto Slab"/>
                <a:cs typeface="Roboto Slab"/>
                <a:sym typeface="Roboto Slab"/>
              </a:rPr>
              <a:t>Sentiment Analysis</a:t>
            </a:r>
            <a:r>
              <a:rPr lang="en">
                <a:solidFill>
                  <a:srgbClr val="0B5394"/>
                </a:solidFill>
              </a:rPr>
              <a:t> </a:t>
            </a:r>
            <a:r>
              <a:rPr lang="en"/>
              <a:t>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718900"/>
            <a:ext cx="8520600" cy="28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" sz="2000"/>
              <a:t>Our App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Sentiment Analysis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Sources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Architectures and open software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Challenges and difficulties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Evaluation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Best and Worst Experiences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Demo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4419750" y="634650"/>
            <a:ext cx="4601400" cy="38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What the presentation should include: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- The functionality of the application (what it is supposed to do)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- Which technologies or techniques from the course is used (semantics, sentiment analysis, recommender systems etc)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- Which data sources are used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- Architecture and any open source software used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- Challenges or difficulties your group has faced during the project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- How is, or could, the application be evaluated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- Three best and worst experiences with the project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- A short demo of the system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7525500" y="4517475"/>
            <a:ext cx="2945700" cy="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/>
              <a:t>Source: xkcd.com/1256</a:t>
            </a:r>
            <a:endParaRPr sz="900"/>
          </a:p>
        </p:txBody>
      </p:sp>
      <p:pic>
        <p:nvPicPr>
          <p:cNvPr descr="footer.png"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1299"/>
            <a:ext cx="9144000" cy="3622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uestions.png" id="137" name="Google Shape;137;p22"/>
          <p:cNvPicPr preferRelativeResize="0"/>
          <p:nvPr/>
        </p:nvPicPr>
        <p:blipFill rotWithShape="1">
          <a:blip r:embed="rId4">
            <a:alphaModFix/>
          </a:blip>
          <a:srcRect b="26199" l="0" r="0" t="6690"/>
          <a:stretch/>
        </p:blipFill>
        <p:spPr>
          <a:xfrm>
            <a:off x="1607100" y="1118250"/>
            <a:ext cx="5816400" cy="347542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357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B5394"/>
                </a:solidFill>
                <a:latin typeface="Roboto Slab"/>
                <a:ea typeface="Roboto Slab"/>
                <a:cs typeface="Roboto Slab"/>
                <a:sym typeface="Roboto Slab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63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>
                <a:solidFill>
                  <a:srgbClr val="0B5394"/>
                </a:solidFill>
                <a:latin typeface="Roboto Slab"/>
                <a:ea typeface="Roboto Slab"/>
                <a:cs typeface="Roboto Slab"/>
                <a:sym typeface="Roboto Slab"/>
              </a:rPr>
              <a:t>Sentiment analysis</a:t>
            </a:r>
            <a:r>
              <a:rPr lang="en" sz="6000">
                <a:solidFill>
                  <a:srgbClr val="0B5394"/>
                </a:solidFill>
              </a:rPr>
              <a:t> </a:t>
            </a:r>
            <a:r>
              <a:rPr lang="en" sz="6000"/>
              <a:t>     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965588"/>
            <a:ext cx="3810000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81299"/>
            <a:ext cx="9144000" cy="362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53025" y="1105700"/>
            <a:ext cx="431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B5394"/>
                </a:solidFill>
                <a:latin typeface="Roboto Slab"/>
                <a:ea typeface="Roboto Slab"/>
                <a:cs typeface="Roboto Slab"/>
                <a:sym typeface="Roboto Slab"/>
              </a:rPr>
              <a:t>Our App</a:t>
            </a:r>
            <a:r>
              <a:rPr lang="en">
                <a:solidFill>
                  <a:srgbClr val="0B5394"/>
                </a:solidFill>
              </a:rPr>
              <a:t> </a:t>
            </a:r>
            <a:r>
              <a:rPr lang="en"/>
              <a:t>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890800"/>
            <a:ext cx="8520600" cy="26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do we want it to do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descr="footer.png"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1299"/>
            <a:ext cx="9144000" cy="36220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9126" y="985713"/>
            <a:ext cx="4316100" cy="3172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695199" y="2892230"/>
            <a:ext cx="830226" cy="1088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890800"/>
            <a:ext cx="8520600" cy="26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Sources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Architectures and open software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descr="footer.png"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1299"/>
            <a:ext cx="9144000" cy="36220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425" y="1387972"/>
            <a:ext cx="3487122" cy="32078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B5394"/>
                </a:solidFill>
                <a:latin typeface="Roboto Slab"/>
                <a:ea typeface="Roboto Slab"/>
                <a:cs typeface="Roboto Slab"/>
                <a:sym typeface="Roboto Slab"/>
              </a:rPr>
              <a:t>What do we need to do to make it work </a:t>
            </a:r>
            <a:r>
              <a:rPr lang="en">
                <a:solidFill>
                  <a:srgbClr val="0B5394"/>
                </a:solidFill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B5394"/>
                </a:solidFill>
                <a:latin typeface="Roboto Slab"/>
                <a:ea typeface="Roboto Slab"/>
                <a:cs typeface="Roboto Slab"/>
                <a:sym typeface="Roboto Slab"/>
              </a:rPr>
              <a:t>What do we need to do to make it work </a:t>
            </a:r>
            <a:r>
              <a:rPr lang="en">
                <a:solidFill>
                  <a:srgbClr val="0B5394"/>
                </a:solidFill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ooter.png"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1299"/>
            <a:ext cx="9144000" cy="36220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211575" y="12693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NLP Compromise</a:t>
            </a:r>
            <a:endParaRPr sz="240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975" y="2530075"/>
            <a:ext cx="1987228" cy="13243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410188" y="3854425"/>
            <a:ext cx="263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VaderSentiment</a:t>
            </a:r>
            <a:endParaRPr sz="240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9577" y="1241278"/>
            <a:ext cx="2751549" cy="1547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8925" y="3108353"/>
            <a:ext cx="1512865" cy="135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9725" y="3108351"/>
            <a:ext cx="1547750" cy="15477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6625" y="1235313"/>
            <a:ext cx="1655475" cy="16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80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B5394"/>
                </a:solidFill>
                <a:latin typeface="Roboto Slab"/>
                <a:ea typeface="Roboto Slab"/>
                <a:cs typeface="Roboto Slab"/>
                <a:sym typeface="Roboto Slab"/>
              </a:rPr>
              <a:t>Challenges and difficulties</a:t>
            </a:r>
            <a:endParaRPr/>
          </a:p>
        </p:txBody>
      </p:sp>
      <p:pic>
        <p:nvPicPr>
          <p:cNvPr descr="footer.png"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1299"/>
            <a:ext cx="9144000" cy="36220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5000" y="1890801"/>
            <a:ext cx="4913996" cy="26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815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B5394"/>
                </a:solidFill>
                <a:latin typeface="Roboto Slab"/>
                <a:ea typeface="Roboto Slab"/>
                <a:cs typeface="Roboto Slab"/>
                <a:sym typeface="Roboto Slab"/>
              </a:rPr>
              <a:t>Evaluation</a:t>
            </a:r>
            <a:endParaRPr/>
          </a:p>
        </p:txBody>
      </p:sp>
      <p:pic>
        <p:nvPicPr>
          <p:cNvPr descr="footer.png"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1299"/>
            <a:ext cx="9144000" cy="36220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2675" y="81485"/>
            <a:ext cx="2048475" cy="204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8875" y="1474913"/>
            <a:ext cx="428625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815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B5394"/>
                </a:solidFill>
                <a:latin typeface="Roboto Slab"/>
                <a:ea typeface="Roboto Slab"/>
                <a:cs typeface="Roboto Slab"/>
                <a:sym typeface="Roboto Slab"/>
              </a:rPr>
              <a:t>Best and Worst Experiences</a:t>
            </a:r>
            <a:endParaRPr/>
          </a:p>
        </p:txBody>
      </p:sp>
      <p:pic>
        <p:nvPicPr>
          <p:cNvPr descr="footer.png"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1299"/>
            <a:ext cx="9144000" cy="36220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 rotWithShape="1">
          <a:blip r:embed="rId4">
            <a:alphaModFix/>
          </a:blip>
          <a:srcRect b="20280" l="0" r="0" t="16045"/>
          <a:stretch/>
        </p:blipFill>
        <p:spPr>
          <a:xfrm>
            <a:off x="2787913" y="1874787"/>
            <a:ext cx="3568175" cy="24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1299"/>
            <a:ext cx="9144000" cy="36220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8875" y="857250"/>
            <a:ext cx="42862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