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15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3" r:id="rId20"/>
    <p:sldId id="276" r:id="rId21"/>
    <p:sldId id="280" r:id="rId22"/>
    <p:sldId id="277" r:id="rId23"/>
    <p:sldId id="281" r:id="rId24"/>
    <p:sldId id="278" r:id="rId25"/>
    <p:sldId id="282" r:id="rId26"/>
    <p:sldId id="279" r:id="rId27"/>
    <p:sldId id="284" r:id="rId28"/>
    <p:sldId id="285" r:id="rId29"/>
    <p:sldId id="286" r:id="rId30"/>
    <p:sldId id="287" r:id="rId31"/>
    <p:sldId id="288" r:id="rId32"/>
    <p:sldId id="292" r:id="rId33"/>
    <p:sldId id="291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2" r:id="rId43"/>
    <p:sldId id="301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4797"/>
    <a:srgbClr val="6830B9"/>
    <a:srgbClr val="996AD8"/>
    <a:srgbClr val="6B30B9"/>
    <a:srgbClr val="D0CEFF"/>
    <a:srgbClr val="FD94A4"/>
    <a:srgbClr val="EC98DC"/>
    <a:srgbClr val="D6D8FD"/>
    <a:srgbClr val="E4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3" autoAdjust="0"/>
    <p:restoredTop sz="88235" autoAdjust="0"/>
  </p:normalViewPr>
  <p:slideViewPr>
    <p:cSldViewPr snapToGrid="0">
      <p:cViewPr varScale="1">
        <p:scale>
          <a:sx n="97" d="100"/>
          <a:sy n="97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08.21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20947 5680 24575,'2'-27'0,"1"0"0,2 0 0,0 0 0,2 0 0,10-26 0,-5 16 0,11-61 0,41-268 0,-59 315 0,-1 0 0,-2 0 0,-3 0 0,-2 0 0,-16-86 0,7 96 0,-2-1 0,-1 2 0,-3 0 0,-23-40 0,27 51 0,-48-86 0,-4 2 0,-103-133 0,44 78 0,28 36 0,-134-142 0,140 181 0,-518-521 0,476 497 0,-277-185 0,162 128 0,189 134 0,-2 2 0,-86-39 0,-144-48 0,56 26 0,-567-242 0,367 215 0,388 115 0,-310-96 0,130 35 0,43 22 0,-125-40 0,33 20 0,85 26 0,-204-69 0,-216-56 0,406 121 0,-2 8 0,-2 10 0,-328-7 0,53 22 0,367 6 0,-175-22 0,-255-54 0,-7 50 0,187 7 0,27 0 0,-839 27 0,539 4 0,-268-25 0,18 27 0,762 3 0,-297 30 0,317-22 0,-115 18 0,-230 6 0,410-39 0,1 3 0,0 1 0,0 2 0,-52 15 0,11-2 0,0-5 0,-107 7 0,17-3 0,-236 64 0,376-74 0,7-4 0,1 2 0,-1 1 0,1 1 0,1 1 0,-39 22 0,-384 253 0,305-182 0,-53 31 0,-139 86 0,298-195 0,-2-1 0,0-2 0,-2-2 0,0-2 0,-1-1 0,-79 21 0,94-31 0,0 2 0,0 1 0,1 1 0,1 1 0,-41 27 0,-82 54 0,83-55 0,-107 84 0,111-66 0,1 4 0,4 1 0,2 3 0,-49 79 0,-46 89 0,45-82 0,-49 77 0,98-141 0,-85 144 0,132-214 0,0 0 0,2 0 0,0 0 0,0 1 0,-2 24 0,4-20 0,-2 0 0,-12 36 0,-7 4 0,-18 45 0,-55 100 0,69-154 0,4 0 0,1 2 0,3 1 0,3 0 0,-11 59 0,7 56 0,4-19 0,-30 55 0,12-57 0,31-137 0,0 1 0,0-1 0,-1 1 0,-1-2 0,0 1 0,-12 18 0,-8 12 0,22-32 0,-1 0 0,2 0 0,-1 1 0,2-1 0,-1 0 0,2 1 0,-2 21 0,5 80 0,2-48 0,-4-44 0,0-1 0,-1 1 0,-1 0 0,-6 28 0,7-45 0,0 0 0,1 1 0,-1-1 0,0 0 0,0 0 0,-1 0 0,1 0 0,-1 0 0,1 0 0,-1-1 0,0 1 0,0 0 0,0-1 0,0 1 0,-1-1 0,1 0 0,-1 0 0,1 0 0,-1 0 0,0 0 0,0-1 0,1 1 0,-1-1 0,0 1 0,-1-1 0,1 0 0,0-1 0,0 1 0,0 0 0,-1-1 0,1 0 0,0 0 0,0 0 0,-1 0 0,-5-1 0,6 0 0,1 0 0,-1 0 0,1 0 0,-1 0 0,1-1 0,0 1 0,0-1 0,-1 1 0,1-1 0,0 0 0,0 0 0,1 0 0,-1 0 0,0 0 0,1 0 0,-1-1 0,1 1 0,0 0 0,0-1 0,0 1 0,0-1 0,0 1 0,0-1 0,1 0 0,-1 1 0,0-6 0,-1-9 0,1 0 0,1-35 0,0 37 0,0 0 0,-1 1 0,-1 0 0,0 0 0,-1 0 0,-1 0 0,0 0 0,-7-13 0,-47-93 0,36 80 0,9 12 0,8 17 0,0 0 0,-1 1 0,0 0 0,-8-11 0,14 21 0,0 0 0,0 0 0,0 0 0,0 0 0,0 0 0,0 0 0,0 0 0,0 0 0,0 0 0,0 0 0,0 1 0,0-1 0,0 0 0,0 0 0,0 0 0,0 0 0,0 0 0,0 0 0,0 0 0,0 0 0,-1 0 0,1 0 0,0 1 0,0-1 0,0 0 0,0 0 0,0 0 0,0 0 0,0 0 0,0 0 0,0 0 0,0 0 0,0 0 0,0 0 0,0 0 0,-1 0 0,1 0 0,0 0 0,0 0 0,0 0 0,0 0 0,0 0 0,0 0 0,0 0 0,0 0 0,0 0 0,-1 0 0,1 0 0,0 0 0,0 0 0,0 0 0,0 0 0,0 0 0,0 0 0,0 0 0,0 0 0,0 0 0,-1 0 0,4 17 0,5 19 0,2 2 0,2 0 0,1 0 0,2-2 0,2 0 0,1 0 0,1-2 0,3 0 0,0-2 0,2 0 0,44 44 0,-65-72 0,1-1 0,-1 0 0,1 0 0,-1 0 0,1-1 0,0 1 0,0-1 0,1 0 0,-1 0 0,0 0 0,1-1 0,-1 1 0,1-1 0,6 1 0,-8-3 0,0 1 0,1 0 0,-1-1 0,0 0 0,0 0 0,0 0 0,0 0 0,0 0 0,0-1 0,-1 1 0,1-1 0,0 0 0,-1 0 0,1 0 0,-1 0 0,1 0 0,-1 0 0,0-1 0,0 1 0,0-1 0,0 1 0,1-5 0,7-7 14,1 0-1,1 0 0,0 1 0,0 1 1,1 0-1,1 1 0,0 0 1,17-9-1,10-3-756,76-31 1,-52 28-6084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18.3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1 263 24575,'5'-5'0,"1"0"0,0 0 0,0 0 0,0 1 0,1 0 0,0 0 0,-1 0 0,1 1 0,1 0 0,-1 1 0,0-1 0,10-1 0,5 1 0,1 1 0,40 1 0,-41 1 0,1 0 0,42-7 0,-63 7 0,1 0 0,-1 0 0,0-1 0,1 1 0,-1-1 0,0 0 0,0 1 0,1-1 0,-1 0 0,0 0 0,0 0 0,0-1 0,0 1 0,0 0 0,0-1 0,-1 0 0,1 1 0,0-1 0,-1 0 0,1 0 0,-1 1 0,0-1 0,0 0 0,1-1 0,-1 1 0,-1 0 0,1 0 0,0 0 0,0-4 0,-1 2 0,0 1 0,-1-1 0,0 1 0,0 0 0,0-1 0,0 1 0,-1 0 0,1 0 0,-1 0 0,0 0 0,0 0 0,0 0 0,0 0 0,0 0 0,-1 1 0,1-1 0,-1 1 0,0 0 0,-3-3 0,-7-3 0,0 1 0,0 0 0,-1 0 0,0 1 0,0 1 0,-23-5 0,-43-19 0,80 29 0,0 0 0,0 0 0,0 1 0,-1-1 0,1 0 0,0 0 0,0 0 0,0 0 0,-1-1 0,1 1 0,0 0 0,0 0 0,0 0 0,0 0 0,-1 0 0,1 0 0,0 0 0,0 0 0,0 0 0,0 0 0,-1 0 0,1-1 0,0 1 0,0 0 0,0 0 0,0 0 0,0 0 0,0 0 0,0 0 0,-1-1 0,1 1 0,0 0 0,0 0 0,0 0 0,0 0 0,0-1 0,0 1 0,0 0 0,0 0 0,0 0 0,0-1 0,0 1 0,0 0 0,0 0 0,0 0 0,0 0 0,0-1 0,0 1 0,0 0 0,0 0 0,0 0 0,0 0 0,0-1 0,1 1 0,-1 0 0,0 0 0,0 0 0,0 0 0,0-1 0,0 1 0,0 0 0,1 0 0,-1 0 0,0 0 0,0 0 0,19-5 0,27 3 0,-34 3 0,1 0 0,-1 0 0,1 2 0,-1-1 0,0 1 0,0 1 0,22 9 0,-31-11 0,0-1 0,0 0 0,0 1 0,0 0 0,0-1 0,-1 1 0,1 0 0,0 0 0,-1 1 0,1-1 0,-1 1 0,0-1 0,0 1 0,0 0 0,0-1 0,-1 1 0,1 0 0,-1 0 0,1 0 0,-1 1 0,0-1 0,0 0 0,0 0 0,-1 1 0,1-1 0,-1 0 0,0 1 0,0-1 0,0 0 0,0 1 0,-1-1 0,1 0 0,-3 6 0,-7 17-151,-1-1-1,-1 0 0,-2 0 0,0-2 1,-2 0-1,0 0 0,-2-2 1,-39 39-1,37-43-6674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21.50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0 264 24575,'7'-1'0,"-1"0"0,0 0 0,1-1 0,-1 0 0,0 0 0,0 0 0,0-1 0,0 0 0,-1 0 0,1 0 0,-1-1 0,0 0 0,7-6 0,-4 4 0,0 0 0,0 1 0,0-1 0,0 2 0,13-6 0,17-1 0,-27 9 0,0-1 0,-1-1 0,1 1 0,0-2 0,-1 1 0,19-13 0,-29 16 0,1 1 0,-1-1 0,0 1 0,0-1 0,0 1 0,0-1 0,1 1 0,-1-1 0,0 1 0,0-1 0,0 1 0,0-1 0,0 1 0,0-1 0,-1 1 0,1-1 0,0 1 0,0-1 0,0 1 0,0-1 0,-1 1 0,1-1 0,0 1 0,0-1 0,-1 1 0,1-1 0,0 1 0,-1 0 0,1-1 0,0 1 0,-1 0 0,1-1 0,-1 1 0,1 0 0,-1-1 0,1 1 0,-1 0 0,1 0 0,-1 0 0,1-1 0,-1 1 0,1 0 0,-1 0 0,-31-15 0,25 12 0,-16-8 0,13 8 0,0-1 0,0-1 0,0 0 0,1 0 0,-1-1 0,1 0 0,1-1 0,-1 1 0,-10-13 0,19 18 0,-1 1 0,1 0 0,0-1 0,0 1 0,-1 0 0,1-1 0,0 1 0,0 0 0,0-1 0,-1 1 0,1-1 0,0 1 0,0-1 0,0 1 0,0 0 0,0-1 0,0 1 0,0-1 0,0 1 0,0-1 0,0 1 0,0 0 0,1-1 0,-1 1 0,0-1 0,0 1 0,0 0 0,0-1 0,1 1 0,-1 0 0,0-1 0,0 1 0,1 0 0,-1-1 0,17-6 0,22 5 0,-23 4 0,-1 2 0,0-1 0,0 2 0,0 0 0,0 1 0,-1 1 0,0 0 0,0 1 0,-1 0 0,21 17 0,-30-21 7,0 0-1,0 1 0,-1-1 0,1 1 1,-1 0-1,0 0 0,-1 0 1,1 0-1,-1 1 0,0-1 1,0 1-1,-1 0 0,1-1 0,-1 1 1,-1 0-1,1 0 0,-1-1 1,-1 11-1,0 0-254,-1 0 1,0 0-1,-2-1 1,0 1-1,-9 23 1,0-9-6579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24.4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0 136 24575,'67'1'0,"125"16"0,-56-3 0,-86-10 0,91 17 0,-115-13 0,-14-5 0,0 1 0,0-1 0,0-1 0,0 0 0,1-1 0,20-1 0,-33 1 0,1-1 0,-1 0 0,1 0 0,-1 0 0,1 0 0,-1 0 0,1 0 0,-1 0 0,1 0 0,-1 0 0,0-1 0,1 1 0,-1 0 0,1 0 0,-1 0 0,1 0 0,-1-1 0,1 1 0,-1 0 0,0 0 0,1-1 0,-1 1 0,0 0 0,1-1 0,-1 1 0,0 0 0,1-1 0,-1 1 0,0-1 0,0 1 0,1-1 0,-1 1 0,0 0 0,0-1 0,0 1 0,0-1 0,0 1 0,1-1 0,-1 0 0,-15-16 0,-28-11 0,-25-4 0,46 23 0,0-1 0,-25-18 0,40 24 0,0-2 0,1 1 0,0 0 0,0-1 0,0-1 0,1 1 0,-1-1 0,2 1 0,-1-1 0,-5-11 0,10 18 0,0 0 0,0 0 0,0 0 0,0-1 0,0 1 0,0 0 0,0 0 0,0 0 0,0 0 0,0 0 0,0 0 0,0 0 0,0 0 0,0 0 0,0-1 0,0 1 0,0 0 0,0 0 0,0 0 0,0 0 0,0 0 0,0 0 0,0 0 0,0-1 0,0 1 0,0 0 0,0 0 0,0 0 0,0 0 0,0 0 0,0 0 0,0 0 0,0 0 0,0-1 0,0 1 0,0 0 0,0 0 0,0 0 0,1 0 0,-1 0 0,0 0 0,0 0 0,0 0 0,0 0 0,0 0 0,0 0 0,0 0 0,0 0 0,1 0 0,-1 0 0,0 0 0,0 0 0,0 0 0,0 0 0,0 0 0,0 0 0,0 0 0,0 0 0,1 0 0,-1 0 0,0 0 0,0 0 0,0 0 0,0 0 0,0 0 0,13 4 0,13 11 0,14 15 0,55 59 0,-17-16 0,-65-62 0,-4-4 0,-1 0 0,0 1 0,0-1 0,0 1 0,-1 1 0,-1-1 0,0 1 0,6 11 0,-11-19 0,-1 0 0,0 0 0,0 0 0,1 0 0,-1 0 0,0 0 0,0 0 0,0 1 0,0-1 0,0 0 0,0 0 0,0 0 0,0 0 0,-1 0 0,1 0 0,0 1 0,-1-1 0,1 0 0,-1 0 0,1 0 0,-1 0 0,1 0 0,-1 0 0,0-1 0,0 1 0,1 0 0,-1 0 0,0 0 0,0-1 0,0 1 0,0 0 0,0-1 0,0 1 0,0-1 0,0 1 0,0-1 0,0 1 0,0-1 0,-2 1 0,-54 11 0,39-9 0,-90 24-1365,79-20-5461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08.21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20947 5680 24575,'2'-27'0,"1"0"0,2 0 0,0 0 0,2 0 0,10-26 0,-5 16 0,11-61 0,41-268 0,-59 315 0,-1 0 0,-2 0 0,-3 0 0,-2 0 0,-16-86 0,7 96 0,-2-1 0,-1 2 0,-3 0 0,-23-40 0,27 51 0,-48-86 0,-4 2 0,-103-133 0,44 78 0,28 36 0,-134-142 0,140 181 0,-518-521 0,476 497 0,-277-185 0,162 128 0,189 134 0,-2 2 0,-86-39 0,-144-48 0,56 26 0,-567-242 0,367 215 0,388 115 0,-310-96 0,130 35 0,43 22 0,-125-40 0,33 20 0,85 26 0,-204-69 0,-216-56 0,406 121 0,-2 8 0,-2 10 0,-328-7 0,53 22 0,367 6 0,-175-22 0,-255-54 0,-7 50 0,187 7 0,27 0 0,-839 27 0,539 4 0,-268-25 0,18 27 0,762 3 0,-297 30 0,317-22 0,-115 18 0,-230 6 0,410-39 0,1 3 0,0 1 0,0 2 0,-52 15 0,11-2 0,0-5 0,-107 7 0,17-3 0,-236 64 0,376-74 0,7-4 0,1 2 0,-1 1 0,1 1 0,1 1 0,-39 22 0,-384 253 0,305-182 0,-53 31 0,-139 86 0,298-195 0,-2-1 0,0-2 0,-2-2 0,0-2 0,-1-1 0,-79 21 0,94-31 0,0 2 0,0 1 0,1 1 0,1 1 0,-41 27 0,-82 54 0,83-55 0,-107 84 0,111-66 0,1 4 0,4 1 0,2 3 0,-49 79 0,-46 89 0,45-82 0,-49 77 0,98-141 0,-85 144 0,132-214 0,0 0 0,2 0 0,0 0 0,0 1 0,-2 24 0,4-20 0,-2 0 0,-12 36 0,-7 4 0,-18 45 0,-55 100 0,69-154 0,4 0 0,1 2 0,3 1 0,3 0 0,-11 59 0,7 56 0,4-19 0,-30 55 0,12-57 0,31-137 0,0 1 0,0-1 0,-1 1 0,-1-2 0,0 1 0,-12 18 0,-8 12 0,22-32 0,-1 0 0,2 0 0,-1 1 0,2-1 0,-1 0 0,2 1 0,-2 21 0,5 80 0,2-48 0,-4-44 0,0-1 0,-1 1 0,-1 0 0,-6 28 0,7-45 0,0 0 0,1 1 0,-1-1 0,0 0 0,0 0 0,-1 0 0,1 0 0,-1 0 0,1 0 0,-1-1 0,0 1 0,0 0 0,0-1 0,0 1 0,-1-1 0,1 0 0,-1 0 0,1 0 0,-1 0 0,0 0 0,0-1 0,1 1 0,-1-1 0,0 1 0,-1-1 0,1 0 0,0-1 0,0 1 0,0 0 0,-1-1 0,1 0 0,0 0 0,0 0 0,-1 0 0,-5-1 0,6 0 0,1 0 0,-1 0 0,1 0 0,-1 0 0,1-1 0,0 1 0,0-1 0,-1 1 0,1-1 0,0 0 0,0 0 0,1 0 0,-1 0 0,0 0 0,1 0 0,-1-1 0,1 1 0,0 0 0,0-1 0,0 1 0,0-1 0,0 1 0,0-1 0,1 0 0,-1 1 0,0-6 0,-1-9 0,1 0 0,1-35 0,0 37 0,0 0 0,-1 1 0,-1 0 0,0 0 0,-1 0 0,-1 0 0,0 0 0,-7-13 0,-47-93 0,36 80 0,9 12 0,8 17 0,0 0 0,-1 1 0,0 0 0,-8-11 0,14 21 0,0 0 0,0 0 0,0 0 0,0 0 0,0 0 0,0 0 0,0 0 0,0 0 0,0 0 0,0 0 0,0 1 0,0-1 0,0 0 0,0 0 0,0 0 0,0 0 0,0 0 0,0 0 0,0 0 0,0 0 0,-1 0 0,1 0 0,0 1 0,0-1 0,0 0 0,0 0 0,0 0 0,0 0 0,0 0 0,0 0 0,0 0 0,0 0 0,0 0 0,0 0 0,0 0 0,-1 0 0,1 0 0,0 0 0,0 0 0,0 0 0,0 0 0,0 0 0,0 0 0,0 0 0,0 0 0,0 0 0,-1 0 0,1 0 0,0 0 0,0 0 0,0 0 0,0 0 0,0 0 0,0 0 0,0 0 0,0 0 0,0 0 0,-1 0 0,4 17 0,5 19 0,2 2 0,2 0 0,1 0 0,2-2 0,2 0 0,1 0 0,1-2 0,3 0 0,0-2 0,2 0 0,44 44 0,-65-72 0,1-1 0,-1 0 0,1 0 0,-1 0 0,1-1 0,0 1 0,0-1 0,1 0 0,-1 0 0,0 0 0,1-1 0,-1 1 0,1-1 0,6 1 0,-8-3 0,0 1 0,1 0 0,-1-1 0,0 0 0,0 0 0,0 0 0,0 0 0,0 0 0,0-1 0,-1 1 0,1-1 0,0 0 0,-1 0 0,1 0 0,-1 0 0,1 0 0,-1 0 0,0-1 0,0 1 0,0-1 0,0 1 0,1-5 0,7-7 14,1 0-1,1 0 0,0 1 0,0 1 1,1 0-1,1 1 0,0 0 1,17-9-1,10-3-756,76-31 1,-52 28-6084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13.4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1 226 24575,'121'2'0,"136"-5"0,-254 3 0,1 0 0,0 0 0,-1-1 0,1 0 0,0 0 0,-1 0 0,1 0 0,-1 0 0,0-1 0,1 1 0,-1-1 0,0 0 0,0 0 0,0 0 0,0-1 0,0 1 0,3-4 0,-5 4 0,0 0 0,0 0 0,0 0 0,0 0 0,0 0 0,-1 0 0,1 0 0,-1 0 0,1 0 0,-1-1 0,0 1 0,0 0 0,0 0 0,0-1 0,0 1 0,0 0 0,-1 0 0,1 0 0,-1-1 0,0 1 0,1 0 0,-1 0 0,0 0 0,0 0 0,0 0 0,-1 0 0,1 1 0,0-1 0,-3-2 0,-9-10 0,0 0 0,-1 2 0,-1-1 0,0 2 0,-1 0 0,0 1 0,0 0 0,-28-10 0,36 16 0,-6-6 0,17 6 0,28 10 0,1 5 0,54 28 0,-77-34 0,1 1 0,-1 0 0,0 0 0,-1 1 0,1 0 0,-1 0 0,-1 1 0,0 0 0,11 15 0,-15-18 3,0-1 0,-1 1 1,0 0-1,0 0 0,0 0 0,-1 0 0,1 1 0,-1-1 0,-1 0 0,1 1 1,-1-1-1,1 0 0,-2 1 0,1-1 0,-1 0 0,1 1 0,-3 6 0,-3 3-70,1 0-1,-2-1 0,0 0 0,-13 19 0,-4 8-1014,5-5-5744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15.74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1 191 24575,'337'0'0,"-296"-6"0,-41 6 0,1 0 0,-1 0 0,1-1 0,0 1 0,-1 0 0,1 0 0,-1-1 0,1 1 0,-1-1 0,1 1 0,-1 0 0,1-1 0,-1 1 0,0-1 0,1 1 0,-1-1 0,0 0 0,1 1 0,-1-1 0,0 1 0,0-1 0,1 1 0,-1-2 0,0 1 0,0 0 0,-1 0 0,1 0 0,0-1 0,-1 1 0,1 0 0,-1 0 0,1 0 0,-1 0 0,1 0 0,-1 0 0,0 0 0,1 0 0,-1 0 0,0 0 0,0 0 0,-1 0 0,-14-13 0,0 1 0,-1 1 0,-31-17 0,30 19 0,1 0 0,0-1 0,-24-22 0,40 33 0,0-1 0,1 1 0,-1-1 0,0 1 0,1-1 0,-1 0 0,1 1 0,-1-1 0,1 0 0,-1 1 0,1-1 0,-1 0 0,1 1 0,0-1 0,-1 0 0,1 0 0,0 0 0,0 1 0,-1-1 0,1 0 0,0 0 0,0-2 0,14-1 0,30 11 0,-30-3 0,-2 0 0,1 2 0,0-1 0,-1 1 0,0 1 0,0 0 0,-1 1 0,17 15 0,-25-20 0,0 0 0,0-1 0,0 1 0,-1 1 0,1-1 0,-1 0 0,0 0 0,0 1 0,0-1 0,-1 1 0,1 0 0,-1-1 0,0 1 0,0 0 0,0 0 0,0 0 0,-1 0 0,1 0 0,-1 0 0,0 0 0,-1 0 0,1 0 0,-1-1 0,1 1 0,-1 0 0,0 0 0,-1 0 0,1 0 0,0-1 0,-1 1 0,0-1 0,0 1 0,0-1 0,-3 4 0,-3 2 12,-1 1-1,0-1 1,0 0-1,-1-1 0,0 0 1,-1 0-1,-12 6 1,-28 22-1469,33-20-5369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18.3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1 263 24575,'5'-5'0,"1"0"0,0 0 0,0 0 0,0 1 0,1 0 0,0 0 0,-1 0 0,1 1 0,1 0 0,-1 1 0,0-1 0,10-1 0,5 1 0,1 1 0,40 1 0,-41 1 0,1 0 0,42-7 0,-63 7 0,1 0 0,-1 0 0,0-1 0,1 1 0,-1-1 0,0 0 0,0 1 0,1-1 0,-1 0 0,0 0 0,0 0 0,0-1 0,0 1 0,0 0 0,0-1 0,-1 0 0,1 1 0,0-1 0,-1 0 0,1 0 0,-1 1 0,0-1 0,0 0 0,1-1 0,-1 1 0,-1 0 0,1 0 0,0 0 0,0-4 0,-1 2 0,0 1 0,-1-1 0,0 1 0,0 0 0,0-1 0,0 1 0,-1 0 0,1 0 0,-1 0 0,0 0 0,0 0 0,0 0 0,0 0 0,0 0 0,-1 1 0,1-1 0,-1 1 0,0 0 0,-3-3 0,-7-3 0,0 1 0,0 0 0,-1 0 0,0 1 0,0 1 0,-23-5 0,-43-19 0,80 29 0,0 0 0,0 0 0,0 1 0,-1-1 0,1 0 0,0 0 0,0 0 0,0 0 0,-1-1 0,1 1 0,0 0 0,0 0 0,0 0 0,0 0 0,-1 0 0,1 0 0,0 0 0,0 0 0,0 0 0,0 0 0,-1 0 0,1-1 0,0 1 0,0 0 0,0 0 0,0 0 0,0 0 0,0 0 0,0 0 0,-1-1 0,1 1 0,0 0 0,0 0 0,0 0 0,0 0 0,0-1 0,0 1 0,0 0 0,0 0 0,0 0 0,0-1 0,0 1 0,0 0 0,0 0 0,0 0 0,0 0 0,0-1 0,0 1 0,0 0 0,0 0 0,0 0 0,0 0 0,0-1 0,1 1 0,-1 0 0,0 0 0,0 0 0,0 0 0,0-1 0,0 1 0,0 0 0,1 0 0,-1 0 0,0 0 0,0 0 0,19-5 0,27 3 0,-34 3 0,1 0 0,-1 0 0,1 2 0,-1-1 0,0 1 0,0 1 0,22 9 0,-31-11 0,0-1 0,0 0 0,0 1 0,0 0 0,0-1 0,-1 1 0,1 0 0,0 0 0,-1 1 0,1-1 0,-1 1 0,0-1 0,0 1 0,0 0 0,0-1 0,-1 1 0,1 0 0,-1 0 0,1 0 0,-1 1 0,0-1 0,0 0 0,0 0 0,-1 1 0,1-1 0,-1 0 0,0 1 0,0-1 0,0 0 0,0 1 0,-1-1 0,1 0 0,-3 6 0,-7 17-151,-1-1-1,-1 0 0,-2 0 0,0-2 1,-2 0-1,0 0 0,-2-2 1,-39 39-1,37-43-6674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21.50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0 264 24575,'7'-1'0,"-1"0"0,0 0 0,1-1 0,-1 0 0,0 0 0,0 0 0,0-1 0,0 0 0,-1 0 0,1 0 0,-1-1 0,0 0 0,7-6 0,-4 4 0,0 0 0,0 1 0,0-1 0,0 2 0,13-6 0,17-1 0,-27 9 0,0-1 0,-1-1 0,1 1 0,0-2 0,-1 1 0,19-13 0,-29 16 0,1 1 0,-1-1 0,0 1 0,0-1 0,0 1 0,0-1 0,1 1 0,-1-1 0,0 1 0,0-1 0,0 1 0,0-1 0,0 1 0,0-1 0,-1 1 0,1-1 0,0 1 0,0-1 0,0 1 0,0-1 0,-1 1 0,1-1 0,0 1 0,0-1 0,-1 1 0,1-1 0,0 1 0,-1 0 0,1-1 0,0 1 0,-1 0 0,1-1 0,-1 1 0,1 0 0,-1-1 0,1 1 0,-1 0 0,1 0 0,-1 0 0,1-1 0,-1 1 0,1 0 0,-1 0 0,-31-15 0,25 12 0,-16-8 0,13 8 0,0-1 0,0-1 0,0 0 0,1 0 0,-1-1 0,1 0 0,1-1 0,-1 1 0,-10-13 0,19 18 0,-1 1 0,1 0 0,0-1 0,0 1 0,-1 0 0,1-1 0,0 1 0,0 0 0,0-1 0,-1 1 0,1-1 0,0 1 0,0-1 0,0 1 0,0 0 0,0-1 0,0 1 0,0-1 0,0 1 0,0-1 0,0 1 0,0 0 0,1-1 0,-1 1 0,0-1 0,0 1 0,0 0 0,0-1 0,1 1 0,-1 0 0,0-1 0,0 1 0,1 0 0,-1-1 0,17-6 0,22 5 0,-23 4 0,-1 2 0,0-1 0,0 2 0,0 0 0,0 1 0,-1 1 0,0 0 0,0 1 0,-1 0 0,21 17 0,-30-21 7,0 0-1,0 1 0,-1-1 0,1 1 1,-1 0-1,0 0 0,-1 0 1,1 0-1,-1 1 0,0-1 1,0 1-1,-1 0 0,1-1 0,-1 1 1,-1 0-1,1 0 0,-1-1 1,-1 11-1,0 0-254,-1 0 1,0 0-1,-2-1 1,0 1-1,-9 23 1,0-9-6579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24.4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0 136 24575,'67'1'0,"125"16"0,-56-3 0,-86-10 0,91 17 0,-115-13 0,-14-5 0,0 1 0,0-1 0,0-1 0,0 0 0,1-1 0,20-1 0,-33 1 0,1-1 0,-1 0 0,1 0 0,-1 0 0,1 0 0,-1 0 0,1 0 0,-1 0 0,1 0 0,-1 0 0,0-1 0,1 1 0,-1 0 0,1 0 0,-1 0 0,1 0 0,-1-1 0,1 1 0,-1 0 0,0 0 0,1-1 0,-1 1 0,0 0 0,1-1 0,-1 1 0,0 0 0,1-1 0,-1 1 0,0-1 0,0 1 0,1-1 0,-1 1 0,0 0 0,0-1 0,0 1 0,0-1 0,0 1 0,1-1 0,-1 0 0,-15-16 0,-28-11 0,-25-4 0,46 23 0,0-1 0,-25-18 0,40 24 0,0-2 0,1 1 0,0 0 0,0-1 0,0-1 0,1 1 0,-1-1 0,2 1 0,-1-1 0,-5-11 0,10 18 0,0 0 0,0 0 0,0 0 0,0-1 0,0 1 0,0 0 0,0 0 0,0 0 0,0 0 0,0 0 0,0 0 0,0 0 0,0 0 0,0 0 0,0-1 0,0 1 0,0 0 0,0 0 0,0 0 0,0 0 0,0 0 0,0 0 0,0 0 0,0-1 0,0 1 0,0 0 0,0 0 0,0 0 0,0 0 0,0 0 0,0 0 0,0 0 0,0 0 0,0-1 0,0 1 0,0 0 0,0 0 0,0 0 0,1 0 0,-1 0 0,0 0 0,0 0 0,0 0 0,0 0 0,0 0 0,0 0 0,0 0 0,0 0 0,1 0 0,-1 0 0,0 0 0,0 0 0,0 0 0,0 0 0,0 0 0,0 0 0,0 0 0,0 0 0,1 0 0,-1 0 0,0 0 0,0 0 0,0 0 0,0 0 0,0 0 0,13 4 0,13 11 0,14 15 0,55 59 0,-17-16 0,-65-62 0,-4-4 0,-1 0 0,0 1 0,0-1 0,0 1 0,-1 1 0,-1-1 0,0 1 0,6 11 0,-11-19 0,-1 0 0,0 0 0,0 0 0,1 0 0,-1 0 0,0 0 0,0 0 0,0 1 0,0-1 0,0 0 0,0 0 0,0 0 0,0 0 0,-1 0 0,1 0 0,0 1 0,-1-1 0,1 0 0,-1 0 0,1 0 0,-1 0 0,1 0 0,-1 0 0,0-1 0,0 1 0,1 0 0,-1 0 0,0 0 0,0-1 0,0 1 0,0 0 0,0-1 0,0 1 0,0-1 0,0 1 0,0-1 0,0 1 0,0-1 0,-2 1 0,-54 11 0,39-9 0,-90 24-1365,79-20-5461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08.21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20947 5680 24575,'2'-27'0,"1"0"0,2 0 0,0 0 0,2 0 0,10-26 0,-5 16 0,11-61 0,41-268 0,-59 315 0,-1 0 0,-2 0 0,-3 0 0,-2 0 0,-16-86 0,7 96 0,-2-1 0,-1 2 0,-3 0 0,-23-40 0,27 51 0,-48-86 0,-4 2 0,-103-133 0,44 78 0,28 36 0,-134-142 0,140 181 0,-518-521 0,476 497 0,-277-185 0,162 128 0,189 134 0,-2 2 0,-86-39 0,-144-48 0,56 26 0,-567-242 0,367 215 0,388 115 0,-310-96 0,130 35 0,43 22 0,-125-40 0,33 20 0,85 26 0,-204-69 0,-216-56 0,406 121 0,-2 8 0,-2 10 0,-328-7 0,53 22 0,367 6 0,-175-22 0,-255-54 0,-7 50 0,187 7 0,27 0 0,-839 27 0,539 4 0,-268-25 0,18 27 0,762 3 0,-297 30 0,317-22 0,-115 18 0,-230 6 0,410-39 0,1 3 0,0 1 0,0 2 0,-52 15 0,11-2 0,0-5 0,-107 7 0,17-3 0,-236 64 0,376-74 0,7-4 0,1 2 0,-1 1 0,1 1 0,1 1 0,-39 22 0,-384 253 0,305-182 0,-53 31 0,-139 86 0,298-195 0,-2-1 0,0-2 0,-2-2 0,0-2 0,-1-1 0,-79 21 0,94-31 0,0 2 0,0 1 0,1 1 0,1 1 0,-41 27 0,-82 54 0,83-55 0,-107 84 0,111-66 0,1 4 0,4 1 0,2 3 0,-49 79 0,-46 89 0,45-82 0,-49 77 0,98-141 0,-85 144 0,132-214 0,0 0 0,2 0 0,0 0 0,0 1 0,-2 24 0,4-20 0,-2 0 0,-12 36 0,-7 4 0,-18 45 0,-55 100 0,69-154 0,4 0 0,1 2 0,3 1 0,3 0 0,-11 59 0,7 56 0,4-19 0,-30 55 0,12-57 0,31-137 0,0 1 0,0-1 0,-1 1 0,-1-2 0,0 1 0,-12 18 0,-8 12 0,22-32 0,-1 0 0,2 0 0,-1 1 0,2-1 0,-1 0 0,2 1 0,-2 21 0,5 80 0,2-48 0,-4-44 0,0-1 0,-1 1 0,-1 0 0,-6 28 0,7-45 0,0 0 0,1 1 0,-1-1 0,0 0 0,0 0 0,-1 0 0,1 0 0,-1 0 0,1 0 0,-1-1 0,0 1 0,0 0 0,0-1 0,0 1 0,-1-1 0,1 0 0,-1 0 0,1 0 0,-1 0 0,0 0 0,0-1 0,1 1 0,-1-1 0,0 1 0,-1-1 0,1 0 0,0-1 0,0 1 0,0 0 0,-1-1 0,1 0 0,0 0 0,0 0 0,-1 0 0,-5-1 0,6 0 0,1 0 0,-1 0 0,1 0 0,-1 0 0,1-1 0,0 1 0,0-1 0,-1 1 0,1-1 0,0 0 0,0 0 0,1 0 0,-1 0 0,0 0 0,1 0 0,-1-1 0,1 1 0,0 0 0,0-1 0,0 1 0,0-1 0,0 1 0,0-1 0,1 0 0,-1 1 0,0-6 0,-1-9 0,1 0 0,1-35 0,0 37 0,0 0 0,-1 1 0,-1 0 0,0 0 0,-1 0 0,-1 0 0,0 0 0,-7-13 0,-47-93 0,36 80 0,9 12 0,8 17 0,0 0 0,-1 1 0,0 0 0,-8-11 0,14 21 0,0 0 0,0 0 0,0 0 0,0 0 0,0 0 0,0 0 0,0 0 0,0 0 0,0 0 0,0 0 0,0 1 0,0-1 0,0 0 0,0 0 0,0 0 0,0 0 0,0 0 0,0 0 0,0 0 0,0 0 0,-1 0 0,1 0 0,0 1 0,0-1 0,0 0 0,0 0 0,0 0 0,0 0 0,0 0 0,0 0 0,0 0 0,0 0 0,0 0 0,0 0 0,0 0 0,-1 0 0,1 0 0,0 0 0,0 0 0,0 0 0,0 0 0,0 0 0,0 0 0,0 0 0,0 0 0,0 0 0,-1 0 0,1 0 0,0 0 0,0 0 0,0 0 0,0 0 0,0 0 0,0 0 0,0 0 0,0 0 0,0 0 0,-1 0 0,4 17 0,5 19 0,2 2 0,2 0 0,1 0 0,2-2 0,2 0 0,1 0 0,1-2 0,3 0 0,0-2 0,2 0 0,44 44 0,-65-72 0,1-1 0,-1 0 0,1 0 0,-1 0 0,1-1 0,0 1 0,0-1 0,1 0 0,-1 0 0,0 0 0,1-1 0,-1 1 0,1-1 0,6 1 0,-8-3 0,0 1 0,1 0 0,-1-1 0,0 0 0,0 0 0,0 0 0,0 0 0,0 0 0,0-1 0,-1 1 0,1-1 0,0 0 0,-1 0 0,1 0 0,-1 0 0,1 0 0,-1 0 0,0-1 0,0 1 0,0-1 0,0 1 0,1-5 0,7-7 14,1 0-1,1 0 0,0 1 0,0 1 1,1 0-1,1 1 0,0 0 1,17-9-1,10-3-756,76-31 1,-52 28-6084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13.4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1 226 24575,'121'2'0,"136"-5"0,-254 3 0,1 0 0,0 0 0,-1-1 0,1 0 0,0 0 0,-1 0 0,1 0 0,-1 0 0,0-1 0,1 1 0,-1-1 0,0 0 0,0 0 0,0 0 0,0-1 0,0 1 0,3-4 0,-5 4 0,0 0 0,0 0 0,0 0 0,0 0 0,0 0 0,-1 0 0,1 0 0,-1 0 0,1 0 0,-1-1 0,0 1 0,0 0 0,0 0 0,0-1 0,0 1 0,0 0 0,-1 0 0,1 0 0,-1-1 0,0 1 0,1 0 0,-1 0 0,0 0 0,0 0 0,0 0 0,-1 0 0,1 1 0,0-1 0,-3-2 0,-9-10 0,0 0 0,-1 2 0,-1-1 0,0 2 0,-1 0 0,0 1 0,0 0 0,-28-10 0,36 16 0,-6-6 0,17 6 0,28 10 0,1 5 0,54 28 0,-77-34 0,1 1 0,-1 0 0,0 0 0,-1 1 0,1 0 0,-1 0 0,-1 1 0,0 0 0,11 15 0,-15-18 3,0-1 0,-1 1 1,0 0-1,0 0 0,0 0 0,-1 0 0,1 1 0,-1-1 0,-1 0 0,1 1 1,-1-1-1,1 0 0,-2 1 0,1-1 0,-1 0 0,1 1 0,-3 6 0,-3 3-70,1 0-1,-2-1 0,0 0 0,-13 19 0,-4 8-1014,5-5-5744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13.4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1 226 24575,'121'2'0,"136"-5"0,-254 3 0,1 0 0,0 0 0,-1-1 0,1 0 0,0 0 0,-1 0 0,1 0 0,-1 0 0,0-1 0,1 1 0,-1-1 0,0 0 0,0 0 0,0 0 0,0-1 0,0 1 0,3-4 0,-5 4 0,0 0 0,0 0 0,0 0 0,0 0 0,0 0 0,-1 0 0,1 0 0,-1 0 0,1 0 0,-1-1 0,0 1 0,0 0 0,0 0 0,0-1 0,0 1 0,0 0 0,-1 0 0,1 0 0,-1-1 0,0 1 0,1 0 0,-1 0 0,0 0 0,0 0 0,0 0 0,-1 0 0,1 1 0,0-1 0,-3-2 0,-9-10 0,0 0 0,-1 2 0,-1-1 0,0 2 0,-1 0 0,0 1 0,0 0 0,-28-10 0,36 16 0,-6-6 0,17 6 0,28 10 0,1 5 0,54 28 0,-77-34 0,1 1 0,-1 0 0,0 0 0,-1 1 0,1 0 0,-1 0 0,-1 1 0,0 0 0,11 15 0,-15-18 3,0-1 0,-1 1 1,0 0-1,0 0 0,0 0 0,-1 0 0,1 1 0,-1-1 0,-1 0 0,1 1 1,-1-1-1,1 0 0,-2 1 0,1-1 0,-1 0 0,1 1 0,-3 6 0,-3 3-70,1 0-1,-2-1 0,0 0 0,-13 19 0,-4 8-1014,5-5-5744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15.74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1 191 24575,'337'0'0,"-296"-6"0,-41 6 0,1 0 0,-1 0 0,1-1 0,0 1 0,-1 0 0,1 0 0,-1-1 0,1 1 0,-1-1 0,1 1 0,-1 0 0,1-1 0,-1 1 0,0-1 0,1 1 0,-1-1 0,0 0 0,1 1 0,-1-1 0,0 1 0,0-1 0,1 1 0,-1-2 0,0 1 0,0 0 0,-1 0 0,1 0 0,0-1 0,-1 1 0,1 0 0,-1 0 0,1 0 0,-1 0 0,1 0 0,-1 0 0,0 0 0,1 0 0,-1 0 0,0 0 0,0 0 0,-1 0 0,-14-13 0,0 1 0,-1 1 0,-31-17 0,30 19 0,1 0 0,0-1 0,-24-22 0,40 33 0,0-1 0,1 1 0,-1-1 0,0 1 0,1-1 0,-1 0 0,1 1 0,-1-1 0,1 0 0,-1 1 0,1-1 0,-1 0 0,1 1 0,0-1 0,-1 0 0,1 0 0,0 0 0,0 1 0,-1-1 0,1 0 0,0 0 0,0-2 0,14-1 0,30 11 0,-30-3 0,-2 0 0,1 2 0,0-1 0,-1 1 0,0 1 0,0 0 0,-1 1 0,17 15 0,-25-20 0,0 0 0,0-1 0,0 1 0,-1 1 0,1-1 0,-1 0 0,0 0 0,0 1 0,0-1 0,-1 1 0,1 0 0,-1-1 0,0 1 0,0 0 0,0 0 0,0 0 0,-1 0 0,1 0 0,-1 0 0,0 0 0,-1 0 0,1 0 0,-1-1 0,1 1 0,-1 0 0,0 0 0,-1 0 0,1 0 0,0-1 0,-1 1 0,0-1 0,0 1 0,0-1 0,-3 4 0,-3 2 12,-1 1-1,0-1 1,0 0-1,-1-1 0,0 0 1,-1 0-1,-12 6 1,-28 22-1469,33-20-5369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18.3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1 263 24575,'5'-5'0,"1"0"0,0 0 0,0 0 0,0 1 0,1 0 0,0 0 0,-1 0 0,1 1 0,1 0 0,-1 1 0,0-1 0,10-1 0,5 1 0,1 1 0,40 1 0,-41 1 0,1 0 0,42-7 0,-63 7 0,1 0 0,-1 0 0,0-1 0,1 1 0,-1-1 0,0 0 0,0 1 0,1-1 0,-1 0 0,0 0 0,0 0 0,0-1 0,0 1 0,0 0 0,0-1 0,-1 0 0,1 1 0,0-1 0,-1 0 0,1 0 0,-1 1 0,0-1 0,0 0 0,1-1 0,-1 1 0,-1 0 0,1 0 0,0 0 0,0-4 0,-1 2 0,0 1 0,-1-1 0,0 1 0,0 0 0,0-1 0,0 1 0,-1 0 0,1 0 0,-1 0 0,0 0 0,0 0 0,0 0 0,0 0 0,0 0 0,-1 1 0,1-1 0,-1 1 0,0 0 0,-3-3 0,-7-3 0,0 1 0,0 0 0,-1 0 0,0 1 0,0 1 0,-23-5 0,-43-19 0,80 29 0,0 0 0,0 0 0,0 1 0,-1-1 0,1 0 0,0 0 0,0 0 0,0 0 0,-1-1 0,1 1 0,0 0 0,0 0 0,0 0 0,0 0 0,-1 0 0,1 0 0,0 0 0,0 0 0,0 0 0,0 0 0,-1 0 0,1-1 0,0 1 0,0 0 0,0 0 0,0 0 0,0 0 0,0 0 0,0 0 0,-1-1 0,1 1 0,0 0 0,0 0 0,0 0 0,0 0 0,0-1 0,0 1 0,0 0 0,0 0 0,0 0 0,0-1 0,0 1 0,0 0 0,0 0 0,0 0 0,0 0 0,0-1 0,0 1 0,0 0 0,0 0 0,0 0 0,0 0 0,0-1 0,1 1 0,-1 0 0,0 0 0,0 0 0,0 0 0,0-1 0,0 1 0,0 0 0,1 0 0,-1 0 0,0 0 0,0 0 0,19-5 0,27 3 0,-34 3 0,1 0 0,-1 0 0,1 2 0,-1-1 0,0 1 0,0 1 0,22 9 0,-31-11 0,0-1 0,0 0 0,0 1 0,0 0 0,0-1 0,-1 1 0,1 0 0,0 0 0,-1 1 0,1-1 0,-1 1 0,0-1 0,0 1 0,0 0 0,0-1 0,-1 1 0,1 0 0,-1 0 0,1 0 0,-1 1 0,0-1 0,0 0 0,0 0 0,-1 1 0,1-1 0,-1 0 0,0 1 0,0-1 0,0 0 0,0 1 0,-1-1 0,1 0 0,-3 6 0,-7 17-151,-1-1-1,-1 0 0,-2 0 0,0-2 1,-2 0-1,0 0 0,-2-2 1,-39 39-1,37-43-6674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21.50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0 264 24575,'7'-1'0,"-1"0"0,0 0 0,1-1 0,-1 0 0,0 0 0,0 0 0,0-1 0,0 0 0,-1 0 0,1 0 0,-1-1 0,0 0 0,7-6 0,-4 4 0,0 0 0,0 1 0,0-1 0,0 2 0,13-6 0,17-1 0,-27 9 0,0-1 0,-1-1 0,1 1 0,0-2 0,-1 1 0,19-13 0,-29 16 0,1 1 0,-1-1 0,0 1 0,0-1 0,0 1 0,0-1 0,1 1 0,-1-1 0,0 1 0,0-1 0,0 1 0,0-1 0,0 1 0,0-1 0,-1 1 0,1-1 0,0 1 0,0-1 0,0 1 0,0-1 0,-1 1 0,1-1 0,0 1 0,0-1 0,-1 1 0,1-1 0,0 1 0,-1 0 0,1-1 0,0 1 0,-1 0 0,1-1 0,-1 1 0,1 0 0,-1-1 0,1 1 0,-1 0 0,1 0 0,-1 0 0,1-1 0,-1 1 0,1 0 0,-1 0 0,-31-15 0,25 12 0,-16-8 0,13 8 0,0-1 0,0-1 0,0 0 0,1 0 0,-1-1 0,1 0 0,1-1 0,-1 1 0,-10-13 0,19 18 0,-1 1 0,1 0 0,0-1 0,0 1 0,-1 0 0,1-1 0,0 1 0,0 0 0,0-1 0,-1 1 0,1-1 0,0 1 0,0-1 0,0 1 0,0 0 0,0-1 0,0 1 0,0-1 0,0 1 0,0-1 0,0 1 0,0 0 0,1-1 0,-1 1 0,0-1 0,0 1 0,0 0 0,0-1 0,1 1 0,-1 0 0,0-1 0,0 1 0,1 0 0,-1-1 0,17-6 0,22 5 0,-23 4 0,-1 2 0,0-1 0,0 2 0,0 0 0,0 1 0,-1 1 0,0 0 0,0 1 0,-1 0 0,21 17 0,-30-21 7,0 0-1,0 1 0,-1-1 0,1 1 1,-1 0-1,0 0 0,-1 0 1,1 0-1,-1 1 0,0-1 1,0 1-1,-1 0 0,1-1 0,-1 1 1,-1 0-1,1 0 0,-1-1 1,-1 11-1,0 0-254,-1 0 1,0 0-1,-2-1 1,0 1-1,-9 23 1,0-9-6579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24.4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0 136 24575,'67'1'0,"125"16"0,-56-3 0,-86-10 0,91 17 0,-115-13 0,-14-5 0,0 1 0,0-1 0,0-1 0,0 0 0,1-1 0,20-1 0,-33 1 0,1-1 0,-1 0 0,1 0 0,-1 0 0,1 0 0,-1 0 0,1 0 0,-1 0 0,1 0 0,-1 0 0,0-1 0,1 1 0,-1 0 0,1 0 0,-1 0 0,1 0 0,-1-1 0,1 1 0,-1 0 0,0 0 0,1-1 0,-1 1 0,0 0 0,1-1 0,-1 1 0,0 0 0,1-1 0,-1 1 0,0-1 0,0 1 0,1-1 0,-1 1 0,0 0 0,0-1 0,0 1 0,0-1 0,0 1 0,1-1 0,-1 0 0,-15-16 0,-28-11 0,-25-4 0,46 23 0,0-1 0,-25-18 0,40 24 0,0-2 0,1 1 0,0 0 0,0-1 0,0-1 0,1 1 0,-1-1 0,2 1 0,-1-1 0,-5-11 0,10 18 0,0 0 0,0 0 0,0 0 0,0-1 0,0 1 0,0 0 0,0 0 0,0 0 0,0 0 0,0 0 0,0 0 0,0 0 0,0 0 0,0 0 0,0-1 0,0 1 0,0 0 0,0 0 0,0 0 0,0 0 0,0 0 0,0 0 0,0 0 0,0-1 0,0 1 0,0 0 0,0 0 0,0 0 0,0 0 0,0 0 0,0 0 0,0 0 0,0 0 0,0-1 0,0 1 0,0 0 0,0 0 0,0 0 0,1 0 0,-1 0 0,0 0 0,0 0 0,0 0 0,0 0 0,0 0 0,0 0 0,0 0 0,0 0 0,1 0 0,-1 0 0,0 0 0,0 0 0,0 0 0,0 0 0,0 0 0,0 0 0,0 0 0,0 0 0,1 0 0,-1 0 0,0 0 0,0 0 0,0 0 0,0 0 0,0 0 0,13 4 0,13 11 0,14 15 0,55 59 0,-17-16 0,-65-62 0,-4-4 0,-1 0 0,0 1 0,0-1 0,0 1 0,-1 1 0,-1-1 0,0 1 0,6 11 0,-11-19 0,-1 0 0,0 0 0,0 0 0,1 0 0,-1 0 0,0 0 0,0 0 0,0 1 0,0-1 0,0 0 0,0 0 0,0 0 0,0 0 0,-1 0 0,1 0 0,0 1 0,-1-1 0,1 0 0,-1 0 0,1 0 0,-1 0 0,1 0 0,-1 0 0,0-1 0,0 1 0,1 0 0,-1 0 0,0 0 0,0-1 0,0 1 0,0 0 0,0-1 0,0 1 0,0-1 0,0 1 0,0-1 0,0 1 0,0-1 0,-2 1 0,-54 11 0,39-9 0,-90 24-1365,79-20-5461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08.21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20947 5680 24575,'2'-27'0,"1"0"0,2 0 0,0 0 0,2 0 0,10-26 0,-5 16 0,11-61 0,41-268 0,-59 315 0,-1 0 0,-2 0 0,-3 0 0,-2 0 0,-16-86 0,7 96 0,-2-1 0,-1 2 0,-3 0 0,-23-40 0,27 51 0,-48-86 0,-4 2 0,-103-133 0,44 78 0,28 36 0,-134-142 0,140 181 0,-518-521 0,476 497 0,-277-185 0,162 128 0,189 134 0,-2 2 0,-86-39 0,-144-48 0,56 26 0,-567-242 0,367 215 0,388 115 0,-310-96 0,130 35 0,43 22 0,-125-40 0,33 20 0,85 26 0,-204-69 0,-216-56 0,406 121 0,-2 8 0,-2 10 0,-328-7 0,53 22 0,367 6 0,-175-22 0,-255-54 0,-7 50 0,187 7 0,27 0 0,-839 27 0,539 4 0,-268-25 0,18 27 0,762 3 0,-297 30 0,317-22 0,-115 18 0,-230 6 0,410-39 0,1 3 0,0 1 0,0 2 0,-52 15 0,11-2 0,0-5 0,-107 7 0,17-3 0,-236 64 0,376-74 0,7-4 0,1 2 0,-1 1 0,1 1 0,1 1 0,-39 22 0,-384 253 0,305-182 0,-53 31 0,-139 86 0,298-195 0,-2-1 0,0-2 0,-2-2 0,0-2 0,-1-1 0,-79 21 0,94-31 0,0 2 0,0 1 0,1 1 0,1 1 0,-41 27 0,-82 54 0,83-55 0,-107 84 0,111-66 0,1 4 0,4 1 0,2 3 0,-49 79 0,-46 89 0,45-82 0,-49 77 0,98-141 0,-85 144 0,132-214 0,0 0 0,2 0 0,0 0 0,0 1 0,-2 24 0,4-20 0,-2 0 0,-12 36 0,-7 4 0,-18 45 0,-55 100 0,69-154 0,4 0 0,1 2 0,3 1 0,3 0 0,-11 59 0,7 56 0,4-19 0,-30 55 0,12-57 0,31-137 0,0 1 0,0-1 0,-1 1 0,-1-2 0,0 1 0,-12 18 0,-8 12 0,22-32 0,-1 0 0,2 0 0,-1 1 0,2-1 0,-1 0 0,2 1 0,-2 21 0,5 80 0,2-48 0,-4-44 0,0-1 0,-1 1 0,-1 0 0,-6 28 0,7-45 0,0 0 0,1 1 0,-1-1 0,0 0 0,0 0 0,-1 0 0,1 0 0,-1 0 0,1 0 0,-1-1 0,0 1 0,0 0 0,0-1 0,0 1 0,-1-1 0,1 0 0,-1 0 0,1 0 0,-1 0 0,0 0 0,0-1 0,1 1 0,-1-1 0,0 1 0,-1-1 0,1 0 0,0-1 0,0 1 0,0 0 0,-1-1 0,1 0 0,0 0 0,0 0 0,-1 0 0,-5-1 0,6 0 0,1 0 0,-1 0 0,1 0 0,-1 0 0,1-1 0,0 1 0,0-1 0,-1 1 0,1-1 0,0 0 0,0 0 0,1 0 0,-1 0 0,0 0 0,1 0 0,-1-1 0,1 1 0,0 0 0,0-1 0,0 1 0,0-1 0,0 1 0,0-1 0,1 0 0,-1 1 0,0-6 0,-1-9 0,1 0 0,1-35 0,0 37 0,0 0 0,-1 1 0,-1 0 0,0 0 0,-1 0 0,-1 0 0,0 0 0,-7-13 0,-47-93 0,36 80 0,9 12 0,8 17 0,0 0 0,-1 1 0,0 0 0,-8-11 0,14 21 0,0 0 0,0 0 0,0 0 0,0 0 0,0 0 0,0 0 0,0 0 0,0 0 0,0 0 0,0 0 0,0 1 0,0-1 0,0 0 0,0 0 0,0 0 0,0 0 0,0 0 0,0 0 0,0 0 0,0 0 0,-1 0 0,1 0 0,0 1 0,0-1 0,0 0 0,0 0 0,0 0 0,0 0 0,0 0 0,0 0 0,0 0 0,0 0 0,0 0 0,0 0 0,0 0 0,-1 0 0,1 0 0,0 0 0,0 0 0,0 0 0,0 0 0,0 0 0,0 0 0,0 0 0,0 0 0,0 0 0,-1 0 0,1 0 0,0 0 0,0 0 0,0 0 0,0 0 0,0 0 0,0 0 0,0 0 0,0 0 0,0 0 0,-1 0 0,4 17 0,5 19 0,2 2 0,2 0 0,1 0 0,2-2 0,2 0 0,1 0 0,1-2 0,3 0 0,0-2 0,2 0 0,44 44 0,-65-72 0,1-1 0,-1 0 0,1 0 0,-1 0 0,1-1 0,0 1 0,0-1 0,1 0 0,-1 0 0,0 0 0,1-1 0,-1 1 0,1-1 0,6 1 0,-8-3 0,0 1 0,1 0 0,-1-1 0,0 0 0,0 0 0,0 0 0,0 0 0,0 0 0,0-1 0,-1 1 0,1-1 0,0 0 0,-1 0 0,1 0 0,-1 0 0,1 0 0,-1 0 0,0-1 0,0 1 0,0-1 0,0 1 0,1-5 0,7-7 14,1 0-1,1 0 0,0 1 0,0 1 1,1 0-1,1 1 0,0 0 1,17-9-1,10-3-756,76-31 1,-52 28-6084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13.4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1 226 24575,'121'2'0,"136"-5"0,-254 3 0,1 0 0,0 0 0,-1-1 0,1 0 0,0 0 0,-1 0 0,1 0 0,-1 0 0,0-1 0,1 1 0,-1-1 0,0 0 0,0 0 0,0 0 0,0-1 0,0 1 0,3-4 0,-5 4 0,0 0 0,0 0 0,0 0 0,0 0 0,0 0 0,-1 0 0,1 0 0,-1 0 0,1 0 0,-1-1 0,0 1 0,0 0 0,0 0 0,0-1 0,0 1 0,0 0 0,-1 0 0,1 0 0,-1-1 0,0 1 0,1 0 0,-1 0 0,0 0 0,0 0 0,0 0 0,-1 0 0,1 1 0,0-1 0,-3-2 0,-9-10 0,0 0 0,-1 2 0,-1-1 0,0 2 0,-1 0 0,0 1 0,0 0 0,-28-10 0,36 16 0,-6-6 0,17 6 0,28 10 0,1 5 0,54 28 0,-77-34 0,1 1 0,-1 0 0,0 0 0,-1 1 0,1 0 0,-1 0 0,-1 1 0,0 0 0,11 15 0,-15-18 3,0-1 0,-1 1 1,0 0-1,0 0 0,0 0 0,-1 0 0,1 1 0,-1-1 0,-1 0 0,1 1 1,-1-1-1,1 0 0,-2 1 0,1-1 0,-1 0 0,1 1 0,-3 6 0,-3 3-70,1 0-1,-2-1 0,0 0 0,-13 19 0,-4 8-1014,5-5-5744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15.74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1 191 24575,'337'0'0,"-296"-6"0,-41 6 0,1 0 0,-1 0 0,1-1 0,0 1 0,-1 0 0,1 0 0,-1-1 0,1 1 0,-1-1 0,1 1 0,-1 0 0,1-1 0,-1 1 0,0-1 0,1 1 0,-1-1 0,0 0 0,1 1 0,-1-1 0,0 1 0,0-1 0,1 1 0,-1-2 0,0 1 0,0 0 0,-1 0 0,1 0 0,0-1 0,-1 1 0,1 0 0,-1 0 0,1 0 0,-1 0 0,1 0 0,-1 0 0,0 0 0,1 0 0,-1 0 0,0 0 0,0 0 0,-1 0 0,-14-13 0,0 1 0,-1 1 0,-31-17 0,30 19 0,1 0 0,0-1 0,-24-22 0,40 33 0,0-1 0,1 1 0,-1-1 0,0 1 0,1-1 0,-1 0 0,1 1 0,-1-1 0,1 0 0,-1 1 0,1-1 0,-1 0 0,1 1 0,0-1 0,-1 0 0,1 0 0,0 0 0,0 1 0,-1-1 0,1 0 0,0 0 0,0-2 0,14-1 0,30 11 0,-30-3 0,-2 0 0,1 2 0,0-1 0,-1 1 0,0 1 0,0 0 0,-1 1 0,17 15 0,-25-20 0,0 0 0,0-1 0,0 1 0,-1 1 0,1-1 0,-1 0 0,0 0 0,0 1 0,0-1 0,-1 1 0,1 0 0,-1-1 0,0 1 0,0 0 0,0 0 0,0 0 0,-1 0 0,1 0 0,-1 0 0,0 0 0,-1 0 0,1 0 0,-1-1 0,1 1 0,-1 0 0,0 0 0,-1 0 0,1 0 0,0-1 0,-1 1 0,0-1 0,0 1 0,0-1 0,-3 4 0,-3 2 12,-1 1-1,0-1 1,0 0-1,-1-1 0,0 0 1,-1 0-1,-12 6 1,-28 22-1469,33-20-5369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18.3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1 263 24575,'5'-5'0,"1"0"0,0 0 0,0 0 0,0 1 0,1 0 0,0 0 0,-1 0 0,1 1 0,1 0 0,-1 1 0,0-1 0,10-1 0,5 1 0,1 1 0,40 1 0,-41 1 0,1 0 0,42-7 0,-63 7 0,1 0 0,-1 0 0,0-1 0,1 1 0,-1-1 0,0 0 0,0 1 0,1-1 0,-1 0 0,0 0 0,0 0 0,0-1 0,0 1 0,0 0 0,0-1 0,-1 0 0,1 1 0,0-1 0,-1 0 0,1 0 0,-1 1 0,0-1 0,0 0 0,1-1 0,-1 1 0,-1 0 0,1 0 0,0 0 0,0-4 0,-1 2 0,0 1 0,-1-1 0,0 1 0,0 0 0,0-1 0,0 1 0,-1 0 0,1 0 0,-1 0 0,0 0 0,0 0 0,0 0 0,0 0 0,0 0 0,-1 1 0,1-1 0,-1 1 0,0 0 0,-3-3 0,-7-3 0,0 1 0,0 0 0,-1 0 0,0 1 0,0 1 0,-23-5 0,-43-19 0,80 29 0,0 0 0,0 0 0,0 1 0,-1-1 0,1 0 0,0 0 0,0 0 0,0 0 0,-1-1 0,1 1 0,0 0 0,0 0 0,0 0 0,0 0 0,-1 0 0,1 0 0,0 0 0,0 0 0,0 0 0,0 0 0,-1 0 0,1-1 0,0 1 0,0 0 0,0 0 0,0 0 0,0 0 0,0 0 0,0 0 0,-1-1 0,1 1 0,0 0 0,0 0 0,0 0 0,0 0 0,0-1 0,0 1 0,0 0 0,0 0 0,0 0 0,0-1 0,0 1 0,0 0 0,0 0 0,0 0 0,0 0 0,0-1 0,0 1 0,0 0 0,0 0 0,0 0 0,0 0 0,0-1 0,1 1 0,-1 0 0,0 0 0,0 0 0,0 0 0,0-1 0,0 1 0,0 0 0,1 0 0,-1 0 0,0 0 0,0 0 0,19-5 0,27 3 0,-34 3 0,1 0 0,-1 0 0,1 2 0,-1-1 0,0 1 0,0 1 0,22 9 0,-31-11 0,0-1 0,0 0 0,0 1 0,0 0 0,0-1 0,-1 1 0,1 0 0,0 0 0,-1 1 0,1-1 0,-1 1 0,0-1 0,0 1 0,0 0 0,0-1 0,-1 1 0,1 0 0,-1 0 0,1 0 0,-1 1 0,0-1 0,0 0 0,0 0 0,-1 1 0,1-1 0,-1 0 0,0 1 0,0-1 0,0 0 0,0 1 0,-1-1 0,1 0 0,-3 6 0,-7 17-151,-1-1-1,-1 0 0,-2 0 0,0-2 1,-2 0-1,0 0 0,-2-2 1,-39 39-1,37-43-6674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21.50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0 264 24575,'7'-1'0,"-1"0"0,0 0 0,1-1 0,-1 0 0,0 0 0,0 0 0,0-1 0,0 0 0,-1 0 0,1 0 0,-1-1 0,0 0 0,7-6 0,-4 4 0,0 0 0,0 1 0,0-1 0,0 2 0,13-6 0,17-1 0,-27 9 0,0-1 0,-1-1 0,1 1 0,0-2 0,-1 1 0,19-13 0,-29 16 0,1 1 0,-1-1 0,0 1 0,0-1 0,0 1 0,0-1 0,1 1 0,-1-1 0,0 1 0,0-1 0,0 1 0,0-1 0,0 1 0,0-1 0,-1 1 0,1-1 0,0 1 0,0-1 0,0 1 0,0-1 0,-1 1 0,1-1 0,0 1 0,0-1 0,-1 1 0,1-1 0,0 1 0,-1 0 0,1-1 0,0 1 0,-1 0 0,1-1 0,-1 1 0,1 0 0,-1-1 0,1 1 0,-1 0 0,1 0 0,-1 0 0,1-1 0,-1 1 0,1 0 0,-1 0 0,-31-15 0,25 12 0,-16-8 0,13 8 0,0-1 0,0-1 0,0 0 0,1 0 0,-1-1 0,1 0 0,1-1 0,-1 1 0,-10-13 0,19 18 0,-1 1 0,1 0 0,0-1 0,0 1 0,-1 0 0,1-1 0,0 1 0,0 0 0,0-1 0,-1 1 0,1-1 0,0 1 0,0-1 0,0 1 0,0 0 0,0-1 0,0 1 0,0-1 0,0 1 0,0-1 0,0 1 0,0 0 0,1-1 0,-1 1 0,0-1 0,0 1 0,0 0 0,0-1 0,1 1 0,-1 0 0,0-1 0,0 1 0,1 0 0,-1-1 0,17-6 0,22 5 0,-23 4 0,-1 2 0,0-1 0,0 2 0,0 0 0,0 1 0,-1 1 0,0 0 0,0 1 0,-1 0 0,21 17 0,-30-21 7,0 0-1,0 1 0,-1-1 0,1 1 1,-1 0-1,0 0 0,-1 0 1,1 0-1,-1 1 0,0-1 1,0 1-1,-1 0 0,1-1 0,-1 1 1,-1 0-1,1 0 0,-1-1 1,-1 11-1,0 0-254,-1 0 1,0 0-1,-2-1 1,0 1-1,-9 23 1,0-9-6579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15.74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1 191 24575,'337'0'0,"-296"-6"0,-41 6 0,1 0 0,-1 0 0,1-1 0,0 1 0,-1 0 0,1 0 0,-1-1 0,1 1 0,-1-1 0,1 1 0,-1 0 0,1-1 0,-1 1 0,0-1 0,1 1 0,-1-1 0,0 0 0,1 1 0,-1-1 0,0 1 0,0-1 0,1 1 0,-1-2 0,0 1 0,0 0 0,-1 0 0,1 0 0,0-1 0,-1 1 0,1 0 0,-1 0 0,1 0 0,-1 0 0,1 0 0,-1 0 0,0 0 0,1 0 0,-1 0 0,0 0 0,0 0 0,-1 0 0,-14-13 0,0 1 0,-1 1 0,-31-17 0,30 19 0,1 0 0,0-1 0,-24-22 0,40 33 0,0-1 0,1 1 0,-1-1 0,0 1 0,1-1 0,-1 0 0,1 1 0,-1-1 0,1 0 0,-1 1 0,1-1 0,-1 0 0,1 1 0,0-1 0,-1 0 0,1 0 0,0 0 0,0 1 0,-1-1 0,1 0 0,0 0 0,0-2 0,14-1 0,30 11 0,-30-3 0,-2 0 0,1 2 0,0-1 0,-1 1 0,0 1 0,0 0 0,-1 1 0,17 15 0,-25-20 0,0 0 0,0-1 0,0 1 0,-1 1 0,1-1 0,-1 0 0,0 0 0,0 1 0,0-1 0,-1 1 0,1 0 0,-1-1 0,0 1 0,0 0 0,0 0 0,0 0 0,-1 0 0,1 0 0,-1 0 0,0 0 0,-1 0 0,1 0 0,-1-1 0,1 1 0,-1 0 0,0 0 0,-1 0 0,1 0 0,0-1 0,-1 1 0,0-1 0,0 1 0,0-1 0,-3 4 0,-3 2 12,-1 1-1,0-1 1,0 0-1,-1-1 0,0 0 1,-1 0-1,-12 6 1,-28 22-1469,33-20-5369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24.4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0 136 24575,'67'1'0,"125"16"0,-56-3 0,-86-10 0,91 17 0,-115-13 0,-14-5 0,0 1 0,0-1 0,0-1 0,0 0 0,1-1 0,20-1 0,-33 1 0,1-1 0,-1 0 0,1 0 0,-1 0 0,1 0 0,-1 0 0,1 0 0,-1 0 0,1 0 0,-1 0 0,0-1 0,1 1 0,-1 0 0,1 0 0,-1 0 0,1 0 0,-1-1 0,1 1 0,-1 0 0,0 0 0,1-1 0,-1 1 0,0 0 0,1-1 0,-1 1 0,0 0 0,1-1 0,-1 1 0,0-1 0,0 1 0,1-1 0,-1 1 0,0 0 0,0-1 0,0 1 0,0-1 0,0 1 0,1-1 0,-1 0 0,-15-16 0,-28-11 0,-25-4 0,46 23 0,0-1 0,-25-18 0,40 24 0,0-2 0,1 1 0,0 0 0,0-1 0,0-1 0,1 1 0,-1-1 0,2 1 0,-1-1 0,-5-11 0,10 18 0,0 0 0,0 0 0,0 0 0,0-1 0,0 1 0,0 0 0,0 0 0,0 0 0,0 0 0,0 0 0,0 0 0,0 0 0,0 0 0,0 0 0,0-1 0,0 1 0,0 0 0,0 0 0,0 0 0,0 0 0,0 0 0,0 0 0,0 0 0,0-1 0,0 1 0,0 0 0,0 0 0,0 0 0,0 0 0,0 0 0,0 0 0,0 0 0,0 0 0,0-1 0,0 1 0,0 0 0,0 0 0,0 0 0,1 0 0,-1 0 0,0 0 0,0 0 0,0 0 0,0 0 0,0 0 0,0 0 0,0 0 0,0 0 0,1 0 0,-1 0 0,0 0 0,0 0 0,0 0 0,0 0 0,0 0 0,0 0 0,0 0 0,0 0 0,1 0 0,-1 0 0,0 0 0,0 0 0,0 0 0,0 0 0,0 0 0,13 4 0,13 11 0,14 15 0,55 59 0,-17-16 0,-65-62 0,-4-4 0,-1 0 0,0 1 0,0-1 0,0 1 0,-1 1 0,-1-1 0,0 1 0,6 11 0,-11-19 0,-1 0 0,0 0 0,0 0 0,1 0 0,-1 0 0,0 0 0,0 0 0,0 1 0,0-1 0,0 0 0,0 0 0,0 0 0,0 0 0,-1 0 0,1 0 0,0 1 0,-1-1 0,1 0 0,-1 0 0,1 0 0,-1 0 0,1 0 0,-1 0 0,0-1 0,0 1 0,1 0 0,-1 0 0,0 0 0,0-1 0,0 1 0,0 0 0,0-1 0,0 1 0,0-1 0,0 1 0,0-1 0,0 1 0,0-1 0,-2 1 0,-54 11 0,39-9 0,-90 24-1365,79-20-5461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18.3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1 263 24575,'5'-5'0,"1"0"0,0 0 0,0 0 0,0 1 0,1 0 0,0 0 0,-1 0 0,1 1 0,1 0 0,-1 1 0,0-1 0,10-1 0,5 1 0,1 1 0,40 1 0,-41 1 0,1 0 0,42-7 0,-63 7 0,1 0 0,-1 0 0,0-1 0,1 1 0,-1-1 0,0 0 0,0 1 0,1-1 0,-1 0 0,0 0 0,0 0 0,0-1 0,0 1 0,0 0 0,0-1 0,-1 0 0,1 1 0,0-1 0,-1 0 0,1 0 0,-1 1 0,0-1 0,0 0 0,1-1 0,-1 1 0,-1 0 0,1 0 0,0 0 0,0-4 0,-1 2 0,0 1 0,-1-1 0,0 1 0,0 0 0,0-1 0,0 1 0,-1 0 0,1 0 0,-1 0 0,0 0 0,0 0 0,0 0 0,0 0 0,0 0 0,-1 1 0,1-1 0,-1 1 0,0 0 0,-3-3 0,-7-3 0,0 1 0,0 0 0,-1 0 0,0 1 0,0 1 0,-23-5 0,-43-19 0,80 29 0,0 0 0,0 0 0,0 1 0,-1-1 0,1 0 0,0 0 0,0 0 0,0 0 0,-1-1 0,1 1 0,0 0 0,0 0 0,0 0 0,0 0 0,-1 0 0,1 0 0,0 0 0,0 0 0,0 0 0,0 0 0,-1 0 0,1-1 0,0 1 0,0 0 0,0 0 0,0 0 0,0 0 0,0 0 0,0 0 0,-1-1 0,1 1 0,0 0 0,0 0 0,0 0 0,0 0 0,0-1 0,0 1 0,0 0 0,0 0 0,0 0 0,0-1 0,0 1 0,0 0 0,0 0 0,0 0 0,0 0 0,0-1 0,0 1 0,0 0 0,0 0 0,0 0 0,0 0 0,0-1 0,1 1 0,-1 0 0,0 0 0,0 0 0,0 0 0,0-1 0,0 1 0,0 0 0,1 0 0,-1 0 0,0 0 0,0 0 0,19-5 0,27 3 0,-34 3 0,1 0 0,-1 0 0,1 2 0,-1-1 0,0 1 0,0 1 0,22 9 0,-31-11 0,0-1 0,0 0 0,0 1 0,0 0 0,0-1 0,-1 1 0,1 0 0,0 0 0,-1 1 0,1-1 0,-1 1 0,0-1 0,0 1 0,0 0 0,0-1 0,-1 1 0,1 0 0,-1 0 0,1 0 0,-1 1 0,0-1 0,0 0 0,0 0 0,-1 1 0,1-1 0,-1 0 0,0 1 0,0-1 0,0 0 0,0 1 0,-1-1 0,1 0 0,-3 6 0,-7 17-151,-1-1-1,-1 0 0,-2 0 0,0-2 1,-2 0-1,0 0 0,-2-2 1,-39 39-1,37-43-6674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21.50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0 264 24575,'7'-1'0,"-1"0"0,0 0 0,1-1 0,-1 0 0,0 0 0,0 0 0,0-1 0,0 0 0,-1 0 0,1 0 0,-1-1 0,0 0 0,7-6 0,-4 4 0,0 0 0,0 1 0,0-1 0,0 2 0,13-6 0,17-1 0,-27 9 0,0-1 0,-1-1 0,1 1 0,0-2 0,-1 1 0,19-13 0,-29 16 0,1 1 0,-1-1 0,0 1 0,0-1 0,0 1 0,0-1 0,1 1 0,-1-1 0,0 1 0,0-1 0,0 1 0,0-1 0,0 1 0,0-1 0,-1 1 0,1-1 0,0 1 0,0-1 0,0 1 0,0-1 0,-1 1 0,1-1 0,0 1 0,0-1 0,-1 1 0,1-1 0,0 1 0,-1 0 0,1-1 0,0 1 0,-1 0 0,1-1 0,-1 1 0,1 0 0,-1-1 0,1 1 0,-1 0 0,1 0 0,-1 0 0,1-1 0,-1 1 0,1 0 0,-1 0 0,-31-15 0,25 12 0,-16-8 0,13 8 0,0-1 0,0-1 0,0 0 0,1 0 0,-1-1 0,1 0 0,1-1 0,-1 1 0,-10-13 0,19 18 0,-1 1 0,1 0 0,0-1 0,0 1 0,-1 0 0,1-1 0,0 1 0,0 0 0,0-1 0,-1 1 0,1-1 0,0 1 0,0-1 0,0 1 0,0 0 0,0-1 0,0 1 0,0-1 0,0 1 0,0-1 0,0 1 0,0 0 0,1-1 0,-1 1 0,0-1 0,0 1 0,0 0 0,0-1 0,1 1 0,-1 0 0,0-1 0,0 1 0,1 0 0,-1-1 0,17-6 0,22 5 0,-23 4 0,-1 2 0,0-1 0,0 2 0,0 0 0,0 1 0,-1 1 0,0 0 0,0 1 0,-1 0 0,21 17 0,-30-21 7,0 0-1,0 1 0,-1-1 0,1 1 1,-1 0-1,0 0 0,-1 0 1,1 0-1,-1 1 0,0-1 1,0 1-1,-1 0 0,1-1 0,-1 1 1,-1 0-1,1 0 0,-1-1 1,-1 11-1,0 0-254,-1 0 1,0 0-1,-2-1 1,0 1-1,-9 23 1,0-9-6579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24.4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0 136 24575,'67'1'0,"125"16"0,-56-3 0,-86-10 0,91 17 0,-115-13 0,-14-5 0,0 1 0,0-1 0,0-1 0,0 0 0,1-1 0,20-1 0,-33 1 0,1-1 0,-1 0 0,1 0 0,-1 0 0,1 0 0,-1 0 0,1 0 0,-1 0 0,1 0 0,-1 0 0,0-1 0,1 1 0,-1 0 0,1 0 0,-1 0 0,1 0 0,-1-1 0,1 1 0,-1 0 0,0 0 0,1-1 0,-1 1 0,0 0 0,1-1 0,-1 1 0,0 0 0,1-1 0,-1 1 0,0-1 0,0 1 0,1-1 0,-1 1 0,0 0 0,0-1 0,0 1 0,0-1 0,0 1 0,1-1 0,-1 0 0,-15-16 0,-28-11 0,-25-4 0,46 23 0,0-1 0,-25-18 0,40 24 0,0-2 0,1 1 0,0 0 0,0-1 0,0-1 0,1 1 0,-1-1 0,2 1 0,-1-1 0,-5-11 0,10 18 0,0 0 0,0 0 0,0 0 0,0-1 0,0 1 0,0 0 0,0 0 0,0 0 0,0 0 0,0 0 0,0 0 0,0 0 0,0 0 0,0 0 0,0-1 0,0 1 0,0 0 0,0 0 0,0 0 0,0 0 0,0 0 0,0 0 0,0 0 0,0-1 0,0 1 0,0 0 0,0 0 0,0 0 0,0 0 0,0 0 0,0 0 0,0 0 0,0 0 0,0-1 0,0 1 0,0 0 0,0 0 0,0 0 0,1 0 0,-1 0 0,0 0 0,0 0 0,0 0 0,0 0 0,0 0 0,0 0 0,0 0 0,0 0 0,1 0 0,-1 0 0,0 0 0,0 0 0,0 0 0,0 0 0,0 0 0,0 0 0,0 0 0,0 0 0,1 0 0,-1 0 0,0 0 0,0 0 0,0 0 0,0 0 0,0 0 0,13 4 0,13 11 0,14 15 0,55 59 0,-17-16 0,-65-62 0,-4-4 0,-1 0 0,0 1 0,0-1 0,0 1 0,-1 1 0,-1-1 0,0 1 0,6 11 0,-11-19 0,-1 0 0,0 0 0,0 0 0,1 0 0,-1 0 0,0 0 0,0 0 0,0 1 0,0-1 0,0 0 0,0 0 0,0 0 0,0 0 0,-1 0 0,1 0 0,0 1 0,-1-1 0,1 0 0,-1 0 0,1 0 0,-1 0 0,1 0 0,-1 0 0,0-1 0,0 1 0,1 0 0,-1 0 0,0 0 0,0-1 0,0 1 0,0 0 0,0-1 0,0 1 0,0-1 0,0 1 0,0-1 0,0 1 0,0-1 0,-2 1 0,-54 11 0,39-9 0,-90 24-1365,79-20-5461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08.21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20947 5680 24575,'2'-27'0,"1"0"0,2 0 0,0 0 0,2 0 0,10-26 0,-5 16 0,11-61 0,41-268 0,-59 315 0,-1 0 0,-2 0 0,-3 0 0,-2 0 0,-16-86 0,7 96 0,-2-1 0,-1 2 0,-3 0 0,-23-40 0,27 51 0,-48-86 0,-4 2 0,-103-133 0,44 78 0,28 36 0,-134-142 0,140 181 0,-518-521 0,476 497 0,-277-185 0,162 128 0,189 134 0,-2 2 0,-86-39 0,-144-48 0,56 26 0,-567-242 0,367 215 0,388 115 0,-310-96 0,130 35 0,43 22 0,-125-40 0,33 20 0,85 26 0,-204-69 0,-216-56 0,406 121 0,-2 8 0,-2 10 0,-328-7 0,53 22 0,367 6 0,-175-22 0,-255-54 0,-7 50 0,187 7 0,27 0 0,-839 27 0,539 4 0,-268-25 0,18 27 0,762 3 0,-297 30 0,317-22 0,-115 18 0,-230 6 0,410-39 0,1 3 0,0 1 0,0 2 0,-52 15 0,11-2 0,0-5 0,-107 7 0,17-3 0,-236 64 0,376-74 0,7-4 0,1 2 0,-1 1 0,1 1 0,1 1 0,-39 22 0,-384 253 0,305-182 0,-53 31 0,-139 86 0,298-195 0,-2-1 0,0-2 0,-2-2 0,0-2 0,-1-1 0,-79 21 0,94-31 0,0 2 0,0 1 0,1 1 0,1 1 0,-41 27 0,-82 54 0,83-55 0,-107 84 0,111-66 0,1 4 0,4 1 0,2 3 0,-49 79 0,-46 89 0,45-82 0,-49 77 0,98-141 0,-85 144 0,132-214 0,0 0 0,2 0 0,0 0 0,0 1 0,-2 24 0,4-20 0,-2 0 0,-12 36 0,-7 4 0,-18 45 0,-55 100 0,69-154 0,4 0 0,1 2 0,3 1 0,3 0 0,-11 59 0,7 56 0,4-19 0,-30 55 0,12-57 0,31-137 0,0 1 0,0-1 0,-1 1 0,-1-2 0,0 1 0,-12 18 0,-8 12 0,22-32 0,-1 0 0,2 0 0,-1 1 0,2-1 0,-1 0 0,2 1 0,-2 21 0,5 80 0,2-48 0,-4-44 0,0-1 0,-1 1 0,-1 0 0,-6 28 0,7-45 0,0 0 0,1 1 0,-1-1 0,0 0 0,0 0 0,-1 0 0,1 0 0,-1 0 0,1 0 0,-1-1 0,0 1 0,0 0 0,0-1 0,0 1 0,-1-1 0,1 0 0,-1 0 0,1 0 0,-1 0 0,0 0 0,0-1 0,1 1 0,-1-1 0,0 1 0,-1-1 0,1 0 0,0-1 0,0 1 0,0 0 0,-1-1 0,1 0 0,0 0 0,0 0 0,-1 0 0,-5-1 0,6 0 0,1 0 0,-1 0 0,1 0 0,-1 0 0,1-1 0,0 1 0,0-1 0,-1 1 0,1-1 0,0 0 0,0 0 0,1 0 0,-1 0 0,0 0 0,1 0 0,-1-1 0,1 1 0,0 0 0,0-1 0,0 1 0,0-1 0,0 1 0,0-1 0,1 0 0,-1 1 0,0-6 0,-1-9 0,1 0 0,1-35 0,0 37 0,0 0 0,-1 1 0,-1 0 0,0 0 0,-1 0 0,-1 0 0,0 0 0,-7-13 0,-47-93 0,36 80 0,9 12 0,8 17 0,0 0 0,-1 1 0,0 0 0,-8-11 0,14 21 0,0 0 0,0 0 0,0 0 0,0 0 0,0 0 0,0 0 0,0 0 0,0 0 0,0 0 0,0 0 0,0 1 0,0-1 0,0 0 0,0 0 0,0 0 0,0 0 0,0 0 0,0 0 0,0 0 0,0 0 0,-1 0 0,1 0 0,0 1 0,0-1 0,0 0 0,0 0 0,0 0 0,0 0 0,0 0 0,0 0 0,0 0 0,0 0 0,0 0 0,0 0 0,0 0 0,-1 0 0,1 0 0,0 0 0,0 0 0,0 0 0,0 0 0,0 0 0,0 0 0,0 0 0,0 0 0,0 0 0,-1 0 0,1 0 0,0 0 0,0 0 0,0 0 0,0 0 0,0 0 0,0 0 0,0 0 0,0 0 0,0 0 0,-1 0 0,4 17 0,5 19 0,2 2 0,2 0 0,1 0 0,2-2 0,2 0 0,1 0 0,1-2 0,3 0 0,0-2 0,2 0 0,44 44 0,-65-72 0,1-1 0,-1 0 0,1 0 0,-1 0 0,1-1 0,0 1 0,0-1 0,1 0 0,-1 0 0,0 0 0,1-1 0,-1 1 0,1-1 0,6 1 0,-8-3 0,0 1 0,1 0 0,-1-1 0,0 0 0,0 0 0,0 0 0,0 0 0,0 0 0,0-1 0,-1 1 0,1-1 0,0 0 0,-1 0 0,1 0 0,-1 0 0,1 0 0,-1 0 0,0-1 0,0 1 0,0-1 0,0 1 0,1-5 0,7-7 14,1 0-1,1 0 0,0 1 0,0 1 1,1 0-1,1 1 0,0 0 1,17-9-1,10-3-756,76-31 1,-52 28-6084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13.4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1 226 24575,'121'2'0,"136"-5"0,-254 3 0,1 0 0,0 0 0,-1-1 0,1 0 0,0 0 0,-1 0 0,1 0 0,-1 0 0,0-1 0,1 1 0,-1-1 0,0 0 0,0 0 0,0 0 0,0-1 0,0 1 0,3-4 0,-5 4 0,0 0 0,0 0 0,0 0 0,0 0 0,0 0 0,-1 0 0,1 0 0,-1 0 0,1 0 0,-1-1 0,0 1 0,0 0 0,0 0 0,0-1 0,0 1 0,0 0 0,-1 0 0,1 0 0,-1-1 0,0 1 0,1 0 0,-1 0 0,0 0 0,0 0 0,0 0 0,-1 0 0,1 1 0,0-1 0,-3-2 0,-9-10 0,0 0 0,-1 2 0,-1-1 0,0 2 0,-1 0 0,0 1 0,0 0 0,-28-10 0,36 16 0,-6-6 0,17 6 0,28 10 0,1 5 0,54 28 0,-77-34 0,1 1 0,-1 0 0,0 0 0,-1 1 0,1 0 0,-1 0 0,-1 1 0,0 0 0,11 15 0,-15-18 3,0-1 0,-1 1 1,0 0-1,0 0 0,0 0 0,-1 0 0,1 1 0,-1-1 0,-1 0 0,1 1 1,-1-1-1,1 0 0,-2 1 0,1-1 0,-1 0 0,1 1 0,-3 6 0,-3 3-70,1 0-1,-2-1 0,0 0 0,-13 19 0,-4 8-1014,5-5-5744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08:44:15.74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1 191 24575,'337'0'0,"-296"-6"0,-41 6 0,1 0 0,-1 0 0,1-1 0,0 1 0,-1 0 0,1 0 0,-1-1 0,1 1 0,-1-1 0,1 1 0,-1 0 0,1-1 0,-1 1 0,0-1 0,1 1 0,-1-1 0,0 0 0,1 1 0,-1-1 0,0 1 0,0-1 0,1 1 0,-1-2 0,0 1 0,0 0 0,-1 0 0,1 0 0,0-1 0,-1 1 0,1 0 0,-1 0 0,1 0 0,-1 0 0,1 0 0,-1 0 0,0 0 0,1 0 0,-1 0 0,0 0 0,0 0 0,-1 0 0,-14-13 0,0 1 0,-1 1 0,-31-17 0,30 19 0,1 0 0,0-1 0,-24-22 0,40 33 0,0-1 0,1 1 0,-1-1 0,0 1 0,1-1 0,-1 0 0,1 1 0,-1-1 0,1 0 0,-1 1 0,1-1 0,-1 0 0,1 1 0,0-1 0,-1 0 0,1 0 0,0 0 0,0 1 0,-1-1 0,1 0 0,0 0 0,0-2 0,14-1 0,30 11 0,-30-3 0,-2 0 0,1 2 0,0-1 0,-1 1 0,0 1 0,0 0 0,-1 1 0,17 15 0,-25-20 0,0 0 0,0-1 0,0 1 0,-1 1 0,1-1 0,-1 0 0,0 0 0,0 1 0,0-1 0,-1 1 0,1 0 0,-1-1 0,0 1 0,0 0 0,0 0 0,0 0 0,-1 0 0,1 0 0,-1 0 0,0 0 0,-1 0 0,1 0 0,-1-1 0,1 1 0,-1 0 0,0 0 0,-1 0 0,1 0 0,0-1 0,-1 1 0,0-1 0,0 1 0,0-1 0,-3 4 0,-3 2 12,-1 1-1,0-1 1,0 0-1,-1-1 0,0 0 1,-1 0-1,-12 6 1,-28 22-1469,33-20-5369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735AA-470B-4E00-B983-3092D03E655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5F511-688F-425B-A9EB-D9BDBEC66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4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O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85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O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57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O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90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O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58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O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8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O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08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70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44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73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44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14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52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97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96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50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90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62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26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761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89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625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84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O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08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O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02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O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9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O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72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O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81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O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80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O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F511-688F-425B-A9EB-D9BDBEC662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0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D7C6-70D9-E950-3D8F-22200EDD5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CFED1-296A-F1AC-CEC0-DD2B3AD47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F6511-7E5F-BF49-3EEA-B50AB4BC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46-0511-4D0C-921B-E82131BF6FB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0242E-75ED-C89D-D989-8DD98BF2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3F37D-C795-3D20-A711-46539AA9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2FAF-3910-4984-B50B-ACA3F43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0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724F-499C-D6F5-B21D-BC65BAED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8346B-D3CC-CCD5-C792-F36AC1A07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7E43A-C5FF-CDFF-214C-3C92270E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46-0511-4D0C-921B-E82131BF6FB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EECD5-C4BE-C929-D0A4-C2530DD5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D2F2-2402-B8E7-EADB-98A77C21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2FAF-3910-4984-B50B-ACA3F43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8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B6A69-4420-C133-E540-EBB2CFBEA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2BBC3-3640-2CD4-BC7A-F01C4A256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CA996-F8C3-FA57-718F-5FD2F625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46-0511-4D0C-921B-E82131BF6FB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C94BB-4C14-ED52-C0D6-4B38F8D8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61129-199B-6DBA-1CEB-F346CE54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2FAF-3910-4984-B50B-ACA3F43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8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FD0D-2DAC-CAF8-D499-198395EF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C2B7-80A1-6634-601B-BEC66A3B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570AD-C873-7E7E-BD05-ABF80098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46-0511-4D0C-921B-E82131BF6FB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6BBEE-DE28-A032-1116-5F5E01E6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7EC1D-6005-8BFF-782B-17232708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2FAF-3910-4984-B50B-ACA3F43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8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7BD6-825B-30B0-5219-6186EC4A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BEB29-B9AA-89D1-2952-A2A9DE555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B6C2-8C26-3FD7-BC76-5694124A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46-0511-4D0C-921B-E82131BF6FB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07203-3F3F-C90F-F7E6-D6275CCF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8D6B7-ECF6-CBC6-5B7F-E073C237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2FAF-3910-4984-B50B-ACA3F43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4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C3D4-EC28-C852-FE45-2D3010CB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C665A-1163-BCD5-CBE8-D2D9246D0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C4871-6178-3CAA-2908-A2A06E1AB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997B6-B3E1-AA3E-B237-5975CB75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46-0511-4D0C-921B-E82131BF6FB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A92DD-A4E9-2CFB-1A4F-E1FC27A4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928AB-D719-ECAE-F488-3C4E9ED4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2FAF-3910-4984-B50B-ACA3F43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2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70A7-6354-DE8D-1A1D-6E1C8752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31670-1C4D-7A33-DC05-59FA629BE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75306-5D0E-87AF-E262-E0914EE83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BCC64-8382-3A74-FBA7-EC67826B8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16F5-6A80-9DA0-9A19-102109C08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D9CBE-A885-A7DF-A1D4-34C43D3D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46-0511-4D0C-921B-E82131BF6FB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A7CBE-2FAF-A928-59DF-167242C4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AD1AA-F556-EB1F-9CE0-D8AE00FB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2FAF-3910-4984-B50B-ACA3F43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4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96A7-77F5-94EA-F36C-E330D7EF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F2674-A954-D686-A668-DAB48BFA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46-0511-4D0C-921B-E82131BF6FB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488E1-A6E2-BFA3-DB79-77CFA0B4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453F9-6470-C629-7C10-2B70CEEA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2FAF-3910-4984-B50B-ACA3F43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D93BA-43A7-1704-00EC-17C6F5BA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46-0511-4D0C-921B-E82131BF6FB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33230-E316-3A37-3231-05841997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CE1B6-1ED5-CFDF-1F1A-0D39C785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2FAF-3910-4984-B50B-ACA3F43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B7F-52F4-3C3C-FD52-CC6EE5A5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54251-FBC0-FF00-3CBC-EE6216592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4FABB-7AD6-6D68-6A71-1C6FAB860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EA8EE-27CA-A5F5-168C-BC310A63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46-0511-4D0C-921B-E82131BF6FB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A9245-D46B-5D28-D451-62661DC6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6C294-B148-19F1-84F8-2658DB2E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2FAF-3910-4984-B50B-ACA3F43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9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A115-6E3F-93F2-067D-0E526FE2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8C5A8-750D-228A-8CA6-043CA48A8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4CB0D-CE20-2293-13C8-028A89C43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DAAB8-F903-197A-F63E-E4021043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D746-0511-4D0C-921B-E82131BF6FB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D1C71-9B0C-7291-A101-3F2AED11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52CFA-F4F9-D6FD-EFA5-B288E170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2FAF-3910-4984-B50B-ACA3F43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5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EDCF8-4E70-EC89-2FBF-2AA1EE39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8F9D7-F438-788B-1201-235F64994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A733E-112E-177A-2F00-A83D85BB7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ED746-0511-4D0C-921B-E82131BF6FB1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34C83-01AD-D3C0-8431-EA7F93915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8F2E9-15F1-000E-C8D8-02335A773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02FAF-3910-4984-B50B-ACA3F43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8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customXml" Target="../ink/ink12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customXml" Target="../ink/ink18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customXml" Target="../ink/ink24.xml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23.xml"/><Relationship Id="rId4" Type="http://schemas.openxmlformats.org/officeDocument/2006/relationships/customXml" Target="../ink/ink20.xml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customXml" Target="../ink/ink30.xml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29.xml"/><Relationship Id="rId4" Type="http://schemas.openxmlformats.org/officeDocument/2006/relationships/customXml" Target="../ink/ink26.xml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F9F6D-A88C-5DE7-172E-6C98664FAB77}"/>
              </a:ext>
            </a:extLst>
          </p:cNvPr>
          <p:cNvSpPr txBox="1"/>
          <p:nvPr/>
        </p:nvSpPr>
        <p:spPr>
          <a:xfrm>
            <a:off x="1267790" y="1082951"/>
            <a:ext cx="98500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OM" sz="8800" b="1" dirty="0">
                <a:solidFill>
                  <a:srgbClr val="6830B9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تعلم الآلة</a:t>
            </a:r>
          </a:p>
          <a:p>
            <a:pPr algn="ctr"/>
            <a:r>
              <a:rPr lang="en-US" sz="5400" b="1" dirty="0">
                <a:solidFill>
                  <a:srgbClr val="D6D8FD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Introduction to Machine Learning</a:t>
            </a:r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AC64A7A-435F-3F89-B2A4-36F2405E3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3824622"/>
            <a:ext cx="3296858" cy="294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8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F9F6D-A88C-5DE7-172E-6C98664FAB77}"/>
              </a:ext>
            </a:extLst>
          </p:cNvPr>
          <p:cNvSpPr txBox="1"/>
          <p:nvPr/>
        </p:nvSpPr>
        <p:spPr>
          <a:xfrm>
            <a:off x="5599133" y="1051720"/>
            <a:ext cx="5899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OM" sz="6000" b="1" dirty="0">
                <a:solidFill>
                  <a:srgbClr val="6830B9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أنواع تعلم الآلة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468840-112C-D184-74E8-C136C320376E}"/>
              </a:ext>
            </a:extLst>
          </p:cNvPr>
          <p:cNvSpPr txBox="1"/>
          <p:nvPr/>
        </p:nvSpPr>
        <p:spPr>
          <a:xfrm>
            <a:off x="1170972" y="2484334"/>
            <a:ext cx="9850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ajawal" panose="00000500000000000000" pitchFamily="2" charset="-78"/>
                <a:cs typeface="Tajawal" panose="00000500000000000000" pitchFamily="2" charset="-78"/>
              </a:rPr>
              <a:t>Supervised Learning</a:t>
            </a:r>
          </a:p>
          <a:p>
            <a:pPr algn="ctr"/>
            <a:r>
              <a:rPr lang="en-US" sz="6000" dirty="0">
                <a:latin typeface="Tajawal" panose="00000500000000000000" pitchFamily="2" charset="-78"/>
                <a:cs typeface="Tajawal" panose="00000500000000000000" pitchFamily="2" charset="-78"/>
              </a:rPr>
              <a:t>Unsupervised Learning</a:t>
            </a:r>
          </a:p>
          <a:p>
            <a:pPr algn="ctr"/>
            <a:r>
              <a:rPr lang="en-US" sz="6000" dirty="0">
                <a:latin typeface="Tajawal" panose="00000500000000000000" pitchFamily="2" charset="-78"/>
                <a:cs typeface="Tajawal" panose="00000500000000000000" pitchFamily="2" charset="-78"/>
              </a:rPr>
              <a:t>Reinforcement Learning</a:t>
            </a:r>
            <a:endParaRPr lang="ar-OM" sz="60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7159D3E-A85A-08D4-495D-F1AD8AC1CD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5346656"/>
            <a:ext cx="1732421" cy="15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F9F6D-A88C-5DE7-172E-6C98664FAB77}"/>
              </a:ext>
            </a:extLst>
          </p:cNvPr>
          <p:cNvSpPr txBox="1"/>
          <p:nvPr/>
        </p:nvSpPr>
        <p:spPr>
          <a:xfrm>
            <a:off x="1995187" y="339353"/>
            <a:ext cx="8201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6830B9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Supervised Learning</a:t>
            </a:r>
            <a:endParaRPr lang="ar-OM" sz="6000" b="1" dirty="0">
              <a:solidFill>
                <a:srgbClr val="6830B9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F37F4-5F9E-D169-2505-F89F756F1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416" y="1625901"/>
            <a:ext cx="7297168" cy="4648849"/>
          </a:xfrm>
          <a:prstGeom prst="rect">
            <a:avLst/>
          </a:prstGeom>
        </p:spPr>
      </p:pic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C67EAB4-44CB-B741-427A-AC9B028F6E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5346656"/>
            <a:ext cx="1732421" cy="15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4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F9F6D-A88C-5DE7-172E-6C98664FAB77}"/>
              </a:ext>
            </a:extLst>
          </p:cNvPr>
          <p:cNvSpPr txBox="1"/>
          <p:nvPr/>
        </p:nvSpPr>
        <p:spPr>
          <a:xfrm>
            <a:off x="1995187" y="307269"/>
            <a:ext cx="8201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6830B9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Unsupervised Learning</a:t>
            </a:r>
            <a:endParaRPr lang="ar-OM" sz="6000" b="1" dirty="0">
              <a:solidFill>
                <a:srgbClr val="6830B9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C67EAB4-44CB-B741-427A-AC9B028F6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5346656"/>
            <a:ext cx="1732421" cy="15489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B144E9-B6E4-65E4-0F9E-1478B1F39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520" y="1671392"/>
            <a:ext cx="8668960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1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F9F6D-A88C-5DE7-172E-6C98664FAB77}"/>
              </a:ext>
            </a:extLst>
          </p:cNvPr>
          <p:cNvSpPr txBox="1"/>
          <p:nvPr/>
        </p:nvSpPr>
        <p:spPr>
          <a:xfrm>
            <a:off x="1655319" y="307269"/>
            <a:ext cx="888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6830B9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Reinforcement Learning</a:t>
            </a:r>
            <a:endParaRPr lang="ar-OM" sz="6000" b="1" dirty="0">
              <a:solidFill>
                <a:srgbClr val="6830B9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C67EAB4-44CB-B741-427A-AC9B028F6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5346656"/>
            <a:ext cx="1732421" cy="1548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0E25D2-1DEC-3F9D-72E1-56177CE7E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960" y="1322932"/>
            <a:ext cx="6500079" cy="481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91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F9F6D-A88C-5DE7-172E-6C98664FAB77}"/>
              </a:ext>
            </a:extLst>
          </p:cNvPr>
          <p:cNvSpPr txBox="1"/>
          <p:nvPr/>
        </p:nvSpPr>
        <p:spPr>
          <a:xfrm>
            <a:off x="1170972" y="2367171"/>
            <a:ext cx="98500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OM" sz="4400" b="1" dirty="0">
                <a:solidFill>
                  <a:srgbClr val="D0CEFF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الدرس القادم:</a:t>
            </a:r>
          </a:p>
          <a:p>
            <a:pPr algn="ctr"/>
            <a:r>
              <a:rPr lang="ar-OM" sz="4400" b="1" dirty="0">
                <a:solidFill>
                  <a:srgbClr val="6830B9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خارطة طريق لتعلم تعلم الآلة مع أهم الأسئلة الشائعة</a:t>
            </a:r>
            <a:endParaRPr lang="en-US" sz="2400" b="1" dirty="0">
              <a:solidFill>
                <a:srgbClr val="D6D8FD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AC64A7A-435F-3F89-B2A4-36F2405E3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3824622"/>
            <a:ext cx="3296858" cy="294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7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CB40C07-C3DA-1318-1687-01C2E1546E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3910347"/>
            <a:ext cx="3296858" cy="2947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1A0106-BA9E-8202-06A6-49D05283A9E2}"/>
              </a:ext>
            </a:extLst>
          </p:cNvPr>
          <p:cNvSpPr txBox="1"/>
          <p:nvPr/>
        </p:nvSpPr>
        <p:spPr>
          <a:xfrm>
            <a:off x="1170972" y="2028616"/>
            <a:ext cx="98500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OM" sz="8800" b="1" dirty="0">
                <a:solidFill>
                  <a:srgbClr val="6830B9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خارطة طريق لدراسة تعلم الآلة</a:t>
            </a:r>
            <a:endParaRPr lang="en-US" sz="5400" b="1" dirty="0">
              <a:solidFill>
                <a:srgbClr val="D6D8FD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5192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791FE9-92A2-D4A6-D403-86234310F15A}"/>
              </a:ext>
            </a:extLst>
          </p:cNvPr>
          <p:cNvSpPr txBox="1"/>
          <p:nvPr/>
        </p:nvSpPr>
        <p:spPr>
          <a:xfrm rot="16200000">
            <a:off x="9487935" y="2051185"/>
            <a:ext cx="553998" cy="1688961"/>
          </a:xfrm>
          <a:custGeom>
            <a:avLst/>
            <a:gdLst>
              <a:gd name="connsiteX0" fmla="*/ 0 w 553998"/>
              <a:gd name="connsiteY0" fmla="*/ 0 h 1688961"/>
              <a:gd name="connsiteX1" fmla="*/ 553998 w 553998"/>
              <a:gd name="connsiteY1" fmla="*/ 0 h 1688961"/>
              <a:gd name="connsiteX2" fmla="*/ 553998 w 553998"/>
              <a:gd name="connsiteY2" fmla="*/ 546097 h 1688961"/>
              <a:gd name="connsiteX3" fmla="*/ 553998 w 553998"/>
              <a:gd name="connsiteY3" fmla="*/ 1109084 h 1688961"/>
              <a:gd name="connsiteX4" fmla="*/ 553998 w 553998"/>
              <a:gd name="connsiteY4" fmla="*/ 1688961 h 1688961"/>
              <a:gd name="connsiteX5" fmla="*/ 0 w 553998"/>
              <a:gd name="connsiteY5" fmla="*/ 1688961 h 1688961"/>
              <a:gd name="connsiteX6" fmla="*/ 0 w 553998"/>
              <a:gd name="connsiteY6" fmla="*/ 1092195 h 1688961"/>
              <a:gd name="connsiteX7" fmla="*/ 0 w 553998"/>
              <a:gd name="connsiteY7" fmla="*/ 562987 h 1688961"/>
              <a:gd name="connsiteX8" fmla="*/ 0 w 553998"/>
              <a:gd name="connsiteY8" fmla="*/ 0 h 168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3998" h="1688961" fill="none" extrusionOk="0">
                <a:moveTo>
                  <a:pt x="0" y="0"/>
                </a:moveTo>
                <a:cubicBezTo>
                  <a:pt x="257688" y="12289"/>
                  <a:pt x="437187" y="18584"/>
                  <a:pt x="553998" y="0"/>
                </a:cubicBezTo>
                <a:cubicBezTo>
                  <a:pt x="552102" y="122195"/>
                  <a:pt x="577197" y="390297"/>
                  <a:pt x="553998" y="546097"/>
                </a:cubicBezTo>
                <a:cubicBezTo>
                  <a:pt x="530799" y="701897"/>
                  <a:pt x="561992" y="888029"/>
                  <a:pt x="553998" y="1109084"/>
                </a:cubicBezTo>
                <a:cubicBezTo>
                  <a:pt x="546004" y="1330139"/>
                  <a:pt x="525328" y="1427023"/>
                  <a:pt x="553998" y="1688961"/>
                </a:cubicBezTo>
                <a:cubicBezTo>
                  <a:pt x="417702" y="1698898"/>
                  <a:pt x="170475" y="1674134"/>
                  <a:pt x="0" y="1688961"/>
                </a:cubicBezTo>
                <a:cubicBezTo>
                  <a:pt x="21347" y="1449848"/>
                  <a:pt x="18255" y="1273788"/>
                  <a:pt x="0" y="1092195"/>
                </a:cubicBezTo>
                <a:cubicBezTo>
                  <a:pt x="-18255" y="910602"/>
                  <a:pt x="-22864" y="807725"/>
                  <a:pt x="0" y="562987"/>
                </a:cubicBezTo>
                <a:cubicBezTo>
                  <a:pt x="22864" y="318249"/>
                  <a:pt x="19034" y="132503"/>
                  <a:pt x="0" y="0"/>
                </a:cubicBezTo>
                <a:close/>
              </a:path>
              <a:path w="553998" h="1688961" stroke="0" extrusionOk="0">
                <a:moveTo>
                  <a:pt x="0" y="0"/>
                </a:moveTo>
                <a:cubicBezTo>
                  <a:pt x="274172" y="-19355"/>
                  <a:pt x="362905" y="22253"/>
                  <a:pt x="553998" y="0"/>
                </a:cubicBezTo>
                <a:cubicBezTo>
                  <a:pt x="545358" y="162298"/>
                  <a:pt x="537748" y="359960"/>
                  <a:pt x="553998" y="579877"/>
                </a:cubicBezTo>
                <a:cubicBezTo>
                  <a:pt x="570248" y="799794"/>
                  <a:pt x="531385" y="954000"/>
                  <a:pt x="553998" y="1159753"/>
                </a:cubicBezTo>
                <a:cubicBezTo>
                  <a:pt x="576611" y="1365506"/>
                  <a:pt x="578318" y="1522705"/>
                  <a:pt x="553998" y="1688961"/>
                </a:cubicBezTo>
                <a:cubicBezTo>
                  <a:pt x="341955" y="1671656"/>
                  <a:pt x="127748" y="1716351"/>
                  <a:pt x="0" y="1688961"/>
                </a:cubicBezTo>
                <a:cubicBezTo>
                  <a:pt x="-17252" y="1497690"/>
                  <a:pt x="686" y="1307280"/>
                  <a:pt x="0" y="1176643"/>
                </a:cubicBezTo>
                <a:cubicBezTo>
                  <a:pt x="-686" y="1046006"/>
                  <a:pt x="-28401" y="855912"/>
                  <a:pt x="0" y="596766"/>
                </a:cubicBezTo>
                <a:cubicBezTo>
                  <a:pt x="28401" y="337620"/>
                  <a:pt x="-1209" y="200963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ar-OM" sz="2400" b="1" dirty="0" err="1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البايثون</a:t>
            </a:r>
            <a:endParaRPr lang="en-US" sz="2400" b="1" dirty="0">
              <a:solidFill>
                <a:schemeClr val="bg1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7CAAB-585D-674A-B915-3B8563741AC7}"/>
              </a:ext>
            </a:extLst>
          </p:cNvPr>
          <p:cNvSpPr txBox="1"/>
          <p:nvPr/>
        </p:nvSpPr>
        <p:spPr>
          <a:xfrm rot="16200000">
            <a:off x="3196739" y="-607751"/>
            <a:ext cx="553998" cy="2265680"/>
          </a:xfrm>
          <a:custGeom>
            <a:avLst/>
            <a:gdLst>
              <a:gd name="connsiteX0" fmla="*/ 0 w 553998"/>
              <a:gd name="connsiteY0" fmla="*/ 0 h 2265680"/>
              <a:gd name="connsiteX1" fmla="*/ 553998 w 553998"/>
              <a:gd name="connsiteY1" fmla="*/ 0 h 2265680"/>
              <a:gd name="connsiteX2" fmla="*/ 553998 w 553998"/>
              <a:gd name="connsiteY2" fmla="*/ 611734 h 2265680"/>
              <a:gd name="connsiteX3" fmla="*/ 553998 w 553998"/>
              <a:gd name="connsiteY3" fmla="*/ 1178154 h 2265680"/>
              <a:gd name="connsiteX4" fmla="*/ 553998 w 553998"/>
              <a:gd name="connsiteY4" fmla="*/ 1767230 h 2265680"/>
              <a:gd name="connsiteX5" fmla="*/ 553998 w 553998"/>
              <a:gd name="connsiteY5" fmla="*/ 2265680 h 2265680"/>
              <a:gd name="connsiteX6" fmla="*/ 0 w 553998"/>
              <a:gd name="connsiteY6" fmla="*/ 2265680 h 2265680"/>
              <a:gd name="connsiteX7" fmla="*/ 0 w 553998"/>
              <a:gd name="connsiteY7" fmla="*/ 1653946 h 2265680"/>
              <a:gd name="connsiteX8" fmla="*/ 0 w 553998"/>
              <a:gd name="connsiteY8" fmla="*/ 1110183 h 2265680"/>
              <a:gd name="connsiteX9" fmla="*/ 0 w 553998"/>
              <a:gd name="connsiteY9" fmla="*/ 566420 h 2265680"/>
              <a:gd name="connsiteX10" fmla="*/ 0 w 553998"/>
              <a:gd name="connsiteY10" fmla="*/ 0 h 226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3998" h="2265680" fill="none" extrusionOk="0">
                <a:moveTo>
                  <a:pt x="0" y="0"/>
                </a:moveTo>
                <a:cubicBezTo>
                  <a:pt x="137315" y="-4460"/>
                  <a:pt x="441740" y="-9771"/>
                  <a:pt x="553998" y="0"/>
                </a:cubicBezTo>
                <a:cubicBezTo>
                  <a:pt x="561675" y="305188"/>
                  <a:pt x="541138" y="461258"/>
                  <a:pt x="553998" y="611734"/>
                </a:cubicBezTo>
                <a:cubicBezTo>
                  <a:pt x="566858" y="762210"/>
                  <a:pt x="555126" y="906315"/>
                  <a:pt x="553998" y="1178154"/>
                </a:cubicBezTo>
                <a:cubicBezTo>
                  <a:pt x="552870" y="1449993"/>
                  <a:pt x="525170" y="1588658"/>
                  <a:pt x="553998" y="1767230"/>
                </a:cubicBezTo>
                <a:cubicBezTo>
                  <a:pt x="582826" y="1945802"/>
                  <a:pt x="570833" y="2149871"/>
                  <a:pt x="553998" y="2265680"/>
                </a:cubicBezTo>
                <a:cubicBezTo>
                  <a:pt x="333595" y="2278655"/>
                  <a:pt x="162512" y="2253314"/>
                  <a:pt x="0" y="2265680"/>
                </a:cubicBezTo>
                <a:cubicBezTo>
                  <a:pt x="-933" y="2007715"/>
                  <a:pt x="-27210" y="1799637"/>
                  <a:pt x="0" y="1653946"/>
                </a:cubicBezTo>
                <a:cubicBezTo>
                  <a:pt x="27210" y="1508255"/>
                  <a:pt x="11454" y="1322828"/>
                  <a:pt x="0" y="1110183"/>
                </a:cubicBezTo>
                <a:cubicBezTo>
                  <a:pt x="-11454" y="897538"/>
                  <a:pt x="24665" y="816358"/>
                  <a:pt x="0" y="566420"/>
                </a:cubicBezTo>
                <a:cubicBezTo>
                  <a:pt x="-24665" y="316482"/>
                  <a:pt x="-16426" y="146404"/>
                  <a:pt x="0" y="0"/>
                </a:cubicBezTo>
                <a:close/>
              </a:path>
              <a:path w="553998" h="2265680" stroke="0" extrusionOk="0">
                <a:moveTo>
                  <a:pt x="0" y="0"/>
                </a:moveTo>
                <a:cubicBezTo>
                  <a:pt x="274172" y="-19355"/>
                  <a:pt x="362905" y="22253"/>
                  <a:pt x="553998" y="0"/>
                </a:cubicBezTo>
                <a:cubicBezTo>
                  <a:pt x="570900" y="129336"/>
                  <a:pt x="582975" y="399652"/>
                  <a:pt x="553998" y="589077"/>
                </a:cubicBezTo>
                <a:cubicBezTo>
                  <a:pt x="525021" y="778502"/>
                  <a:pt x="580040" y="892200"/>
                  <a:pt x="553998" y="1178154"/>
                </a:cubicBezTo>
                <a:cubicBezTo>
                  <a:pt x="527956" y="1464108"/>
                  <a:pt x="549778" y="1535138"/>
                  <a:pt x="553998" y="1676603"/>
                </a:cubicBezTo>
                <a:cubicBezTo>
                  <a:pt x="558218" y="1818068"/>
                  <a:pt x="536808" y="2047224"/>
                  <a:pt x="553998" y="2265680"/>
                </a:cubicBezTo>
                <a:cubicBezTo>
                  <a:pt x="336538" y="2288065"/>
                  <a:pt x="135979" y="2251094"/>
                  <a:pt x="0" y="2265680"/>
                </a:cubicBezTo>
                <a:cubicBezTo>
                  <a:pt x="-21259" y="2015905"/>
                  <a:pt x="22997" y="1955660"/>
                  <a:pt x="0" y="1744574"/>
                </a:cubicBezTo>
                <a:cubicBezTo>
                  <a:pt x="-22997" y="1533488"/>
                  <a:pt x="-29183" y="1439192"/>
                  <a:pt x="0" y="1155497"/>
                </a:cubicBezTo>
                <a:cubicBezTo>
                  <a:pt x="29183" y="871802"/>
                  <a:pt x="-20512" y="819543"/>
                  <a:pt x="0" y="634390"/>
                </a:cubicBezTo>
                <a:cubicBezTo>
                  <a:pt x="20512" y="449237"/>
                  <a:pt x="10501" y="257865"/>
                  <a:pt x="0" y="0"/>
                </a:cubicBezTo>
                <a:close/>
              </a:path>
            </a:pathLst>
          </a:custGeom>
          <a:solidFill>
            <a:srgbClr val="FD94A4"/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ar-OM" sz="24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الرياضيات</a:t>
            </a:r>
            <a:endParaRPr lang="en-US" sz="2400" b="1" dirty="0">
              <a:solidFill>
                <a:schemeClr val="bg1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EB586-3A16-0291-1BE6-3EE7B563AF5C}"/>
              </a:ext>
            </a:extLst>
          </p:cNvPr>
          <p:cNvSpPr txBox="1"/>
          <p:nvPr/>
        </p:nvSpPr>
        <p:spPr>
          <a:xfrm rot="16200000">
            <a:off x="8223951" y="-583574"/>
            <a:ext cx="800219" cy="2265680"/>
          </a:xfrm>
          <a:custGeom>
            <a:avLst/>
            <a:gdLst>
              <a:gd name="connsiteX0" fmla="*/ 0 w 800219"/>
              <a:gd name="connsiteY0" fmla="*/ 0 h 2265680"/>
              <a:gd name="connsiteX1" fmla="*/ 376103 w 800219"/>
              <a:gd name="connsiteY1" fmla="*/ 0 h 2265680"/>
              <a:gd name="connsiteX2" fmla="*/ 800219 w 800219"/>
              <a:gd name="connsiteY2" fmla="*/ 0 h 2265680"/>
              <a:gd name="connsiteX3" fmla="*/ 800219 w 800219"/>
              <a:gd name="connsiteY3" fmla="*/ 498450 h 2265680"/>
              <a:gd name="connsiteX4" fmla="*/ 800219 w 800219"/>
              <a:gd name="connsiteY4" fmla="*/ 1064870 h 2265680"/>
              <a:gd name="connsiteX5" fmla="*/ 800219 w 800219"/>
              <a:gd name="connsiteY5" fmla="*/ 1631290 h 2265680"/>
              <a:gd name="connsiteX6" fmla="*/ 800219 w 800219"/>
              <a:gd name="connsiteY6" fmla="*/ 2265680 h 2265680"/>
              <a:gd name="connsiteX7" fmla="*/ 392107 w 800219"/>
              <a:gd name="connsiteY7" fmla="*/ 2265680 h 2265680"/>
              <a:gd name="connsiteX8" fmla="*/ 0 w 800219"/>
              <a:gd name="connsiteY8" fmla="*/ 2265680 h 2265680"/>
              <a:gd name="connsiteX9" fmla="*/ 0 w 800219"/>
              <a:gd name="connsiteY9" fmla="*/ 1653946 h 2265680"/>
              <a:gd name="connsiteX10" fmla="*/ 0 w 800219"/>
              <a:gd name="connsiteY10" fmla="*/ 1087526 h 2265680"/>
              <a:gd name="connsiteX11" fmla="*/ 0 w 800219"/>
              <a:gd name="connsiteY11" fmla="*/ 498450 h 2265680"/>
              <a:gd name="connsiteX12" fmla="*/ 0 w 800219"/>
              <a:gd name="connsiteY12" fmla="*/ 0 h 226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0219" h="2265680" fill="none" extrusionOk="0">
                <a:moveTo>
                  <a:pt x="0" y="0"/>
                </a:moveTo>
                <a:cubicBezTo>
                  <a:pt x="116753" y="18404"/>
                  <a:pt x="253924" y="11483"/>
                  <a:pt x="376103" y="0"/>
                </a:cubicBezTo>
                <a:cubicBezTo>
                  <a:pt x="498282" y="-11483"/>
                  <a:pt x="601729" y="-12348"/>
                  <a:pt x="800219" y="0"/>
                </a:cubicBezTo>
                <a:cubicBezTo>
                  <a:pt x="801904" y="193793"/>
                  <a:pt x="817054" y="382641"/>
                  <a:pt x="800219" y="498450"/>
                </a:cubicBezTo>
                <a:cubicBezTo>
                  <a:pt x="783385" y="614259"/>
                  <a:pt x="811166" y="887704"/>
                  <a:pt x="800219" y="1064870"/>
                </a:cubicBezTo>
                <a:cubicBezTo>
                  <a:pt x="789272" y="1242036"/>
                  <a:pt x="822365" y="1488649"/>
                  <a:pt x="800219" y="1631290"/>
                </a:cubicBezTo>
                <a:cubicBezTo>
                  <a:pt x="778073" y="1773931"/>
                  <a:pt x="826898" y="1992811"/>
                  <a:pt x="800219" y="2265680"/>
                </a:cubicBezTo>
                <a:cubicBezTo>
                  <a:pt x="630999" y="2279356"/>
                  <a:pt x="486897" y="2265392"/>
                  <a:pt x="392107" y="2265680"/>
                </a:cubicBezTo>
                <a:cubicBezTo>
                  <a:pt x="297317" y="2265968"/>
                  <a:pt x="96449" y="2251289"/>
                  <a:pt x="0" y="2265680"/>
                </a:cubicBezTo>
                <a:cubicBezTo>
                  <a:pt x="-18554" y="2070937"/>
                  <a:pt x="17323" y="1923756"/>
                  <a:pt x="0" y="1653946"/>
                </a:cubicBezTo>
                <a:cubicBezTo>
                  <a:pt x="-17323" y="1384136"/>
                  <a:pt x="15774" y="1258111"/>
                  <a:pt x="0" y="1087526"/>
                </a:cubicBezTo>
                <a:cubicBezTo>
                  <a:pt x="-15774" y="916941"/>
                  <a:pt x="5844" y="665220"/>
                  <a:pt x="0" y="498450"/>
                </a:cubicBezTo>
                <a:cubicBezTo>
                  <a:pt x="-5844" y="331680"/>
                  <a:pt x="-11523" y="211230"/>
                  <a:pt x="0" y="0"/>
                </a:cubicBezTo>
                <a:close/>
              </a:path>
              <a:path w="800219" h="2265680" stroke="0" extrusionOk="0">
                <a:moveTo>
                  <a:pt x="0" y="0"/>
                </a:moveTo>
                <a:cubicBezTo>
                  <a:pt x="106557" y="-17738"/>
                  <a:pt x="295378" y="-8722"/>
                  <a:pt x="392107" y="0"/>
                </a:cubicBezTo>
                <a:cubicBezTo>
                  <a:pt x="488836" y="8722"/>
                  <a:pt x="621325" y="17857"/>
                  <a:pt x="800219" y="0"/>
                </a:cubicBezTo>
                <a:cubicBezTo>
                  <a:pt x="789861" y="119564"/>
                  <a:pt x="808977" y="316826"/>
                  <a:pt x="800219" y="521106"/>
                </a:cubicBezTo>
                <a:cubicBezTo>
                  <a:pt x="791461" y="725386"/>
                  <a:pt x="802088" y="875473"/>
                  <a:pt x="800219" y="1019556"/>
                </a:cubicBezTo>
                <a:cubicBezTo>
                  <a:pt x="798351" y="1163639"/>
                  <a:pt x="783029" y="1390177"/>
                  <a:pt x="800219" y="1608633"/>
                </a:cubicBezTo>
                <a:cubicBezTo>
                  <a:pt x="817409" y="1827089"/>
                  <a:pt x="798278" y="2090656"/>
                  <a:pt x="800219" y="2265680"/>
                </a:cubicBezTo>
                <a:cubicBezTo>
                  <a:pt x="612019" y="2266902"/>
                  <a:pt x="549724" y="2249901"/>
                  <a:pt x="408112" y="2265680"/>
                </a:cubicBezTo>
                <a:cubicBezTo>
                  <a:pt x="266500" y="2281459"/>
                  <a:pt x="84008" y="2256548"/>
                  <a:pt x="0" y="2265680"/>
                </a:cubicBezTo>
                <a:cubicBezTo>
                  <a:pt x="-13846" y="2148952"/>
                  <a:pt x="9006" y="1962110"/>
                  <a:pt x="0" y="1721917"/>
                </a:cubicBezTo>
                <a:cubicBezTo>
                  <a:pt x="-9006" y="1481724"/>
                  <a:pt x="-3424" y="1421472"/>
                  <a:pt x="0" y="1178154"/>
                </a:cubicBezTo>
                <a:cubicBezTo>
                  <a:pt x="3424" y="934836"/>
                  <a:pt x="-20033" y="798708"/>
                  <a:pt x="0" y="611734"/>
                </a:cubicBezTo>
                <a:cubicBezTo>
                  <a:pt x="20033" y="424760"/>
                  <a:pt x="-17849" y="187085"/>
                  <a:pt x="0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General Computer Science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27A375-BAD7-F328-44EF-8913DB72831A}"/>
              </a:ext>
            </a:extLst>
          </p:cNvPr>
          <p:cNvSpPr txBox="1"/>
          <p:nvPr/>
        </p:nvSpPr>
        <p:spPr>
          <a:xfrm rot="16200000">
            <a:off x="4187716" y="350722"/>
            <a:ext cx="461665" cy="1889619"/>
          </a:xfrm>
          <a:custGeom>
            <a:avLst/>
            <a:gdLst>
              <a:gd name="connsiteX0" fmla="*/ 0 w 461665"/>
              <a:gd name="connsiteY0" fmla="*/ 0 h 1889619"/>
              <a:gd name="connsiteX1" fmla="*/ 461665 w 461665"/>
              <a:gd name="connsiteY1" fmla="*/ 0 h 1889619"/>
              <a:gd name="connsiteX2" fmla="*/ 461665 w 461665"/>
              <a:gd name="connsiteY2" fmla="*/ 610977 h 1889619"/>
              <a:gd name="connsiteX3" fmla="*/ 461665 w 461665"/>
              <a:gd name="connsiteY3" fmla="*/ 1240850 h 1889619"/>
              <a:gd name="connsiteX4" fmla="*/ 461665 w 461665"/>
              <a:gd name="connsiteY4" fmla="*/ 1889619 h 1889619"/>
              <a:gd name="connsiteX5" fmla="*/ 0 w 461665"/>
              <a:gd name="connsiteY5" fmla="*/ 1889619 h 1889619"/>
              <a:gd name="connsiteX6" fmla="*/ 0 w 461665"/>
              <a:gd name="connsiteY6" fmla="*/ 1221954 h 1889619"/>
              <a:gd name="connsiteX7" fmla="*/ 0 w 461665"/>
              <a:gd name="connsiteY7" fmla="*/ 629873 h 1889619"/>
              <a:gd name="connsiteX8" fmla="*/ 0 w 461665"/>
              <a:gd name="connsiteY8" fmla="*/ 0 h 188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665" h="1889619" fill="none" extrusionOk="0">
                <a:moveTo>
                  <a:pt x="0" y="0"/>
                </a:moveTo>
                <a:cubicBezTo>
                  <a:pt x="153515" y="-1561"/>
                  <a:pt x="361925" y="-4499"/>
                  <a:pt x="461665" y="0"/>
                </a:cubicBezTo>
                <a:cubicBezTo>
                  <a:pt x="468540" y="274362"/>
                  <a:pt x="479201" y="366638"/>
                  <a:pt x="461665" y="610977"/>
                </a:cubicBezTo>
                <a:cubicBezTo>
                  <a:pt x="444129" y="855316"/>
                  <a:pt x="446496" y="1010414"/>
                  <a:pt x="461665" y="1240850"/>
                </a:cubicBezTo>
                <a:cubicBezTo>
                  <a:pt x="476834" y="1471286"/>
                  <a:pt x="493421" y="1682762"/>
                  <a:pt x="461665" y="1889619"/>
                </a:cubicBezTo>
                <a:cubicBezTo>
                  <a:pt x="344922" y="1876472"/>
                  <a:pt x="153348" y="1879409"/>
                  <a:pt x="0" y="1889619"/>
                </a:cubicBezTo>
                <a:cubicBezTo>
                  <a:pt x="27230" y="1624302"/>
                  <a:pt x="-21602" y="1363025"/>
                  <a:pt x="0" y="1221954"/>
                </a:cubicBezTo>
                <a:cubicBezTo>
                  <a:pt x="21602" y="1080883"/>
                  <a:pt x="17386" y="783756"/>
                  <a:pt x="0" y="629873"/>
                </a:cubicBezTo>
                <a:cubicBezTo>
                  <a:pt x="-17386" y="475990"/>
                  <a:pt x="9372" y="313420"/>
                  <a:pt x="0" y="0"/>
                </a:cubicBezTo>
                <a:close/>
              </a:path>
              <a:path w="461665" h="1889619" stroke="0" extrusionOk="0">
                <a:moveTo>
                  <a:pt x="0" y="0"/>
                </a:moveTo>
                <a:cubicBezTo>
                  <a:pt x="142412" y="3729"/>
                  <a:pt x="256756" y="-10063"/>
                  <a:pt x="461665" y="0"/>
                </a:cubicBezTo>
                <a:cubicBezTo>
                  <a:pt x="434148" y="196563"/>
                  <a:pt x="463978" y="346719"/>
                  <a:pt x="461665" y="648769"/>
                </a:cubicBezTo>
                <a:cubicBezTo>
                  <a:pt x="459352" y="950819"/>
                  <a:pt x="472794" y="1120958"/>
                  <a:pt x="461665" y="1297538"/>
                </a:cubicBezTo>
                <a:cubicBezTo>
                  <a:pt x="450536" y="1474118"/>
                  <a:pt x="438156" y="1770581"/>
                  <a:pt x="461665" y="1889619"/>
                </a:cubicBezTo>
                <a:cubicBezTo>
                  <a:pt x="300176" y="1876931"/>
                  <a:pt x="111141" y="1875459"/>
                  <a:pt x="0" y="1889619"/>
                </a:cubicBezTo>
                <a:cubicBezTo>
                  <a:pt x="236" y="1675380"/>
                  <a:pt x="1509" y="1492102"/>
                  <a:pt x="0" y="1316435"/>
                </a:cubicBezTo>
                <a:cubicBezTo>
                  <a:pt x="-1509" y="1140768"/>
                  <a:pt x="-203" y="988221"/>
                  <a:pt x="0" y="667665"/>
                </a:cubicBezTo>
                <a:cubicBezTo>
                  <a:pt x="203" y="347109"/>
                  <a:pt x="-26786" y="180396"/>
                  <a:pt x="0" y="0"/>
                </a:cubicBezTo>
                <a:close/>
              </a:path>
            </a:pathLst>
          </a:custGeom>
          <a:solidFill>
            <a:srgbClr val="FD94A4"/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Linear Algebra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83227-EE1B-B6F0-913C-0BF90D8EC236}"/>
              </a:ext>
            </a:extLst>
          </p:cNvPr>
          <p:cNvSpPr txBox="1"/>
          <p:nvPr/>
        </p:nvSpPr>
        <p:spPr>
          <a:xfrm rot="16200000">
            <a:off x="3818448" y="1339750"/>
            <a:ext cx="461665" cy="1522886"/>
          </a:xfrm>
          <a:custGeom>
            <a:avLst/>
            <a:gdLst>
              <a:gd name="connsiteX0" fmla="*/ 0 w 461665"/>
              <a:gd name="connsiteY0" fmla="*/ 0 h 1522886"/>
              <a:gd name="connsiteX1" fmla="*/ 461665 w 461665"/>
              <a:gd name="connsiteY1" fmla="*/ 0 h 1522886"/>
              <a:gd name="connsiteX2" fmla="*/ 461665 w 461665"/>
              <a:gd name="connsiteY2" fmla="*/ 492400 h 1522886"/>
              <a:gd name="connsiteX3" fmla="*/ 461665 w 461665"/>
              <a:gd name="connsiteY3" fmla="*/ 1000028 h 1522886"/>
              <a:gd name="connsiteX4" fmla="*/ 461665 w 461665"/>
              <a:gd name="connsiteY4" fmla="*/ 1522886 h 1522886"/>
              <a:gd name="connsiteX5" fmla="*/ 0 w 461665"/>
              <a:gd name="connsiteY5" fmla="*/ 1522886 h 1522886"/>
              <a:gd name="connsiteX6" fmla="*/ 0 w 461665"/>
              <a:gd name="connsiteY6" fmla="*/ 984800 h 1522886"/>
              <a:gd name="connsiteX7" fmla="*/ 0 w 461665"/>
              <a:gd name="connsiteY7" fmla="*/ 507629 h 1522886"/>
              <a:gd name="connsiteX8" fmla="*/ 0 w 461665"/>
              <a:gd name="connsiteY8" fmla="*/ 0 h 15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665" h="1522886" fill="none" extrusionOk="0">
                <a:moveTo>
                  <a:pt x="0" y="0"/>
                </a:moveTo>
                <a:cubicBezTo>
                  <a:pt x="153515" y="-1561"/>
                  <a:pt x="361925" y="-4499"/>
                  <a:pt x="461665" y="0"/>
                </a:cubicBezTo>
                <a:cubicBezTo>
                  <a:pt x="466058" y="225312"/>
                  <a:pt x="481668" y="292275"/>
                  <a:pt x="461665" y="492400"/>
                </a:cubicBezTo>
                <a:cubicBezTo>
                  <a:pt x="441662" y="692525"/>
                  <a:pt x="484233" y="792034"/>
                  <a:pt x="461665" y="1000028"/>
                </a:cubicBezTo>
                <a:cubicBezTo>
                  <a:pt x="439097" y="1208022"/>
                  <a:pt x="445087" y="1310291"/>
                  <a:pt x="461665" y="1522886"/>
                </a:cubicBezTo>
                <a:cubicBezTo>
                  <a:pt x="344922" y="1509739"/>
                  <a:pt x="153348" y="1512676"/>
                  <a:pt x="0" y="1522886"/>
                </a:cubicBezTo>
                <a:cubicBezTo>
                  <a:pt x="11389" y="1327415"/>
                  <a:pt x="-18035" y="1233506"/>
                  <a:pt x="0" y="984800"/>
                </a:cubicBezTo>
                <a:cubicBezTo>
                  <a:pt x="18035" y="736094"/>
                  <a:pt x="4287" y="620460"/>
                  <a:pt x="0" y="507629"/>
                </a:cubicBezTo>
                <a:cubicBezTo>
                  <a:pt x="-4287" y="394798"/>
                  <a:pt x="-10895" y="214609"/>
                  <a:pt x="0" y="0"/>
                </a:cubicBezTo>
                <a:close/>
              </a:path>
              <a:path w="461665" h="1522886" stroke="0" extrusionOk="0">
                <a:moveTo>
                  <a:pt x="0" y="0"/>
                </a:moveTo>
                <a:cubicBezTo>
                  <a:pt x="142412" y="3729"/>
                  <a:pt x="256756" y="-10063"/>
                  <a:pt x="461665" y="0"/>
                </a:cubicBezTo>
                <a:cubicBezTo>
                  <a:pt x="472994" y="222413"/>
                  <a:pt x="472347" y="276394"/>
                  <a:pt x="461665" y="522858"/>
                </a:cubicBezTo>
                <a:cubicBezTo>
                  <a:pt x="450983" y="769322"/>
                  <a:pt x="465208" y="792568"/>
                  <a:pt x="461665" y="1045715"/>
                </a:cubicBezTo>
                <a:cubicBezTo>
                  <a:pt x="458122" y="1298862"/>
                  <a:pt x="467844" y="1394597"/>
                  <a:pt x="461665" y="1522886"/>
                </a:cubicBezTo>
                <a:cubicBezTo>
                  <a:pt x="300176" y="1510198"/>
                  <a:pt x="111141" y="1508726"/>
                  <a:pt x="0" y="1522886"/>
                </a:cubicBezTo>
                <a:cubicBezTo>
                  <a:pt x="-17237" y="1318814"/>
                  <a:pt x="8670" y="1159400"/>
                  <a:pt x="0" y="1060944"/>
                </a:cubicBezTo>
                <a:cubicBezTo>
                  <a:pt x="-8670" y="962488"/>
                  <a:pt x="-21010" y="789534"/>
                  <a:pt x="0" y="538086"/>
                </a:cubicBezTo>
                <a:cubicBezTo>
                  <a:pt x="21010" y="286638"/>
                  <a:pt x="25459" y="179750"/>
                  <a:pt x="0" y="0"/>
                </a:cubicBezTo>
                <a:close/>
              </a:path>
            </a:pathLst>
          </a:custGeom>
          <a:solidFill>
            <a:srgbClr val="FD94A4"/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Calculus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EBCA4-373B-5E82-5C70-BD85E5C4031B}"/>
              </a:ext>
            </a:extLst>
          </p:cNvPr>
          <p:cNvSpPr txBox="1"/>
          <p:nvPr/>
        </p:nvSpPr>
        <p:spPr>
          <a:xfrm rot="16200000">
            <a:off x="1969358" y="483512"/>
            <a:ext cx="738664" cy="1786912"/>
          </a:xfrm>
          <a:custGeom>
            <a:avLst/>
            <a:gdLst>
              <a:gd name="connsiteX0" fmla="*/ 0 w 738664"/>
              <a:gd name="connsiteY0" fmla="*/ 0 h 1786912"/>
              <a:gd name="connsiteX1" fmla="*/ 369332 w 738664"/>
              <a:gd name="connsiteY1" fmla="*/ 0 h 1786912"/>
              <a:gd name="connsiteX2" fmla="*/ 738664 w 738664"/>
              <a:gd name="connsiteY2" fmla="*/ 0 h 1786912"/>
              <a:gd name="connsiteX3" fmla="*/ 738664 w 738664"/>
              <a:gd name="connsiteY3" fmla="*/ 631376 h 1786912"/>
              <a:gd name="connsiteX4" fmla="*/ 738664 w 738664"/>
              <a:gd name="connsiteY4" fmla="*/ 1244882 h 1786912"/>
              <a:gd name="connsiteX5" fmla="*/ 738664 w 738664"/>
              <a:gd name="connsiteY5" fmla="*/ 1786912 h 1786912"/>
              <a:gd name="connsiteX6" fmla="*/ 369332 w 738664"/>
              <a:gd name="connsiteY6" fmla="*/ 1786912 h 1786912"/>
              <a:gd name="connsiteX7" fmla="*/ 0 w 738664"/>
              <a:gd name="connsiteY7" fmla="*/ 1786912 h 1786912"/>
              <a:gd name="connsiteX8" fmla="*/ 0 w 738664"/>
              <a:gd name="connsiteY8" fmla="*/ 1173406 h 1786912"/>
              <a:gd name="connsiteX9" fmla="*/ 0 w 738664"/>
              <a:gd name="connsiteY9" fmla="*/ 595637 h 1786912"/>
              <a:gd name="connsiteX10" fmla="*/ 0 w 738664"/>
              <a:gd name="connsiteY10" fmla="*/ 0 h 178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8664" h="1786912" fill="none" extrusionOk="0">
                <a:moveTo>
                  <a:pt x="0" y="0"/>
                </a:moveTo>
                <a:cubicBezTo>
                  <a:pt x="93391" y="4773"/>
                  <a:pt x="291013" y="-538"/>
                  <a:pt x="369332" y="0"/>
                </a:cubicBezTo>
                <a:cubicBezTo>
                  <a:pt x="447651" y="538"/>
                  <a:pt x="605520" y="4787"/>
                  <a:pt x="738664" y="0"/>
                </a:cubicBezTo>
                <a:cubicBezTo>
                  <a:pt x="758861" y="238646"/>
                  <a:pt x="740501" y="442013"/>
                  <a:pt x="738664" y="631376"/>
                </a:cubicBezTo>
                <a:cubicBezTo>
                  <a:pt x="736827" y="820739"/>
                  <a:pt x="735923" y="1032979"/>
                  <a:pt x="738664" y="1244882"/>
                </a:cubicBezTo>
                <a:cubicBezTo>
                  <a:pt x="741405" y="1456785"/>
                  <a:pt x="726931" y="1526725"/>
                  <a:pt x="738664" y="1786912"/>
                </a:cubicBezTo>
                <a:cubicBezTo>
                  <a:pt x="557406" y="1772187"/>
                  <a:pt x="503320" y="1802246"/>
                  <a:pt x="369332" y="1786912"/>
                </a:cubicBezTo>
                <a:cubicBezTo>
                  <a:pt x="235344" y="1771578"/>
                  <a:pt x="122351" y="1798268"/>
                  <a:pt x="0" y="1786912"/>
                </a:cubicBezTo>
                <a:cubicBezTo>
                  <a:pt x="29985" y="1514002"/>
                  <a:pt x="-7272" y="1418675"/>
                  <a:pt x="0" y="1173406"/>
                </a:cubicBezTo>
                <a:cubicBezTo>
                  <a:pt x="7272" y="928137"/>
                  <a:pt x="24278" y="834316"/>
                  <a:pt x="0" y="595637"/>
                </a:cubicBezTo>
                <a:cubicBezTo>
                  <a:pt x="-24278" y="356958"/>
                  <a:pt x="-17593" y="225971"/>
                  <a:pt x="0" y="0"/>
                </a:cubicBezTo>
                <a:close/>
              </a:path>
              <a:path w="738664" h="1786912" stroke="0" extrusionOk="0">
                <a:moveTo>
                  <a:pt x="0" y="0"/>
                </a:moveTo>
                <a:cubicBezTo>
                  <a:pt x="80519" y="-13514"/>
                  <a:pt x="249644" y="-7488"/>
                  <a:pt x="361945" y="0"/>
                </a:cubicBezTo>
                <a:cubicBezTo>
                  <a:pt x="474246" y="7488"/>
                  <a:pt x="551715" y="4848"/>
                  <a:pt x="738664" y="0"/>
                </a:cubicBezTo>
                <a:cubicBezTo>
                  <a:pt x="734068" y="251295"/>
                  <a:pt x="727844" y="426218"/>
                  <a:pt x="738664" y="559899"/>
                </a:cubicBezTo>
                <a:cubicBezTo>
                  <a:pt x="749484" y="693580"/>
                  <a:pt x="734067" y="868090"/>
                  <a:pt x="738664" y="1101929"/>
                </a:cubicBezTo>
                <a:cubicBezTo>
                  <a:pt x="743262" y="1335768"/>
                  <a:pt x="765911" y="1487972"/>
                  <a:pt x="738664" y="1786912"/>
                </a:cubicBezTo>
                <a:cubicBezTo>
                  <a:pt x="610715" y="1773418"/>
                  <a:pt x="557185" y="1778096"/>
                  <a:pt x="384105" y="1786912"/>
                </a:cubicBezTo>
                <a:cubicBezTo>
                  <a:pt x="211025" y="1795728"/>
                  <a:pt x="191120" y="1800985"/>
                  <a:pt x="0" y="1786912"/>
                </a:cubicBezTo>
                <a:cubicBezTo>
                  <a:pt x="-18844" y="1562519"/>
                  <a:pt x="11615" y="1413838"/>
                  <a:pt x="0" y="1227013"/>
                </a:cubicBezTo>
                <a:cubicBezTo>
                  <a:pt x="-11615" y="1040188"/>
                  <a:pt x="-1323" y="858739"/>
                  <a:pt x="0" y="667114"/>
                </a:cubicBezTo>
                <a:cubicBezTo>
                  <a:pt x="1323" y="475489"/>
                  <a:pt x="-1342" y="315407"/>
                  <a:pt x="0" y="0"/>
                </a:cubicBezTo>
                <a:close/>
              </a:path>
            </a:pathLst>
          </a:custGeom>
          <a:solidFill>
            <a:srgbClr val="FD94A4"/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Statistics &amp; Probability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C1350-E385-F5FD-E219-8C629E44BE9B}"/>
              </a:ext>
            </a:extLst>
          </p:cNvPr>
          <p:cNvSpPr txBox="1"/>
          <p:nvPr/>
        </p:nvSpPr>
        <p:spPr>
          <a:xfrm rot="16200000">
            <a:off x="9295235" y="2836200"/>
            <a:ext cx="923330" cy="2265680"/>
          </a:xfrm>
          <a:custGeom>
            <a:avLst/>
            <a:gdLst>
              <a:gd name="connsiteX0" fmla="*/ 0 w 923330"/>
              <a:gd name="connsiteY0" fmla="*/ 0 h 2265680"/>
              <a:gd name="connsiteX1" fmla="*/ 433965 w 923330"/>
              <a:gd name="connsiteY1" fmla="*/ 0 h 2265680"/>
              <a:gd name="connsiteX2" fmla="*/ 923330 w 923330"/>
              <a:gd name="connsiteY2" fmla="*/ 0 h 2265680"/>
              <a:gd name="connsiteX3" fmla="*/ 923330 w 923330"/>
              <a:gd name="connsiteY3" fmla="*/ 498450 h 2265680"/>
              <a:gd name="connsiteX4" fmla="*/ 923330 w 923330"/>
              <a:gd name="connsiteY4" fmla="*/ 1064870 h 2265680"/>
              <a:gd name="connsiteX5" fmla="*/ 923330 w 923330"/>
              <a:gd name="connsiteY5" fmla="*/ 1631290 h 2265680"/>
              <a:gd name="connsiteX6" fmla="*/ 923330 w 923330"/>
              <a:gd name="connsiteY6" fmla="*/ 2265680 h 2265680"/>
              <a:gd name="connsiteX7" fmla="*/ 452432 w 923330"/>
              <a:gd name="connsiteY7" fmla="*/ 2265680 h 2265680"/>
              <a:gd name="connsiteX8" fmla="*/ 0 w 923330"/>
              <a:gd name="connsiteY8" fmla="*/ 2265680 h 2265680"/>
              <a:gd name="connsiteX9" fmla="*/ 0 w 923330"/>
              <a:gd name="connsiteY9" fmla="*/ 1653946 h 2265680"/>
              <a:gd name="connsiteX10" fmla="*/ 0 w 923330"/>
              <a:gd name="connsiteY10" fmla="*/ 1087526 h 2265680"/>
              <a:gd name="connsiteX11" fmla="*/ 0 w 923330"/>
              <a:gd name="connsiteY11" fmla="*/ 498450 h 2265680"/>
              <a:gd name="connsiteX12" fmla="*/ 0 w 923330"/>
              <a:gd name="connsiteY12" fmla="*/ 0 h 226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3330" h="2265680" fill="none" extrusionOk="0">
                <a:moveTo>
                  <a:pt x="0" y="0"/>
                </a:moveTo>
                <a:cubicBezTo>
                  <a:pt x="96491" y="-10527"/>
                  <a:pt x="257100" y="11483"/>
                  <a:pt x="433965" y="0"/>
                </a:cubicBezTo>
                <a:cubicBezTo>
                  <a:pt x="610830" y="-11483"/>
                  <a:pt x="702999" y="6351"/>
                  <a:pt x="923330" y="0"/>
                </a:cubicBezTo>
                <a:cubicBezTo>
                  <a:pt x="925015" y="193793"/>
                  <a:pt x="940165" y="382641"/>
                  <a:pt x="923330" y="498450"/>
                </a:cubicBezTo>
                <a:cubicBezTo>
                  <a:pt x="906496" y="614259"/>
                  <a:pt x="934277" y="887704"/>
                  <a:pt x="923330" y="1064870"/>
                </a:cubicBezTo>
                <a:cubicBezTo>
                  <a:pt x="912383" y="1242036"/>
                  <a:pt x="945476" y="1488649"/>
                  <a:pt x="923330" y="1631290"/>
                </a:cubicBezTo>
                <a:cubicBezTo>
                  <a:pt x="901184" y="1773931"/>
                  <a:pt x="950009" y="1992811"/>
                  <a:pt x="923330" y="2265680"/>
                </a:cubicBezTo>
                <a:cubicBezTo>
                  <a:pt x="716512" y="2259539"/>
                  <a:pt x="624224" y="2247892"/>
                  <a:pt x="452432" y="2265680"/>
                </a:cubicBezTo>
                <a:cubicBezTo>
                  <a:pt x="280640" y="2283468"/>
                  <a:pt x="109321" y="2270916"/>
                  <a:pt x="0" y="2265680"/>
                </a:cubicBezTo>
                <a:cubicBezTo>
                  <a:pt x="-18554" y="2070937"/>
                  <a:pt x="17323" y="1923756"/>
                  <a:pt x="0" y="1653946"/>
                </a:cubicBezTo>
                <a:cubicBezTo>
                  <a:pt x="-17323" y="1384136"/>
                  <a:pt x="15774" y="1258111"/>
                  <a:pt x="0" y="1087526"/>
                </a:cubicBezTo>
                <a:cubicBezTo>
                  <a:pt x="-15774" y="916941"/>
                  <a:pt x="5844" y="665220"/>
                  <a:pt x="0" y="498450"/>
                </a:cubicBezTo>
                <a:cubicBezTo>
                  <a:pt x="-5844" y="331680"/>
                  <a:pt x="-11523" y="211230"/>
                  <a:pt x="0" y="0"/>
                </a:cubicBezTo>
                <a:close/>
              </a:path>
              <a:path w="923330" h="2265680" stroke="0" extrusionOk="0">
                <a:moveTo>
                  <a:pt x="0" y="0"/>
                </a:moveTo>
                <a:cubicBezTo>
                  <a:pt x="180436" y="-2288"/>
                  <a:pt x="268443" y="-14150"/>
                  <a:pt x="452432" y="0"/>
                </a:cubicBezTo>
                <a:cubicBezTo>
                  <a:pt x="636421" y="14150"/>
                  <a:pt x="730325" y="14811"/>
                  <a:pt x="923330" y="0"/>
                </a:cubicBezTo>
                <a:cubicBezTo>
                  <a:pt x="912972" y="119564"/>
                  <a:pt x="932088" y="316826"/>
                  <a:pt x="923330" y="521106"/>
                </a:cubicBezTo>
                <a:cubicBezTo>
                  <a:pt x="914572" y="725386"/>
                  <a:pt x="925199" y="875473"/>
                  <a:pt x="923330" y="1019556"/>
                </a:cubicBezTo>
                <a:cubicBezTo>
                  <a:pt x="921462" y="1163639"/>
                  <a:pt x="906140" y="1390177"/>
                  <a:pt x="923330" y="1608633"/>
                </a:cubicBezTo>
                <a:cubicBezTo>
                  <a:pt x="940520" y="1827089"/>
                  <a:pt x="921389" y="2090656"/>
                  <a:pt x="923330" y="2265680"/>
                </a:cubicBezTo>
                <a:cubicBezTo>
                  <a:pt x="795670" y="2251512"/>
                  <a:pt x="679647" y="2276548"/>
                  <a:pt x="470898" y="2265680"/>
                </a:cubicBezTo>
                <a:cubicBezTo>
                  <a:pt x="262149" y="2254812"/>
                  <a:pt x="121735" y="2274583"/>
                  <a:pt x="0" y="2265680"/>
                </a:cubicBezTo>
                <a:cubicBezTo>
                  <a:pt x="-13846" y="2148952"/>
                  <a:pt x="9006" y="1962110"/>
                  <a:pt x="0" y="1721917"/>
                </a:cubicBezTo>
                <a:cubicBezTo>
                  <a:pt x="-9006" y="1481724"/>
                  <a:pt x="-3424" y="1421472"/>
                  <a:pt x="0" y="1178154"/>
                </a:cubicBezTo>
                <a:cubicBezTo>
                  <a:pt x="3424" y="934836"/>
                  <a:pt x="-20033" y="798708"/>
                  <a:pt x="0" y="611734"/>
                </a:cubicBezTo>
                <a:cubicBezTo>
                  <a:pt x="20033" y="424760"/>
                  <a:pt x="-17849" y="187085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Important Data Science Lib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29BDE7-1659-8B19-3C8E-336660BC020A}"/>
              </a:ext>
            </a:extLst>
          </p:cNvPr>
          <p:cNvSpPr txBox="1"/>
          <p:nvPr/>
        </p:nvSpPr>
        <p:spPr>
          <a:xfrm rot="16200000">
            <a:off x="10419967" y="4152790"/>
            <a:ext cx="369332" cy="888122"/>
          </a:xfrm>
          <a:custGeom>
            <a:avLst/>
            <a:gdLst>
              <a:gd name="connsiteX0" fmla="*/ 0 w 369332"/>
              <a:gd name="connsiteY0" fmla="*/ 0 h 888122"/>
              <a:gd name="connsiteX1" fmla="*/ 369332 w 369332"/>
              <a:gd name="connsiteY1" fmla="*/ 0 h 888122"/>
              <a:gd name="connsiteX2" fmla="*/ 369332 w 369332"/>
              <a:gd name="connsiteY2" fmla="*/ 435180 h 888122"/>
              <a:gd name="connsiteX3" fmla="*/ 369332 w 369332"/>
              <a:gd name="connsiteY3" fmla="*/ 888122 h 888122"/>
              <a:gd name="connsiteX4" fmla="*/ 0 w 369332"/>
              <a:gd name="connsiteY4" fmla="*/ 888122 h 888122"/>
              <a:gd name="connsiteX5" fmla="*/ 0 w 369332"/>
              <a:gd name="connsiteY5" fmla="*/ 470705 h 888122"/>
              <a:gd name="connsiteX6" fmla="*/ 0 w 369332"/>
              <a:gd name="connsiteY6" fmla="*/ 0 h 888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332" h="888122" fill="none" extrusionOk="0">
                <a:moveTo>
                  <a:pt x="0" y="0"/>
                </a:moveTo>
                <a:cubicBezTo>
                  <a:pt x="140007" y="-15185"/>
                  <a:pt x="210804" y="-17938"/>
                  <a:pt x="369332" y="0"/>
                </a:cubicBezTo>
                <a:cubicBezTo>
                  <a:pt x="385522" y="156483"/>
                  <a:pt x="377637" y="343433"/>
                  <a:pt x="369332" y="435180"/>
                </a:cubicBezTo>
                <a:cubicBezTo>
                  <a:pt x="361027" y="526927"/>
                  <a:pt x="370083" y="697078"/>
                  <a:pt x="369332" y="888122"/>
                </a:cubicBezTo>
                <a:cubicBezTo>
                  <a:pt x="287325" y="902058"/>
                  <a:pt x="180136" y="872458"/>
                  <a:pt x="0" y="888122"/>
                </a:cubicBezTo>
                <a:cubicBezTo>
                  <a:pt x="4927" y="704673"/>
                  <a:pt x="16288" y="641341"/>
                  <a:pt x="0" y="470705"/>
                </a:cubicBezTo>
                <a:cubicBezTo>
                  <a:pt x="-16288" y="300069"/>
                  <a:pt x="6791" y="99966"/>
                  <a:pt x="0" y="0"/>
                </a:cubicBezTo>
                <a:close/>
              </a:path>
              <a:path w="369332" h="888122" stroke="0" extrusionOk="0">
                <a:moveTo>
                  <a:pt x="0" y="0"/>
                </a:moveTo>
                <a:cubicBezTo>
                  <a:pt x="120205" y="8345"/>
                  <a:pt x="203715" y="13020"/>
                  <a:pt x="369332" y="0"/>
                </a:cubicBezTo>
                <a:cubicBezTo>
                  <a:pt x="352041" y="202195"/>
                  <a:pt x="382961" y="358541"/>
                  <a:pt x="369332" y="452942"/>
                </a:cubicBezTo>
                <a:cubicBezTo>
                  <a:pt x="355703" y="547343"/>
                  <a:pt x="359462" y="699942"/>
                  <a:pt x="369332" y="888122"/>
                </a:cubicBezTo>
                <a:cubicBezTo>
                  <a:pt x="204524" y="899379"/>
                  <a:pt x="136314" y="894211"/>
                  <a:pt x="0" y="888122"/>
                </a:cubicBezTo>
                <a:cubicBezTo>
                  <a:pt x="15254" y="762857"/>
                  <a:pt x="11998" y="577852"/>
                  <a:pt x="0" y="444061"/>
                </a:cubicBezTo>
                <a:cubicBezTo>
                  <a:pt x="-11998" y="310270"/>
                  <a:pt x="13138" y="144727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NumPy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3ED9DA-F8F0-99BB-A795-7D3078843FDA}"/>
              </a:ext>
            </a:extLst>
          </p:cNvPr>
          <p:cNvSpPr txBox="1"/>
          <p:nvPr/>
        </p:nvSpPr>
        <p:spPr>
          <a:xfrm rot="16200000">
            <a:off x="9572050" y="4153930"/>
            <a:ext cx="369332" cy="888125"/>
          </a:xfrm>
          <a:custGeom>
            <a:avLst/>
            <a:gdLst>
              <a:gd name="connsiteX0" fmla="*/ 0 w 369332"/>
              <a:gd name="connsiteY0" fmla="*/ 0 h 888125"/>
              <a:gd name="connsiteX1" fmla="*/ 369332 w 369332"/>
              <a:gd name="connsiteY1" fmla="*/ 0 h 888125"/>
              <a:gd name="connsiteX2" fmla="*/ 369332 w 369332"/>
              <a:gd name="connsiteY2" fmla="*/ 435181 h 888125"/>
              <a:gd name="connsiteX3" fmla="*/ 369332 w 369332"/>
              <a:gd name="connsiteY3" fmla="*/ 888125 h 888125"/>
              <a:gd name="connsiteX4" fmla="*/ 0 w 369332"/>
              <a:gd name="connsiteY4" fmla="*/ 888125 h 888125"/>
              <a:gd name="connsiteX5" fmla="*/ 0 w 369332"/>
              <a:gd name="connsiteY5" fmla="*/ 470706 h 888125"/>
              <a:gd name="connsiteX6" fmla="*/ 0 w 369332"/>
              <a:gd name="connsiteY6" fmla="*/ 0 h 88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332" h="888125" fill="none" extrusionOk="0">
                <a:moveTo>
                  <a:pt x="0" y="0"/>
                </a:moveTo>
                <a:cubicBezTo>
                  <a:pt x="140007" y="-15185"/>
                  <a:pt x="210804" y="-17938"/>
                  <a:pt x="369332" y="0"/>
                </a:cubicBezTo>
                <a:cubicBezTo>
                  <a:pt x="390499" y="149701"/>
                  <a:pt x="380303" y="334770"/>
                  <a:pt x="369332" y="435181"/>
                </a:cubicBezTo>
                <a:cubicBezTo>
                  <a:pt x="358361" y="535592"/>
                  <a:pt x="382101" y="691534"/>
                  <a:pt x="369332" y="888125"/>
                </a:cubicBezTo>
                <a:cubicBezTo>
                  <a:pt x="287325" y="902061"/>
                  <a:pt x="180136" y="872461"/>
                  <a:pt x="0" y="888125"/>
                </a:cubicBezTo>
                <a:cubicBezTo>
                  <a:pt x="-776" y="716362"/>
                  <a:pt x="8661" y="642491"/>
                  <a:pt x="0" y="470706"/>
                </a:cubicBezTo>
                <a:cubicBezTo>
                  <a:pt x="-8661" y="298921"/>
                  <a:pt x="4426" y="108037"/>
                  <a:pt x="0" y="0"/>
                </a:cubicBezTo>
                <a:close/>
              </a:path>
              <a:path w="369332" h="888125" stroke="0" extrusionOk="0">
                <a:moveTo>
                  <a:pt x="0" y="0"/>
                </a:moveTo>
                <a:cubicBezTo>
                  <a:pt x="120205" y="8345"/>
                  <a:pt x="203715" y="13020"/>
                  <a:pt x="369332" y="0"/>
                </a:cubicBezTo>
                <a:cubicBezTo>
                  <a:pt x="366606" y="185414"/>
                  <a:pt x="349844" y="344485"/>
                  <a:pt x="369332" y="452944"/>
                </a:cubicBezTo>
                <a:cubicBezTo>
                  <a:pt x="388820" y="561403"/>
                  <a:pt x="360066" y="699268"/>
                  <a:pt x="369332" y="888125"/>
                </a:cubicBezTo>
                <a:cubicBezTo>
                  <a:pt x="204524" y="899382"/>
                  <a:pt x="136314" y="894214"/>
                  <a:pt x="0" y="888125"/>
                </a:cubicBezTo>
                <a:cubicBezTo>
                  <a:pt x="13588" y="766341"/>
                  <a:pt x="9915" y="579806"/>
                  <a:pt x="0" y="444063"/>
                </a:cubicBezTo>
                <a:cubicBezTo>
                  <a:pt x="-9915" y="308320"/>
                  <a:pt x="8369" y="151248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Pandas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88642-C45A-97A1-9155-F28BE1F44F50}"/>
              </a:ext>
            </a:extLst>
          </p:cNvPr>
          <p:cNvSpPr txBox="1"/>
          <p:nvPr/>
        </p:nvSpPr>
        <p:spPr>
          <a:xfrm rot="16200000">
            <a:off x="8763588" y="4144436"/>
            <a:ext cx="369332" cy="888125"/>
          </a:xfrm>
          <a:custGeom>
            <a:avLst/>
            <a:gdLst>
              <a:gd name="connsiteX0" fmla="*/ 0 w 369332"/>
              <a:gd name="connsiteY0" fmla="*/ 0 h 888125"/>
              <a:gd name="connsiteX1" fmla="*/ 369332 w 369332"/>
              <a:gd name="connsiteY1" fmla="*/ 0 h 888125"/>
              <a:gd name="connsiteX2" fmla="*/ 369332 w 369332"/>
              <a:gd name="connsiteY2" fmla="*/ 435181 h 888125"/>
              <a:gd name="connsiteX3" fmla="*/ 369332 w 369332"/>
              <a:gd name="connsiteY3" fmla="*/ 888125 h 888125"/>
              <a:gd name="connsiteX4" fmla="*/ 0 w 369332"/>
              <a:gd name="connsiteY4" fmla="*/ 888125 h 888125"/>
              <a:gd name="connsiteX5" fmla="*/ 0 w 369332"/>
              <a:gd name="connsiteY5" fmla="*/ 470706 h 888125"/>
              <a:gd name="connsiteX6" fmla="*/ 0 w 369332"/>
              <a:gd name="connsiteY6" fmla="*/ 0 h 88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332" h="888125" fill="none" extrusionOk="0">
                <a:moveTo>
                  <a:pt x="0" y="0"/>
                </a:moveTo>
                <a:cubicBezTo>
                  <a:pt x="140007" y="-15185"/>
                  <a:pt x="210804" y="-17938"/>
                  <a:pt x="369332" y="0"/>
                </a:cubicBezTo>
                <a:cubicBezTo>
                  <a:pt x="390499" y="149701"/>
                  <a:pt x="380303" y="334770"/>
                  <a:pt x="369332" y="435181"/>
                </a:cubicBezTo>
                <a:cubicBezTo>
                  <a:pt x="358361" y="535592"/>
                  <a:pt x="382101" y="691534"/>
                  <a:pt x="369332" y="888125"/>
                </a:cubicBezTo>
                <a:cubicBezTo>
                  <a:pt x="287325" y="902061"/>
                  <a:pt x="180136" y="872461"/>
                  <a:pt x="0" y="888125"/>
                </a:cubicBezTo>
                <a:cubicBezTo>
                  <a:pt x="-776" y="716362"/>
                  <a:pt x="8661" y="642491"/>
                  <a:pt x="0" y="470706"/>
                </a:cubicBezTo>
                <a:cubicBezTo>
                  <a:pt x="-8661" y="298921"/>
                  <a:pt x="4426" y="108037"/>
                  <a:pt x="0" y="0"/>
                </a:cubicBezTo>
                <a:close/>
              </a:path>
              <a:path w="369332" h="888125" stroke="0" extrusionOk="0">
                <a:moveTo>
                  <a:pt x="0" y="0"/>
                </a:moveTo>
                <a:cubicBezTo>
                  <a:pt x="120205" y="8345"/>
                  <a:pt x="203715" y="13020"/>
                  <a:pt x="369332" y="0"/>
                </a:cubicBezTo>
                <a:cubicBezTo>
                  <a:pt x="366606" y="185414"/>
                  <a:pt x="349844" y="344485"/>
                  <a:pt x="369332" y="452944"/>
                </a:cubicBezTo>
                <a:cubicBezTo>
                  <a:pt x="388820" y="561403"/>
                  <a:pt x="360066" y="699268"/>
                  <a:pt x="369332" y="888125"/>
                </a:cubicBezTo>
                <a:cubicBezTo>
                  <a:pt x="204524" y="899382"/>
                  <a:pt x="136314" y="894214"/>
                  <a:pt x="0" y="888125"/>
                </a:cubicBezTo>
                <a:cubicBezTo>
                  <a:pt x="13588" y="766341"/>
                  <a:pt x="9915" y="579806"/>
                  <a:pt x="0" y="444063"/>
                </a:cubicBezTo>
                <a:cubicBezTo>
                  <a:pt x="-9915" y="308320"/>
                  <a:pt x="8369" y="151248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Matplotlib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B0B892-37E3-9189-E402-A75DDB9175AF}"/>
              </a:ext>
            </a:extLst>
          </p:cNvPr>
          <p:cNvSpPr txBox="1"/>
          <p:nvPr/>
        </p:nvSpPr>
        <p:spPr>
          <a:xfrm rot="16200000">
            <a:off x="9479901" y="4553840"/>
            <a:ext cx="553998" cy="1799522"/>
          </a:xfrm>
          <a:custGeom>
            <a:avLst/>
            <a:gdLst>
              <a:gd name="connsiteX0" fmla="*/ 0 w 553998"/>
              <a:gd name="connsiteY0" fmla="*/ 0 h 1799522"/>
              <a:gd name="connsiteX1" fmla="*/ 553998 w 553998"/>
              <a:gd name="connsiteY1" fmla="*/ 0 h 1799522"/>
              <a:gd name="connsiteX2" fmla="*/ 553998 w 553998"/>
              <a:gd name="connsiteY2" fmla="*/ 581845 h 1799522"/>
              <a:gd name="connsiteX3" fmla="*/ 553998 w 553998"/>
              <a:gd name="connsiteY3" fmla="*/ 1181686 h 1799522"/>
              <a:gd name="connsiteX4" fmla="*/ 553998 w 553998"/>
              <a:gd name="connsiteY4" fmla="*/ 1799522 h 1799522"/>
              <a:gd name="connsiteX5" fmla="*/ 0 w 553998"/>
              <a:gd name="connsiteY5" fmla="*/ 1799522 h 1799522"/>
              <a:gd name="connsiteX6" fmla="*/ 0 w 553998"/>
              <a:gd name="connsiteY6" fmla="*/ 1163691 h 1799522"/>
              <a:gd name="connsiteX7" fmla="*/ 0 w 553998"/>
              <a:gd name="connsiteY7" fmla="*/ 599841 h 1799522"/>
              <a:gd name="connsiteX8" fmla="*/ 0 w 553998"/>
              <a:gd name="connsiteY8" fmla="*/ 0 h 179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3998" h="1799522" fill="none" extrusionOk="0">
                <a:moveTo>
                  <a:pt x="0" y="0"/>
                </a:moveTo>
                <a:cubicBezTo>
                  <a:pt x="257688" y="12289"/>
                  <a:pt x="437187" y="18584"/>
                  <a:pt x="553998" y="0"/>
                </a:cubicBezTo>
                <a:cubicBezTo>
                  <a:pt x="556622" y="174308"/>
                  <a:pt x="580948" y="346995"/>
                  <a:pt x="553998" y="581845"/>
                </a:cubicBezTo>
                <a:cubicBezTo>
                  <a:pt x="527048" y="816696"/>
                  <a:pt x="546848" y="990929"/>
                  <a:pt x="553998" y="1181686"/>
                </a:cubicBezTo>
                <a:cubicBezTo>
                  <a:pt x="561148" y="1372443"/>
                  <a:pt x="584430" y="1637069"/>
                  <a:pt x="553998" y="1799522"/>
                </a:cubicBezTo>
                <a:cubicBezTo>
                  <a:pt x="417702" y="1809459"/>
                  <a:pt x="170475" y="1784695"/>
                  <a:pt x="0" y="1799522"/>
                </a:cubicBezTo>
                <a:cubicBezTo>
                  <a:pt x="-30634" y="1518957"/>
                  <a:pt x="-20329" y="1416917"/>
                  <a:pt x="0" y="1163691"/>
                </a:cubicBezTo>
                <a:cubicBezTo>
                  <a:pt x="20329" y="910465"/>
                  <a:pt x="11678" y="879972"/>
                  <a:pt x="0" y="599841"/>
                </a:cubicBezTo>
                <a:cubicBezTo>
                  <a:pt x="-11678" y="319710"/>
                  <a:pt x="-4837" y="215975"/>
                  <a:pt x="0" y="0"/>
                </a:cubicBezTo>
                <a:close/>
              </a:path>
              <a:path w="553998" h="1799522" stroke="0" extrusionOk="0">
                <a:moveTo>
                  <a:pt x="0" y="0"/>
                </a:moveTo>
                <a:cubicBezTo>
                  <a:pt x="274172" y="-19355"/>
                  <a:pt x="362905" y="22253"/>
                  <a:pt x="553998" y="0"/>
                </a:cubicBezTo>
                <a:cubicBezTo>
                  <a:pt x="547141" y="124923"/>
                  <a:pt x="537175" y="319452"/>
                  <a:pt x="553998" y="617836"/>
                </a:cubicBezTo>
                <a:cubicBezTo>
                  <a:pt x="570821" y="916220"/>
                  <a:pt x="568506" y="1019031"/>
                  <a:pt x="553998" y="1235672"/>
                </a:cubicBezTo>
                <a:cubicBezTo>
                  <a:pt x="539490" y="1452313"/>
                  <a:pt x="579852" y="1643731"/>
                  <a:pt x="553998" y="1799522"/>
                </a:cubicBezTo>
                <a:cubicBezTo>
                  <a:pt x="341955" y="1782217"/>
                  <a:pt x="127748" y="1826912"/>
                  <a:pt x="0" y="1799522"/>
                </a:cubicBezTo>
                <a:cubicBezTo>
                  <a:pt x="-9972" y="1548908"/>
                  <a:pt x="1615" y="1504678"/>
                  <a:pt x="0" y="1253667"/>
                </a:cubicBezTo>
                <a:cubicBezTo>
                  <a:pt x="-1615" y="1002657"/>
                  <a:pt x="17976" y="934111"/>
                  <a:pt x="0" y="635831"/>
                </a:cubicBezTo>
                <a:cubicBezTo>
                  <a:pt x="-17976" y="337551"/>
                  <a:pt x="-3836" y="247771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Scikit-learn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4C9906-4EF9-BA3A-62A3-7BDAE48F078C}"/>
              </a:ext>
            </a:extLst>
          </p:cNvPr>
          <p:cNvSpPr txBox="1"/>
          <p:nvPr/>
        </p:nvSpPr>
        <p:spPr>
          <a:xfrm rot="16200000">
            <a:off x="8789008" y="5352438"/>
            <a:ext cx="430887" cy="1443244"/>
          </a:xfrm>
          <a:custGeom>
            <a:avLst/>
            <a:gdLst>
              <a:gd name="connsiteX0" fmla="*/ 0 w 430887"/>
              <a:gd name="connsiteY0" fmla="*/ 0 h 1443244"/>
              <a:gd name="connsiteX1" fmla="*/ 430887 w 430887"/>
              <a:gd name="connsiteY1" fmla="*/ 0 h 1443244"/>
              <a:gd name="connsiteX2" fmla="*/ 430887 w 430887"/>
              <a:gd name="connsiteY2" fmla="*/ 452216 h 1443244"/>
              <a:gd name="connsiteX3" fmla="*/ 430887 w 430887"/>
              <a:gd name="connsiteY3" fmla="*/ 904433 h 1443244"/>
              <a:gd name="connsiteX4" fmla="*/ 430887 w 430887"/>
              <a:gd name="connsiteY4" fmla="*/ 1443244 h 1443244"/>
              <a:gd name="connsiteX5" fmla="*/ 0 w 430887"/>
              <a:gd name="connsiteY5" fmla="*/ 1443244 h 1443244"/>
              <a:gd name="connsiteX6" fmla="*/ 0 w 430887"/>
              <a:gd name="connsiteY6" fmla="*/ 1005460 h 1443244"/>
              <a:gd name="connsiteX7" fmla="*/ 0 w 430887"/>
              <a:gd name="connsiteY7" fmla="*/ 538811 h 1443244"/>
              <a:gd name="connsiteX8" fmla="*/ 0 w 430887"/>
              <a:gd name="connsiteY8" fmla="*/ 0 h 144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887" h="1443244" fill="none" extrusionOk="0">
                <a:moveTo>
                  <a:pt x="0" y="0"/>
                </a:moveTo>
                <a:cubicBezTo>
                  <a:pt x="92679" y="-1498"/>
                  <a:pt x="328176" y="-951"/>
                  <a:pt x="430887" y="0"/>
                </a:cubicBezTo>
                <a:cubicBezTo>
                  <a:pt x="445258" y="192645"/>
                  <a:pt x="417086" y="324927"/>
                  <a:pt x="430887" y="452216"/>
                </a:cubicBezTo>
                <a:cubicBezTo>
                  <a:pt x="444688" y="579505"/>
                  <a:pt x="423154" y="736067"/>
                  <a:pt x="430887" y="904433"/>
                </a:cubicBezTo>
                <a:cubicBezTo>
                  <a:pt x="438620" y="1072799"/>
                  <a:pt x="428207" y="1179507"/>
                  <a:pt x="430887" y="1443244"/>
                </a:cubicBezTo>
                <a:cubicBezTo>
                  <a:pt x="231643" y="1460280"/>
                  <a:pt x="200610" y="1447145"/>
                  <a:pt x="0" y="1443244"/>
                </a:cubicBezTo>
                <a:cubicBezTo>
                  <a:pt x="13441" y="1322303"/>
                  <a:pt x="-19681" y="1148592"/>
                  <a:pt x="0" y="1005460"/>
                </a:cubicBezTo>
                <a:cubicBezTo>
                  <a:pt x="19681" y="862328"/>
                  <a:pt x="-12268" y="659745"/>
                  <a:pt x="0" y="538811"/>
                </a:cubicBezTo>
                <a:cubicBezTo>
                  <a:pt x="12268" y="417877"/>
                  <a:pt x="24867" y="208237"/>
                  <a:pt x="0" y="0"/>
                </a:cubicBezTo>
                <a:close/>
              </a:path>
              <a:path w="430887" h="1443244" stroke="0" extrusionOk="0">
                <a:moveTo>
                  <a:pt x="0" y="0"/>
                </a:moveTo>
                <a:cubicBezTo>
                  <a:pt x="154221" y="14982"/>
                  <a:pt x="291956" y="-21072"/>
                  <a:pt x="430887" y="0"/>
                </a:cubicBezTo>
                <a:cubicBezTo>
                  <a:pt x="427366" y="105633"/>
                  <a:pt x="430300" y="329479"/>
                  <a:pt x="430887" y="452216"/>
                </a:cubicBezTo>
                <a:cubicBezTo>
                  <a:pt x="431474" y="574953"/>
                  <a:pt x="432141" y="700233"/>
                  <a:pt x="430887" y="933298"/>
                </a:cubicBezTo>
                <a:cubicBezTo>
                  <a:pt x="429633" y="1166363"/>
                  <a:pt x="439989" y="1198880"/>
                  <a:pt x="430887" y="1443244"/>
                </a:cubicBezTo>
                <a:cubicBezTo>
                  <a:pt x="266085" y="1451377"/>
                  <a:pt x="120638" y="1424057"/>
                  <a:pt x="0" y="1443244"/>
                </a:cubicBezTo>
                <a:cubicBezTo>
                  <a:pt x="-5753" y="1269168"/>
                  <a:pt x="-10401" y="1138355"/>
                  <a:pt x="0" y="962163"/>
                </a:cubicBezTo>
                <a:cubicBezTo>
                  <a:pt x="10401" y="785971"/>
                  <a:pt x="10976" y="705007"/>
                  <a:pt x="0" y="466649"/>
                </a:cubicBezTo>
                <a:cubicBezTo>
                  <a:pt x="-10976" y="228291"/>
                  <a:pt x="20408" y="112240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20526030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defRPr>
            </a:lvl1pPr>
          </a:lstStyle>
          <a:p>
            <a:r>
              <a:rPr lang="en-US" dirty="0"/>
              <a:t>Supervised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2AAC4D-1AC5-E118-59C0-4364351987D5}"/>
              </a:ext>
            </a:extLst>
          </p:cNvPr>
          <p:cNvSpPr txBox="1"/>
          <p:nvPr/>
        </p:nvSpPr>
        <p:spPr>
          <a:xfrm rot="16200000">
            <a:off x="10477472" y="5247327"/>
            <a:ext cx="430887" cy="1586594"/>
          </a:xfrm>
          <a:custGeom>
            <a:avLst/>
            <a:gdLst>
              <a:gd name="connsiteX0" fmla="*/ 0 w 430887"/>
              <a:gd name="connsiteY0" fmla="*/ 0 h 1586594"/>
              <a:gd name="connsiteX1" fmla="*/ 430887 w 430887"/>
              <a:gd name="connsiteY1" fmla="*/ 0 h 1586594"/>
              <a:gd name="connsiteX2" fmla="*/ 430887 w 430887"/>
              <a:gd name="connsiteY2" fmla="*/ 528865 h 1586594"/>
              <a:gd name="connsiteX3" fmla="*/ 430887 w 430887"/>
              <a:gd name="connsiteY3" fmla="*/ 1025997 h 1586594"/>
              <a:gd name="connsiteX4" fmla="*/ 430887 w 430887"/>
              <a:gd name="connsiteY4" fmla="*/ 1586594 h 1586594"/>
              <a:gd name="connsiteX5" fmla="*/ 0 w 430887"/>
              <a:gd name="connsiteY5" fmla="*/ 1586594 h 1586594"/>
              <a:gd name="connsiteX6" fmla="*/ 0 w 430887"/>
              <a:gd name="connsiteY6" fmla="*/ 1089461 h 1586594"/>
              <a:gd name="connsiteX7" fmla="*/ 0 w 430887"/>
              <a:gd name="connsiteY7" fmla="*/ 560597 h 1586594"/>
              <a:gd name="connsiteX8" fmla="*/ 0 w 430887"/>
              <a:gd name="connsiteY8" fmla="*/ 0 h 158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887" h="1586594" fill="none" extrusionOk="0">
                <a:moveTo>
                  <a:pt x="0" y="0"/>
                </a:moveTo>
                <a:cubicBezTo>
                  <a:pt x="213533" y="15134"/>
                  <a:pt x="329284" y="-16536"/>
                  <a:pt x="430887" y="0"/>
                </a:cubicBezTo>
                <a:cubicBezTo>
                  <a:pt x="428410" y="135461"/>
                  <a:pt x="446981" y="302072"/>
                  <a:pt x="430887" y="528865"/>
                </a:cubicBezTo>
                <a:cubicBezTo>
                  <a:pt x="414793" y="755658"/>
                  <a:pt x="445827" y="925773"/>
                  <a:pt x="430887" y="1025997"/>
                </a:cubicBezTo>
                <a:cubicBezTo>
                  <a:pt x="415947" y="1126221"/>
                  <a:pt x="430057" y="1312552"/>
                  <a:pt x="430887" y="1586594"/>
                </a:cubicBezTo>
                <a:cubicBezTo>
                  <a:pt x="282260" y="1593003"/>
                  <a:pt x="153222" y="1586156"/>
                  <a:pt x="0" y="1586594"/>
                </a:cubicBezTo>
                <a:cubicBezTo>
                  <a:pt x="-17161" y="1397307"/>
                  <a:pt x="-13717" y="1328782"/>
                  <a:pt x="0" y="1089461"/>
                </a:cubicBezTo>
                <a:cubicBezTo>
                  <a:pt x="13717" y="850140"/>
                  <a:pt x="-13039" y="715727"/>
                  <a:pt x="0" y="560597"/>
                </a:cubicBezTo>
                <a:cubicBezTo>
                  <a:pt x="13039" y="405467"/>
                  <a:pt x="-18462" y="247549"/>
                  <a:pt x="0" y="0"/>
                </a:cubicBezTo>
                <a:close/>
              </a:path>
              <a:path w="430887" h="1586594" stroke="0" extrusionOk="0">
                <a:moveTo>
                  <a:pt x="0" y="0"/>
                </a:moveTo>
                <a:cubicBezTo>
                  <a:pt x="132329" y="-9802"/>
                  <a:pt x="307316" y="4101"/>
                  <a:pt x="430887" y="0"/>
                </a:cubicBezTo>
                <a:cubicBezTo>
                  <a:pt x="426136" y="148765"/>
                  <a:pt x="414570" y="289060"/>
                  <a:pt x="430887" y="481267"/>
                </a:cubicBezTo>
                <a:cubicBezTo>
                  <a:pt x="447204" y="673474"/>
                  <a:pt x="427818" y="809062"/>
                  <a:pt x="430887" y="962534"/>
                </a:cubicBezTo>
                <a:cubicBezTo>
                  <a:pt x="433956" y="1116006"/>
                  <a:pt x="437232" y="1299383"/>
                  <a:pt x="430887" y="1586594"/>
                </a:cubicBezTo>
                <a:cubicBezTo>
                  <a:pt x="240143" y="1594894"/>
                  <a:pt x="173948" y="1569333"/>
                  <a:pt x="0" y="1586594"/>
                </a:cubicBezTo>
                <a:cubicBezTo>
                  <a:pt x="-23725" y="1412137"/>
                  <a:pt x="-18998" y="1323195"/>
                  <a:pt x="0" y="1089461"/>
                </a:cubicBezTo>
                <a:cubicBezTo>
                  <a:pt x="18998" y="855727"/>
                  <a:pt x="10791" y="689097"/>
                  <a:pt x="0" y="544731"/>
                </a:cubicBezTo>
                <a:cubicBezTo>
                  <a:pt x="-10791" y="400365"/>
                  <a:pt x="-26762" y="167887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01244909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defRPr>
            </a:lvl1pPr>
          </a:lstStyle>
          <a:p>
            <a:r>
              <a:rPr lang="en-US" dirty="0"/>
              <a:t>Unsupervised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5B7154-AA58-0FA5-D140-4DE4C6711A97}"/>
              </a:ext>
            </a:extLst>
          </p:cNvPr>
          <p:cNvSpPr txBox="1"/>
          <p:nvPr/>
        </p:nvSpPr>
        <p:spPr>
          <a:xfrm rot="16200000">
            <a:off x="8293539" y="419383"/>
            <a:ext cx="677108" cy="2265680"/>
          </a:xfrm>
          <a:custGeom>
            <a:avLst/>
            <a:gdLst>
              <a:gd name="connsiteX0" fmla="*/ 0 w 677108"/>
              <a:gd name="connsiteY0" fmla="*/ 0 h 2265680"/>
              <a:gd name="connsiteX1" fmla="*/ 677108 w 677108"/>
              <a:gd name="connsiteY1" fmla="*/ 0 h 2265680"/>
              <a:gd name="connsiteX2" fmla="*/ 677108 w 677108"/>
              <a:gd name="connsiteY2" fmla="*/ 611734 h 2265680"/>
              <a:gd name="connsiteX3" fmla="*/ 677108 w 677108"/>
              <a:gd name="connsiteY3" fmla="*/ 1178154 h 2265680"/>
              <a:gd name="connsiteX4" fmla="*/ 677108 w 677108"/>
              <a:gd name="connsiteY4" fmla="*/ 1767230 h 2265680"/>
              <a:gd name="connsiteX5" fmla="*/ 677108 w 677108"/>
              <a:gd name="connsiteY5" fmla="*/ 2265680 h 2265680"/>
              <a:gd name="connsiteX6" fmla="*/ 0 w 677108"/>
              <a:gd name="connsiteY6" fmla="*/ 2265680 h 2265680"/>
              <a:gd name="connsiteX7" fmla="*/ 0 w 677108"/>
              <a:gd name="connsiteY7" fmla="*/ 1653946 h 2265680"/>
              <a:gd name="connsiteX8" fmla="*/ 0 w 677108"/>
              <a:gd name="connsiteY8" fmla="*/ 1110183 h 2265680"/>
              <a:gd name="connsiteX9" fmla="*/ 0 w 677108"/>
              <a:gd name="connsiteY9" fmla="*/ 566420 h 2265680"/>
              <a:gd name="connsiteX10" fmla="*/ 0 w 677108"/>
              <a:gd name="connsiteY10" fmla="*/ 0 h 226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7108" h="2265680" fill="none" extrusionOk="0">
                <a:moveTo>
                  <a:pt x="0" y="0"/>
                </a:moveTo>
                <a:cubicBezTo>
                  <a:pt x="203699" y="21809"/>
                  <a:pt x="523831" y="28624"/>
                  <a:pt x="677108" y="0"/>
                </a:cubicBezTo>
                <a:cubicBezTo>
                  <a:pt x="684785" y="305188"/>
                  <a:pt x="664248" y="461258"/>
                  <a:pt x="677108" y="611734"/>
                </a:cubicBezTo>
                <a:cubicBezTo>
                  <a:pt x="689968" y="762210"/>
                  <a:pt x="678236" y="906315"/>
                  <a:pt x="677108" y="1178154"/>
                </a:cubicBezTo>
                <a:cubicBezTo>
                  <a:pt x="675980" y="1449993"/>
                  <a:pt x="648280" y="1588658"/>
                  <a:pt x="677108" y="1767230"/>
                </a:cubicBezTo>
                <a:cubicBezTo>
                  <a:pt x="705936" y="1945802"/>
                  <a:pt x="693943" y="2149871"/>
                  <a:pt x="677108" y="2265680"/>
                </a:cubicBezTo>
                <a:cubicBezTo>
                  <a:pt x="504421" y="2232813"/>
                  <a:pt x="218256" y="2252615"/>
                  <a:pt x="0" y="2265680"/>
                </a:cubicBezTo>
                <a:cubicBezTo>
                  <a:pt x="-933" y="2007715"/>
                  <a:pt x="-27210" y="1799637"/>
                  <a:pt x="0" y="1653946"/>
                </a:cubicBezTo>
                <a:cubicBezTo>
                  <a:pt x="27210" y="1508255"/>
                  <a:pt x="11454" y="1322828"/>
                  <a:pt x="0" y="1110183"/>
                </a:cubicBezTo>
                <a:cubicBezTo>
                  <a:pt x="-11454" y="897538"/>
                  <a:pt x="24665" y="816358"/>
                  <a:pt x="0" y="566420"/>
                </a:cubicBezTo>
                <a:cubicBezTo>
                  <a:pt x="-24665" y="316482"/>
                  <a:pt x="-16426" y="146404"/>
                  <a:pt x="0" y="0"/>
                </a:cubicBezTo>
                <a:close/>
              </a:path>
              <a:path w="677108" h="2265680" stroke="0" extrusionOk="0">
                <a:moveTo>
                  <a:pt x="0" y="0"/>
                </a:moveTo>
                <a:cubicBezTo>
                  <a:pt x="192301" y="-5649"/>
                  <a:pt x="432375" y="11212"/>
                  <a:pt x="677108" y="0"/>
                </a:cubicBezTo>
                <a:cubicBezTo>
                  <a:pt x="694010" y="129336"/>
                  <a:pt x="706085" y="399652"/>
                  <a:pt x="677108" y="589077"/>
                </a:cubicBezTo>
                <a:cubicBezTo>
                  <a:pt x="648131" y="778502"/>
                  <a:pt x="703150" y="892200"/>
                  <a:pt x="677108" y="1178154"/>
                </a:cubicBezTo>
                <a:cubicBezTo>
                  <a:pt x="651066" y="1464108"/>
                  <a:pt x="672888" y="1535138"/>
                  <a:pt x="677108" y="1676603"/>
                </a:cubicBezTo>
                <a:cubicBezTo>
                  <a:pt x="681328" y="1818068"/>
                  <a:pt x="659918" y="2047224"/>
                  <a:pt x="677108" y="2265680"/>
                </a:cubicBezTo>
                <a:cubicBezTo>
                  <a:pt x="415022" y="2250279"/>
                  <a:pt x="324878" y="2275429"/>
                  <a:pt x="0" y="2265680"/>
                </a:cubicBezTo>
                <a:cubicBezTo>
                  <a:pt x="-21259" y="2015905"/>
                  <a:pt x="22997" y="1955660"/>
                  <a:pt x="0" y="1744574"/>
                </a:cubicBezTo>
                <a:cubicBezTo>
                  <a:pt x="-22997" y="1533488"/>
                  <a:pt x="-29183" y="1439192"/>
                  <a:pt x="0" y="1155497"/>
                </a:cubicBezTo>
                <a:cubicBezTo>
                  <a:pt x="29183" y="871802"/>
                  <a:pt x="-20512" y="819543"/>
                  <a:pt x="0" y="634390"/>
                </a:cubicBezTo>
                <a:cubicBezTo>
                  <a:pt x="20512" y="449237"/>
                  <a:pt x="10501" y="257865"/>
                  <a:pt x="0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Algorithms &amp; Data Structures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BC9555-BC8C-E044-F086-C329ADD6F790}"/>
              </a:ext>
            </a:extLst>
          </p:cNvPr>
          <p:cNvSpPr txBox="1"/>
          <p:nvPr/>
        </p:nvSpPr>
        <p:spPr>
          <a:xfrm rot="16200000">
            <a:off x="1930825" y="1272391"/>
            <a:ext cx="461665" cy="1858723"/>
          </a:xfrm>
          <a:custGeom>
            <a:avLst/>
            <a:gdLst>
              <a:gd name="connsiteX0" fmla="*/ 0 w 461665"/>
              <a:gd name="connsiteY0" fmla="*/ 0 h 1858723"/>
              <a:gd name="connsiteX1" fmla="*/ 461665 w 461665"/>
              <a:gd name="connsiteY1" fmla="*/ 0 h 1858723"/>
              <a:gd name="connsiteX2" fmla="*/ 461665 w 461665"/>
              <a:gd name="connsiteY2" fmla="*/ 600987 h 1858723"/>
              <a:gd name="connsiteX3" fmla="*/ 461665 w 461665"/>
              <a:gd name="connsiteY3" fmla="*/ 1220561 h 1858723"/>
              <a:gd name="connsiteX4" fmla="*/ 461665 w 461665"/>
              <a:gd name="connsiteY4" fmla="*/ 1858723 h 1858723"/>
              <a:gd name="connsiteX5" fmla="*/ 0 w 461665"/>
              <a:gd name="connsiteY5" fmla="*/ 1858723 h 1858723"/>
              <a:gd name="connsiteX6" fmla="*/ 0 w 461665"/>
              <a:gd name="connsiteY6" fmla="*/ 1201974 h 1858723"/>
              <a:gd name="connsiteX7" fmla="*/ 0 w 461665"/>
              <a:gd name="connsiteY7" fmla="*/ 619574 h 1858723"/>
              <a:gd name="connsiteX8" fmla="*/ 0 w 461665"/>
              <a:gd name="connsiteY8" fmla="*/ 0 h 185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665" h="1858723" fill="none" extrusionOk="0">
                <a:moveTo>
                  <a:pt x="0" y="0"/>
                </a:moveTo>
                <a:cubicBezTo>
                  <a:pt x="153515" y="-1561"/>
                  <a:pt x="361925" y="-4499"/>
                  <a:pt x="461665" y="0"/>
                </a:cubicBezTo>
                <a:cubicBezTo>
                  <a:pt x="459448" y="241433"/>
                  <a:pt x="487743" y="310103"/>
                  <a:pt x="461665" y="600987"/>
                </a:cubicBezTo>
                <a:cubicBezTo>
                  <a:pt x="435587" y="891871"/>
                  <a:pt x="477304" y="1043724"/>
                  <a:pt x="461665" y="1220561"/>
                </a:cubicBezTo>
                <a:cubicBezTo>
                  <a:pt x="446026" y="1397398"/>
                  <a:pt x="466392" y="1587852"/>
                  <a:pt x="461665" y="1858723"/>
                </a:cubicBezTo>
                <a:cubicBezTo>
                  <a:pt x="344922" y="1845576"/>
                  <a:pt x="153348" y="1848513"/>
                  <a:pt x="0" y="1858723"/>
                </a:cubicBezTo>
                <a:cubicBezTo>
                  <a:pt x="-21185" y="1644334"/>
                  <a:pt x="20319" y="1420888"/>
                  <a:pt x="0" y="1201974"/>
                </a:cubicBezTo>
                <a:cubicBezTo>
                  <a:pt x="-20319" y="983060"/>
                  <a:pt x="6375" y="826028"/>
                  <a:pt x="0" y="619574"/>
                </a:cubicBezTo>
                <a:cubicBezTo>
                  <a:pt x="-6375" y="413120"/>
                  <a:pt x="4265" y="175529"/>
                  <a:pt x="0" y="0"/>
                </a:cubicBezTo>
                <a:close/>
              </a:path>
              <a:path w="461665" h="1858723" stroke="0" extrusionOk="0">
                <a:moveTo>
                  <a:pt x="0" y="0"/>
                </a:moveTo>
                <a:cubicBezTo>
                  <a:pt x="142412" y="3729"/>
                  <a:pt x="256756" y="-10063"/>
                  <a:pt x="461665" y="0"/>
                </a:cubicBezTo>
                <a:cubicBezTo>
                  <a:pt x="490831" y="301638"/>
                  <a:pt x="492204" y="508183"/>
                  <a:pt x="461665" y="638162"/>
                </a:cubicBezTo>
                <a:cubicBezTo>
                  <a:pt x="431126" y="768141"/>
                  <a:pt x="448520" y="1130603"/>
                  <a:pt x="461665" y="1276323"/>
                </a:cubicBezTo>
                <a:cubicBezTo>
                  <a:pt x="474810" y="1422043"/>
                  <a:pt x="441091" y="1583022"/>
                  <a:pt x="461665" y="1858723"/>
                </a:cubicBezTo>
                <a:cubicBezTo>
                  <a:pt x="300176" y="1846035"/>
                  <a:pt x="111141" y="1844563"/>
                  <a:pt x="0" y="1858723"/>
                </a:cubicBezTo>
                <a:cubicBezTo>
                  <a:pt x="-22804" y="1581083"/>
                  <a:pt x="5841" y="1480654"/>
                  <a:pt x="0" y="1294910"/>
                </a:cubicBezTo>
                <a:cubicBezTo>
                  <a:pt x="-5841" y="1109166"/>
                  <a:pt x="-4306" y="784937"/>
                  <a:pt x="0" y="656749"/>
                </a:cubicBezTo>
                <a:cubicBezTo>
                  <a:pt x="4306" y="528561"/>
                  <a:pt x="-3589" y="219722"/>
                  <a:pt x="0" y="0"/>
                </a:cubicBezTo>
                <a:close/>
              </a:path>
            </a:pathLst>
          </a:custGeom>
          <a:solidFill>
            <a:srgbClr val="FD94A4"/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Optimization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01DE1E-9C74-0D66-EC11-66A98E6B2CB5}"/>
              </a:ext>
            </a:extLst>
          </p:cNvPr>
          <p:cNvSpPr txBox="1"/>
          <p:nvPr/>
        </p:nvSpPr>
        <p:spPr>
          <a:xfrm>
            <a:off x="3692399" y="3807968"/>
            <a:ext cx="923330" cy="1799522"/>
          </a:xfrm>
          <a:custGeom>
            <a:avLst/>
            <a:gdLst>
              <a:gd name="connsiteX0" fmla="*/ 0 w 923330"/>
              <a:gd name="connsiteY0" fmla="*/ 0 h 1799522"/>
              <a:gd name="connsiteX1" fmla="*/ 461665 w 923330"/>
              <a:gd name="connsiteY1" fmla="*/ 0 h 1799522"/>
              <a:gd name="connsiteX2" fmla="*/ 923330 w 923330"/>
              <a:gd name="connsiteY2" fmla="*/ 0 h 1799522"/>
              <a:gd name="connsiteX3" fmla="*/ 923330 w 923330"/>
              <a:gd name="connsiteY3" fmla="*/ 635831 h 1799522"/>
              <a:gd name="connsiteX4" fmla="*/ 923330 w 923330"/>
              <a:gd name="connsiteY4" fmla="*/ 1253667 h 1799522"/>
              <a:gd name="connsiteX5" fmla="*/ 923330 w 923330"/>
              <a:gd name="connsiteY5" fmla="*/ 1799522 h 1799522"/>
              <a:gd name="connsiteX6" fmla="*/ 461665 w 923330"/>
              <a:gd name="connsiteY6" fmla="*/ 1799522 h 1799522"/>
              <a:gd name="connsiteX7" fmla="*/ 0 w 923330"/>
              <a:gd name="connsiteY7" fmla="*/ 1799522 h 1799522"/>
              <a:gd name="connsiteX8" fmla="*/ 0 w 923330"/>
              <a:gd name="connsiteY8" fmla="*/ 1181686 h 1799522"/>
              <a:gd name="connsiteX9" fmla="*/ 0 w 923330"/>
              <a:gd name="connsiteY9" fmla="*/ 599841 h 1799522"/>
              <a:gd name="connsiteX10" fmla="*/ 0 w 923330"/>
              <a:gd name="connsiteY10" fmla="*/ 0 h 179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23330" h="1799522" fill="none" extrusionOk="0">
                <a:moveTo>
                  <a:pt x="0" y="0"/>
                </a:moveTo>
                <a:cubicBezTo>
                  <a:pt x="116052" y="-18310"/>
                  <a:pt x="366676" y="22545"/>
                  <a:pt x="461665" y="0"/>
                </a:cubicBezTo>
                <a:cubicBezTo>
                  <a:pt x="556654" y="-22545"/>
                  <a:pt x="773070" y="-9063"/>
                  <a:pt x="923330" y="0"/>
                </a:cubicBezTo>
                <a:cubicBezTo>
                  <a:pt x="921042" y="265617"/>
                  <a:pt x="898165" y="371914"/>
                  <a:pt x="923330" y="635831"/>
                </a:cubicBezTo>
                <a:cubicBezTo>
                  <a:pt x="948495" y="899748"/>
                  <a:pt x="924529" y="949217"/>
                  <a:pt x="923330" y="1253667"/>
                </a:cubicBezTo>
                <a:cubicBezTo>
                  <a:pt x="922131" y="1558117"/>
                  <a:pt x="909263" y="1541085"/>
                  <a:pt x="923330" y="1799522"/>
                </a:cubicBezTo>
                <a:cubicBezTo>
                  <a:pt x="749979" y="1807880"/>
                  <a:pt x="609074" y="1782539"/>
                  <a:pt x="461665" y="1799522"/>
                </a:cubicBezTo>
                <a:cubicBezTo>
                  <a:pt x="314256" y="1816505"/>
                  <a:pt x="136229" y="1778561"/>
                  <a:pt x="0" y="1799522"/>
                </a:cubicBezTo>
                <a:cubicBezTo>
                  <a:pt x="-6146" y="1508621"/>
                  <a:pt x="7389" y="1454909"/>
                  <a:pt x="0" y="1181686"/>
                </a:cubicBezTo>
                <a:cubicBezTo>
                  <a:pt x="-7389" y="908463"/>
                  <a:pt x="-25298" y="795931"/>
                  <a:pt x="0" y="599841"/>
                </a:cubicBezTo>
                <a:cubicBezTo>
                  <a:pt x="25298" y="403751"/>
                  <a:pt x="-3087" y="254161"/>
                  <a:pt x="0" y="0"/>
                </a:cubicBezTo>
                <a:close/>
              </a:path>
              <a:path w="923330" h="1799522" stroke="0" extrusionOk="0">
                <a:moveTo>
                  <a:pt x="0" y="0"/>
                </a:moveTo>
                <a:cubicBezTo>
                  <a:pt x="180436" y="-2288"/>
                  <a:pt x="268443" y="-14150"/>
                  <a:pt x="452432" y="0"/>
                </a:cubicBezTo>
                <a:cubicBezTo>
                  <a:pt x="636421" y="14150"/>
                  <a:pt x="730325" y="14811"/>
                  <a:pt x="923330" y="0"/>
                </a:cubicBezTo>
                <a:cubicBezTo>
                  <a:pt x="904494" y="244770"/>
                  <a:pt x="907393" y="381420"/>
                  <a:pt x="923330" y="563850"/>
                </a:cubicBezTo>
                <a:cubicBezTo>
                  <a:pt x="939268" y="746280"/>
                  <a:pt x="935670" y="837981"/>
                  <a:pt x="923330" y="1109705"/>
                </a:cubicBezTo>
                <a:cubicBezTo>
                  <a:pt x="910990" y="1381429"/>
                  <a:pt x="954599" y="1639879"/>
                  <a:pt x="923330" y="1799522"/>
                </a:cubicBezTo>
                <a:cubicBezTo>
                  <a:pt x="828195" y="1815585"/>
                  <a:pt x="694227" y="1812373"/>
                  <a:pt x="480132" y="1799522"/>
                </a:cubicBezTo>
                <a:cubicBezTo>
                  <a:pt x="266037" y="1786671"/>
                  <a:pt x="238949" y="1791691"/>
                  <a:pt x="0" y="1799522"/>
                </a:cubicBezTo>
                <a:cubicBezTo>
                  <a:pt x="22920" y="1603834"/>
                  <a:pt x="16813" y="1358869"/>
                  <a:pt x="0" y="1235672"/>
                </a:cubicBezTo>
                <a:cubicBezTo>
                  <a:pt x="-16813" y="1112475"/>
                  <a:pt x="7746" y="925826"/>
                  <a:pt x="0" y="671822"/>
                </a:cubicBezTo>
                <a:cubicBezTo>
                  <a:pt x="-7746" y="417818"/>
                  <a:pt x="2722" y="332092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Deep Learning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81B438-51BE-DCA2-29CA-DAA78CA16771}"/>
              </a:ext>
            </a:extLst>
          </p:cNvPr>
          <p:cNvSpPr txBox="1"/>
          <p:nvPr/>
        </p:nvSpPr>
        <p:spPr>
          <a:xfrm rot="16200000">
            <a:off x="6379323" y="2806775"/>
            <a:ext cx="430887" cy="2194429"/>
          </a:xfrm>
          <a:custGeom>
            <a:avLst/>
            <a:gdLst>
              <a:gd name="connsiteX0" fmla="*/ 0 w 430887"/>
              <a:gd name="connsiteY0" fmla="*/ 0 h 2194429"/>
              <a:gd name="connsiteX1" fmla="*/ 430887 w 430887"/>
              <a:gd name="connsiteY1" fmla="*/ 0 h 2194429"/>
              <a:gd name="connsiteX2" fmla="*/ 430887 w 430887"/>
              <a:gd name="connsiteY2" fmla="*/ 592496 h 2194429"/>
              <a:gd name="connsiteX3" fmla="*/ 430887 w 430887"/>
              <a:gd name="connsiteY3" fmla="*/ 1141103 h 2194429"/>
              <a:gd name="connsiteX4" fmla="*/ 430887 w 430887"/>
              <a:gd name="connsiteY4" fmla="*/ 1711655 h 2194429"/>
              <a:gd name="connsiteX5" fmla="*/ 430887 w 430887"/>
              <a:gd name="connsiteY5" fmla="*/ 2194429 h 2194429"/>
              <a:gd name="connsiteX6" fmla="*/ 0 w 430887"/>
              <a:gd name="connsiteY6" fmla="*/ 2194429 h 2194429"/>
              <a:gd name="connsiteX7" fmla="*/ 0 w 430887"/>
              <a:gd name="connsiteY7" fmla="*/ 1601933 h 2194429"/>
              <a:gd name="connsiteX8" fmla="*/ 0 w 430887"/>
              <a:gd name="connsiteY8" fmla="*/ 1075270 h 2194429"/>
              <a:gd name="connsiteX9" fmla="*/ 0 w 430887"/>
              <a:gd name="connsiteY9" fmla="*/ 548607 h 2194429"/>
              <a:gd name="connsiteX10" fmla="*/ 0 w 430887"/>
              <a:gd name="connsiteY10" fmla="*/ 0 h 219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0887" h="2194429" fill="none" extrusionOk="0">
                <a:moveTo>
                  <a:pt x="0" y="0"/>
                </a:moveTo>
                <a:cubicBezTo>
                  <a:pt x="147429" y="2989"/>
                  <a:pt x="268443" y="-20934"/>
                  <a:pt x="430887" y="0"/>
                </a:cubicBezTo>
                <a:cubicBezTo>
                  <a:pt x="460080" y="190615"/>
                  <a:pt x="404316" y="373960"/>
                  <a:pt x="430887" y="592496"/>
                </a:cubicBezTo>
                <a:cubicBezTo>
                  <a:pt x="457458" y="811032"/>
                  <a:pt x="449501" y="951330"/>
                  <a:pt x="430887" y="1141103"/>
                </a:cubicBezTo>
                <a:cubicBezTo>
                  <a:pt x="412273" y="1330876"/>
                  <a:pt x="426704" y="1538195"/>
                  <a:pt x="430887" y="1711655"/>
                </a:cubicBezTo>
                <a:cubicBezTo>
                  <a:pt x="435070" y="1885115"/>
                  <a:pt x="415112" y="1975726"/>
                  <a:pt x="430887" y="2194429"/>
                </a:cubicBezTo>
                <a:cubicBezTo>
                  <a:pt x="235801" y="2180619"/>
                  <a:pt x="177466" y="2181513"/>
                  <a:pt x="0" y="2194429"/>
                </a:cubicBezTo>
                <a:cubicBezTo>
                  <a:pt x="20405" y="1982288"/>
                  <a:pt x="9418" y="1873533"/>
                  <a:pt x="0" y="1601933"/>
                </a:cubicBezTo>
                <a:cubicBezTo>
                  <a:pt x="-9418" y="1330333"/>
                  <a:pt x="-21847" y="1223146"/>
                  <a:pt x="0" y="1075270"/>
                </a:cubicBezTo>
                <a:cubicBezTo>
                  <a:pt x="21847" y="927394"/>
                  <a:pt x="-14407" y="665332"/>
                  <a:pt x="0" y="548607"/>
                </a:cubicBezTo>
                <a:cubicBezTo>
                  <a:pt x="14407" y="431882"/>
                  <a:pt x="-19967" y="145484"/>
                  <a:pt x="0" y="0"/>
                </a:cubicBezTo>
                <a:close/>
              </a:path>
              <a:path w="430887" h="2194429" stroke="0" extrusionOk="0">
                <a:moveTo>
                  <a:pt x="0" y="0"/>
                </a:moveTo>
                <a:cubicBezTo>
                  <a:pt x="210658" y="-12104"/>
                  <a:pt x="242349" y="-19838"/>
                  <a:pt x="430887" y="0"/>
                </a:cubicBezTo>
                <a:cubicBezTo>
                  <a:pt x="436922" y="170939"/>
                  <a:pt x="454349" y="370734"/>
                  <a:pt x="430887" y="570552"/>
                </a:cubicBezTo>
                <a:cubicBezTo>
                  <a:pt x="407425" y="770370"/>
                  <a:pt x="458985" y="880727"/>
                  <a:pt x="430887" y="1141103"/>
                </a:cubicBezTo>
                <a:cubicBezTo>
                  <a:pt x="402789" y="1401479"/>
                  <a:pt x="440904" y="1527064"/>
                  <a:pt x="430887" y="1623877"/>
                </a:cubicBezTo>
                <a:cubicBezTo>
                  <a:pt x="420870" y="1720690"/>
                  <a:pt x="441570" y="1943723"/>
                  <a:pt x="430887" y="2194429"/>
                </a:cubicBezTo>
                <a:cubicBezTo>
                  <a:pt x="220282" y="2179210"/>
                  <a:pt x="112231" y="2204239"/>
                  <a:pt x="0" y="2194429"/>
                </a:cubicBezTo>
                <a:cubicBezTo>
                  <a:pt x="16645" y="1962860"/>
                  <a:pt x="5519" y="1920150"/>
                  <a:pt x="0" y="1689710"/>
                </a:cubicBezTo>
                <a:cubicBezTo>
                  <a:pt x="-5519" y="1459270"/>
                  <a:pt x="5474" y="1309808"/>
                  <a:pt x="0" y="1119159"/>
                </a:cubicBezTo>
                <a:cubicBezTo>
                  <a:pt x="-5474" y="928510"/>
                  <a:pt x="-12644" y="812192"/>
                  <a:pt x="0" y="614440"/>
                </a:cubicBezTo>
                <a:cubicBezTo>
                  <a:pt x="12644" y="416688"/>
                  <a:pt x="16" y="196133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Feature Engineering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2137FC-3463-556A-3BE4-99B0872FCCFA}"/>
              </a:ext>
            </a:extLst>
          </p:cNvPr>
          <p:cNvSpPr txBox="1"/>
          <p:nvPr/>
        </p:nvSpPr>
        <p:spPr>
          <a:xfrm rot="16200000">
            <a:off x="6245128" y="3643057"/>
            <a:ext cx="430887" cy="2470316"/>
          </a:xfrm>
          <a:custGeom>
            <a:avLst/>
            <a:gdLst>
              <a:gd name="connsiteX0" fmla="*/ 0 w 430887"/>
              <a:gd name="connsiteY0" fmla="*/ 0 h 2470316"/>
              <a:gd name="connsiteX1" fmla="*/ 430887 w 430887"/>
              <a:gd name="connsiteY1" fmla="*/ 0 h 2470316"/>
              <a:gd name="connsiteX2" fmla="*/ 430887 w 430887"/>
              <a:gd name="connsiteY2" fmla="*/ 666985 h 2470316"/>
              <a:gd name="connsiteX3" fmla="*/ 430887 w 430887"/>
              <a:gd name="connsiteY3" fmla="*/ 1284564 h 2470316"/>
              <a:gd name="connsiteX4" fmla="*/ 430887 w 430887"/>
              <a:gd name="connsiteY4" fmla="*/ 1926846 h 2470316"/>
              <a:gd name="connsiteX5" fmla="*/ 430887 w 430887"/>
              <a:gd name="connsiteY5" fmla="*/ 2470316 h 2470316"/>
              <a:gd name="connsiteX6" fmla="*/ 0 w 430887"/>
              <a:gd name="connsiteY6" fmla="*/ 2470316 h 2470316"/>
              <a:gd name="connsiteX7" fmla="*/ 0 w 430887"/>
              <a:gd name="connsiteY7" fmla="*/ 1803331 h 2470316"/>
              <a:gd name="connsiteX8" fmla="*/ 0 w 430887"/>
              <a:gd name="connsiteY8" fmla="*/ 1210455 h 2470316"/>
              <a:gd name="connsiteX9" fmla="*/ 0 w 430887"/>
              <a:gd name="connsiteY9" fmla="*/ 617579 h 2470316"/>
              <a:gd name="connsiteX10" fmla="*/ 0 w 430887"/>
              <a:gd name="connsiteY10" fmla="*/ 0 h 247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0887" h="2470316" fill="none" extrusionOk="0">
                <a:moveTo>
                  <a:pt x="0" y="0"/>
                </a:moveTo>
                <a:cubicBezTo>
                  <a:pt x="147429" y="2989"/>
                  <a:pt x="268443" y="-20934"/>
                  <a:pt x="430887" y="0"/>
                </a:cubicBezTo>
                <a:cubicBezTo>
                  <a:pt x="432968" y="171261"/>
                  <a:pt x="457817" y="449884"/>
                  <a:pt x="430887" y="666985"/>
                </a:cubicBezTo>
                <a:cubicBezTo>
                  <a:pt x="403957" y="884087"/>
                  <a:pt x="420862" y="996379"/>
                  <a:pt x="430887" y="1284564"/>
                </a:cubicBezTo>
                <a:cubicBezTo>
                  <a:pt x="440912" y="1572749"/>
                  <a:pt x="460354" y="1637810"/>
                  <a:pt x="430887" y="1926846"/>
                </a:cubicBezTo>
                <a:cubicBezTo>
                  <a:pt x="401420" y="2215882"/>
                  <a:pt x="448619" y="2200111"/>
                  <a:pt x="430887" y="2470316"/>
                </a:cubicBezTo>
                <a:cubicBezTo>
                  <a:pt x="235801" y="2456506"/>
                  <a:pt x="177466" y="2457400"/>
                  <a:pt x="0" y="2470316"/>
                </a:cubicBezTo>
                <a:cubicBezTo>
                  <a:pt x="-9353" y="2291671"/>
                  <a:pt x="17915" y="2007503"/>
                  <a:pt x="0" y="1803331"/>
                </a:cubicBezTo>
                <a:cubicBezTo>
                  <a:pt x="-17915" y="1599159"/>
                  <a:pt x="-10048" y="1381129"/>
                  <a:pt x="0" y="1210455"/>
                </a:cubicBezTo>
                <a:cubicBezTo>
                  <a:pt x="10048" y="1039781"/>
                  <a:pt x="10519" y="800082"/>
                  <a:pt x="0" y="617579"/>
                </a:cubicBezTo>
                <a:cubicBezTo>
                  <a:pt x="-10519" y="435076"/>
                  <a:pt x="-12333" y="293079"/>
                  <a:pt x="0" y="0"/>
                </a:cubicBezTo>
                <a:close/>
              </a:path>
              <a:path w="430887" h="2470316" stroke="0" extrusionOk="0">
                <a:moveTo>
                  <a:pt x="0" y="0"/>
                </a:moveTo>
                <a:cubicBezTo>
                  <a:pt x="210658" y="-12104"/>
                  <a:pt x="242349" y="-19838"/>
                  <a:pt x="430887" y="0"/>
                </a:cubicBezTo>
                <a:cubicBezTo>
                  <a:pt x="433189" y="237697"/>
                  <a:pt x="411185" y="382709"/>
                  <a:pt x="430887" y="642282"/>
                </a:cubicBezTo>
                <a:cubicBezTo>
                  <a:pt x="450589" y="901855"/>
                  <a:pt x="445867" y="970761"/>
                  <a:pt x="430887" y="1284564"/>
                </a:cubicBezTo>
                <a:cubicBezTo>
                  <a:pt x="415907" y="1598367"/>
                  <a:pt x="444846" y="1714463"/>
                  <a:pt x="430887" y="1828034"/>
                </a:cubicBezTo>
                <a:cubicBezTo>
                  <a:pt x="416929" y="1941605"/>
                  <a:pt x="455991" y="2271126"/>
                  <a:pt x="430887" y="2470316"/>
                </a:cubicBezTo>
                <a:cubicBezTo>
                  <a:pt x="220282" y="2455097"/>
                  <a:pt x="112231" y="2480126"/>
                  <a:pt x="0" y="2470316"/>
                </a:cubicBezTo>
                <a:cubicBezTo>
                  <a:pt x="-22772" y="2222488"/>
                  <a:pt x="-206" y="2080107"/>
                  <a:pt x="0" y="1902143"/>
                </a:cubicBezTo>
                <a:cubicBezTo>
                  <a:pt x="206" y="1724179"/>
                  <a:pt x="25428" y="1442613"/>
                  <a:pt x="0" y="1259861"/>
                </a:cubicBezTo>
                <a:cubicBezTo>
                  <a:pt x="-25428" y="1077109"/>
                  <a:pt x="22228" y="850274"/>
                  <a:pt x="0" y="691688"/>
                </a:cubicBezTo>
                <a:cubicBezTo>
                  <a:pt x="-22228" y="533102"/>
                  <a:pt x="5887" y="333711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Dimensionality Reduction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2A0C59-01A2-BB50-1B9A-B5D52D183293}"/>
              </a:ext>
            </a:extLst>
          </p:cNvPr>
          <p:cNvSpPr txBox="1"/>
          <p:nvPr/>
        </p:nvSpPr>
        <p:spPr>
          <a:xfrm rot="16200000">
            <a:off x="6187168" y="4657735"/>
            <a:ext cx="430887" cy="2470316"/>
          </a:xfrm>
          <a:custGeom>
            <a:avLst/>
            <a:gdLst>
              <a:gd name="connsiteX0" fmla="*/ 0 w 430887"/>
              <a:gd name="connsiteY0" fmla="*/ 0 h 2470316"/>
              <a:gd name="connsiteX1" fmla="*/ 430887 w 430887"/>
              <a:gd name="connsiteY1" fmla="*/ 0 h 2470316"/>
              <a:gd name="connsiteX2" fmla="*/ 430887 w 430887"/>
              <a:gd name="connsiteY2" fmla="*/ 666985 h 2470316"/>
              <a:gd name="connsiteX3" fmla="*/ 430887 w 430887"/>
              <a:gd name="connsiteY3" fmla="*/ 1284564 h 2470316"/>
              <a:gd name="connsiteX4" fmla="*/ 430887 w 430887"/>
              <a:gd name="connsiteY4" fmla="*/ 1926846 h 2470316"/>
              <a:gd name="connsiteX5" fmla="*/ 430887 w 430887"/>
              <a:gd name="connsiteY5" fmla="*/ 2470316 h 2470316"/>
              <a:gd name="connsiteX6" fmla="*/ 0 w 430887"/>
              <a:gd name="connsiteY6" fmla="*/ 2470316 h 2470316"/>
              <a:gd name="connsiteX7" fmla="*/ 0 w 430887"/>
              <a:gd name="connsiteY7" fmla="*/ 1803331 h 2470316"/>
              <a:gd name="connsiteX8" fmla="*/ 0 w 430887"/>
              <a:gd name="connsiteY8" fmla="*/ 1210455 h 2470316"/>
              <a:gd name="connsiteX9" fmla="*/ 0 w 430887"/>
              <a:gd name="connsiteY9" fmla="*/ 617579 h 2470316"/>
              <a:gd name="connsiteX10" fmla="*/ 0 w 430887"/>
              <a:gd name="connsiteY10" fmla="*/ 0 h 247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0887" h="2470316" fill="none" extrusionOk="0">
                <a:moveTo>
                  <a:pt x="0" y="0"/>
                </a:moveTo>
                <a:cubicBezTo>
                  <a:pt x="147429" y="2989"/>
                  <a:pt x="268443" y="-20934"/>
                  <a:pt x="430887" y="0"/>
                </a:cubicBezTo>
                <a:cubicBezTo>
                  <a:pt x="432968" y="171261"/>
                  <a:pt x="457817" y="449884"/>
                  <a:pt x="430887" y="666985"/>
                </a:cubicBezTo>
                <a:cubicBezTo>
                  <a:pt x="403957" y="884087"/>
                  <a:pt x="420862" y="996379"/>
                  <a:pt x="430887" y="1284564"/>
                </a:cubicBezTo>
                <a:cubicBezTo>
                  <a:pt x="440912" y="1572749"/>
                  <a:pt x="460354" y="1637810"/>
                  <a:pt x="430887" y="1926846"/>
                </a:cubicBezTo>
                <a:cubicBezTo>
                  <a:pt x="401420" y="2215882"/>
                  <a:pt x="448619" y="2200111"/>
                  <a:pt x="430887" y="2470316"/>
                </a:cubicBezTo>
                <a:cubicBezTo>
                  <a:pt x="235801" y="2456506"/>
                  <a:pt x="177466" y="2457400"/>
                  <a:pt x="0" y="2470316"/>
                </a:cubicBezTo>
                <a:cubicBezTo>
                  <a:pt x="-9353" y="2291671"/>
                  <a:pt x="17915" y="2007503"/>
                  <a:pt x="0" y="1803331"/>
                </a:cubicBezTo>
                <a:cubicBezTo>
                  <a:pt x="-17915" y="1599159"/>
                  <a:pt x="-10048" y="1381129"/>
                  <a:pt x="0" y="1210455"/>
                </a:cubicBezTo>
                <a:cubicBezTo>
                  <a:pt x="10048" y="1039781"/>
                  <a:pt x="10519" y="800082"/>
                  <a:pt x="0" y="617579"/>
                </a:cubicBezTo>
                <a:cubicBezTo>
                  <a:pt x="-10519" y="435076"/>
                  <a:pt x="-12333" y="293079"/>
                  <a:pt x="0" y="0"/>
                </a:cubicBezTo>
                <a:close/>
              </a:path>
              <a:path w="430887" h="2470316" stroke="0" extrusionOk="0">
                <a:moveTo>
                  <a:pt x="0" y="0"/>
                </a:moveTo>
                <a:cubicBezTo>
                  <a:pt x="210658" y="-12104"/>
                  <a:pt x="242349" y="-19838"/>
                  <a:pt x="430887" y="0"/>
                </a:cubicBezTo>
                <a:cubicBezTo>
                  <a:pt x="433189" y="237697"/>
                  <a:pt x="411185" y="382709"/>
                  <a:pt x="430887" y="642282"/>
                </a:cubicBezTo>
                <a:cubicBezTo>
                  <a:pt x="450589" y="901855"/>
                  <a:pt x="445867" y="970761"/>
                  <a:pt x="430887" y="1284564"/>
                </a:cubicBezTo>
                <a:cubicBezTo>
                  <a:pt x="415907" y="1598367"/>
                  <a:pt x="444846" y="1714463"/>
                  <a:pt x="430887" y="1828034"/>
                </a:cubicBezTo>
                <a:cubicBezTo>
                  <a:pt x="416929" y="1941605"/>
                  <a:pt x="455991" y="2271126"/>
                  <a:pt x="430887" y="2470316"/>
                </a:cubicBezTo>
                <a:cubicBezTo>
                  <a:pt x="220282" y="2455097"/>
                  <a:pt x="112231" y="2480126"/>
                  <a:pt x="0" y="2470316"/>
                </a:cubicBezTo>
                <a:cubicBezTo>
                  <a:pt x="-22772" y="2222488"/>
                  <a:pt x="-206" y="2080107"/>
                  <a:pt x="0" y="1902143"/>
                </a:cubicBezTo>
                <a:cubicBezTo>
                  <a:pt x="206" y="1724179"/>
                  <a:pt x="25428" y="1442613"/>
                  <a:pt x="0" y="1259861"/>
                </a:cubicBezTo>
                <a:cubicBezTo>
                  <a:pt x="-25428" y="1077109"/>
                  <a:pt x="22228" y="850274"/>
                  <a:pt x="0" y="691688"/>
                </a:cubicBezTo>
                <a:cubicBezTo>
                  <a:pt x="-22228" y="533102"/>
                  <a:pt x="5887" y="333711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Overfitting / Underfitting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E1DEBA-1448-8E14-201C-887C5F71AECA}"/>
              </a:ext>
            </a:extLst>
          </p:cNvPr>
          <p:cNvSpPr txBox="1"/>
          <p:nvPr/>
        </p:nvSpPr>
        <p:spPr>
          <a:xfrm rot="16200000">
            <a:off x="6180181" y="3155298"/>
            <a:ext cx="430887" cy="2470316"/>
          </a:xfrm>
          <a:custGeom>
            <a:avLst/>
            <a:gdLst>
              <a:gd name="connsiteX0" fmla="*/ 0 w 430887"/>
              <a:gd name="connsiteY0" fmla="*/ 0 h 2470316"/>
              <a:gd name="connsiteX1" fmla="*/ 430887 w 430887"/>
              <a:gd name="connsiteY1" fmla="*/ 0 h 2470316"/>
              <a:gd name="connsiteX2" fmla="*/ 430887 w 430887"/>
              <a:gd name="connsiteY2" fmla="*/ 666985 h 2470316"/>
              <a:gd name="connsiteX3" fmla="*/ 430887 w 430887"/>
              <a:gd name="connsiteY3" fmla="*/ 1284564 h 2470316"/>
              <a:gd name="connsiteX4" fmla="*/ 430887 w 430887"/>
              <a:gd name="connsiteY4" fmla="*/ 1926846 h 2470316"/>
              <a:gd name="connsiteX5" fmla="*/ 430887 w 430887"/>
              <a:gd name="connsiteY5" fmla="*/ 2470316 h 2470316"/>
              <a:gd name="connsiteX6" fmla="*/ 0 w 430887"/>
              <a:gd name="connsiteY6" fmla="*/ 2470316 h 2470316"/>
              <a:gd name="connsiteX7" fmla="*/ 0 w 430887"/>
              <a:gd name="connsiteY7" fmla="*/ 1803331 h 2470316"/>
              <a:gd name="connsiteX8" fmla="*/ 0 w 430887"/>
              <a:gd name="connsiteY8" fmla="*/ 1210455 h 2470316"/>
              <a:gd name="connsiteX9" fmla="*/ 0 w 430887"/>
              <a:gd name="connsiteY9" fmla="*/ 617579 h 2470316"/>
              <a:gd name="connsiteX10" fmla="*/ 0 w 430887"/>
              <a:gd name="connsiteY10" fmla="*/ 0 h 247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0887" h="2470316" fill="none" extrusionOk="0">
                <a:moveTo>
                  <a:pt x="0" y="0"/>
                </a:moveTo>
                <a:cubicBezTo>
                  <a:pt x="147429" y="2989"/>
                  <a:pt x="268443" y="-20934"/>
                  <a:pt x="430887" y="0"/>
                </a:cubicBezTo>
                <a:cubicBezTo>
                  <a:pt x="432968" y="171261"/>
                  <a:pt x="457817" y="449884"/>
                  <a:pt x="430887" y="666985"/>
                </a:cubicBezTo>
                <a:cubicBezTo>
                  <a:pt x="403957" y="884087"/>
                  <a:pt x="420862" y="996379"/>
                  <a:pt x="430887" y="1284564"/>
                </a:cubicBezTo>
                <a:cubicBezTo>
                  <a:pt x="440912" y="1572749"/>
                  <a:pt x="460354" y="1637810"/>
                  <a:pt x="430887" y="1926846"/>
                </a:cubicBezTo>
                <a:cubicBezTo>
                  <a:pt x="401420" y="2215882"/>
                  <a:pt x="448619" y="2200111"/>
                  <a:pt x="430887" y="2470316"/>
                </a:cubicBezTo>
                <a:cubicBezTo>
                  <a:pt x="235801" y="2456506"/>
                  <a:pt x="177466" y="2457400"/>
                  <a:pt x="0" y="2470316"/>
                </a:cubicBezTo>
                <a:cubicBezTo>
                  <a:pt x="-9353" y="2291671"/>
                  <a:pt x="17915" y="2007503"/>
                  <a:pt x="0" y="1803331"/>
                </a:cubicBezTo>
                <a:cubicBezTo>
                  <a:pt x="-17915" y="1599159"/>
                  <a:pt x="-10048" y="1381129"/>
                  <a:pt x="0" y="1210455"/>
                </a:cubicBezTo>
                <a:cubicBezTo>
                  <a:pt x="10048" y="1039781"/>
                  <a:pt x="10519" y="800082"/>
                  <a:pt x="0" y="617579"/>
                </a:cubicBezTo>
                <a:cubicBezTo>
                  <a:pt x="-10519" y="435076"/>
                  <a:pt x="-12333" y="293079"/>
                  <a:pt x="0" y="0"/>
                </a:cubicBezTo>
                <a:close/>
              </a:path>
              <a:path w="430887" h="2470316" stroke="0" extrusionOk="0">
                <a:moveTo>
                  <a:pt x="0" y="0"/>
                </a:moveTo>
                <a:cubicBezTo>
                  <a:pt x="210658" y="-12104"/>
                  <a:pt x="242349" y="-19838"/>
                  <a:pt x="430887" y="0"/>
                </a:cubicBezTo>
                <a:cubicBezTo>
                  <a:pt x="433189" y="237697"/>
                  <a:pt x="411185" y="382709"/>
                  <a:pt x="430887" y="642282"/>
                </a:cubicBezTo>
                <a:cubicBezTo>
                  <a:pt x="450589" y="901855"/>
                  <a:pt x="445867" y="970761"/>
                  <a:pt x="430887" y="1284564"/>
                </a:cubicBezTo>
                <a:cubicBezTo>
                  <a:pt x="415907" y="1598367"/>
                  <a:pt x="444846" y="1714463"/>
                  <a:pt x="430887" y="1828034"/>
                </a:cubicBezTo>
                <a:cubicBezTo>
                  <a:pt x="416929" y="1941605"/>
                  <a:pt x="455991" y="2271126"/>
                  <a:pt x="430887" y="2470316"/>
                </a:cubicBezTo>
                <a:cubicBezTo>
                  <a:pt x="220282" y="2455097"/>
                  <a:pt x="112231" y="2480126"/>
                  <a:pt x="0" y="2470316"/>
                </a:cubicBezTo>
                <a:cubicBezTo>
                  <a:pt x="-22772" y="2222488"/>
                  <a:pt x="-206" y="2080107"/>
                  <a:pt x="0" y="1902143"/>
                </a:cubicBezTo>
                <a:cubicBezTo>
                  <a:pt x="206" y="1724179"/>
                  <a:pt x="25428" y="1442613"/>
                  <a:pt x="0" y="1259861"/>
                </a:cubicBezTo>
                <a:cubicBezTo>
                  <a:pt x="-25428" y="1077109"/>
                  <a:pt x="22228" y="850274"/>
                  <a:pt x="0" y="691688"/>
                </a:cubicBezTo>
                <a:cubicBezTo>
                  <a:pt x="-22228" y="533102"/>
                  <a:pt x="5887" y="333711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Training, Validation, Test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65CD65-2698-ECAA-33F1-09740F713780}"/>
              </a:ext>
            </a:extLst>
          </p:cNvPr>
          <p:cNvSpPr txBox="1"/>
          <p:nvPr/>
        </p:nvSpPr>
        <p:spPr>
          <a:xfrm rot="16200000">
            <a:off x="6097238" y="4156888"/>
            <a:ext cx="430887" cy="2470316"/>
          </a:xfrm>
          <a:custGeom>
            <a:avLst/>
            <a:gdLst>
              <a:gd name="connsiteX0" fmla="*/ 0 w 430887"/>
              <a:gd name="connsiteY0" fmla="*/ 0 h 2470316"/>
              <a:gd name="connsiteX1" fmla="*/ 430887 w 430887"/>
              <a:gd name="connsiteY1" fmla="*/ 0 h 2470316"/>
              <a:gd name="connsiteX2" fmla="*/ 430887 w 430887"/>
              <a:gd name="connsiteY2" fmla="*/ 666985 h 2470316"/>
              <a:gd name="connsiteX3" fmla="*/ 430887 w 430887"/>
              <a:gd name="connsiteY3" fmla="*/ 1284564 h 2470316"/>
              <a:gd name="connsiteX4" fmla="*/ 430887 w 430887"/>
              <a:gd name="connsiteY4" fmla="*/ 1926846 h 2470316"/>
              <a:gd name="connsiteX5" fmla="*/ 430887 w 430887"/>
              <a:gd name="connsiteY5" fmla="*/ 2470316 h 2470316"/>
              <a:gd name="connsiteX6" fmla="*/ 0 w 430887"/>
              <a:gd name="connsiteY6" fmla="*/ 2470316 h 2470316"/>
              <a:gd name="connsiteX7" fmla="*/ 0 w 430887"/>
              <a:gd name="connsiteY7" fmla="*/ 1803331 h 2470316"/>
              <a:gd name="connsiteX8" fmla="*/ 0 w 430887"/>
              <a:gd name="connsiteY8" fmla="*/ 1210455 h 2470316"/>
              <a:gd name="connsiteX9" fmla="*/ 0 w 430887"/>
              <a:gd name="connsiteY9" fmla="*/ 617579 h 2470316"/>
              <a:gd name="connsiteX10" fmla="*/ 0 w 430887"/>
              <a:gd name="connsiteY10" fmla="*/ 0 h 247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0887" h="2470316" fill="none" extrusionOk="0">
                <a:moveTo>
                  <a:pt x="0" y="0"/>
                </a:moveTo>
                <a:cubicBezTo>
                  <a:pt x="147429" y="2989"/>
                  <a:pt x="268443" y="-20934"/>
                  <a:pt x="430887" y="0"/>
                </a:cubicBezTo>
                <a:cubicBezTo>
                  <a:pt x="432968" y="171261"/>
                  <a:pt x="457817" y="449884"/>
                  <a:pt x="430887" y="666985"/>
                </a:cubicBezTo>
                <a:cubicBezTo>
                  <a:pt x="403957" y="884087"/>
                  <a:pt x="420862" y="996379"/>
                  <a:pt x="430887" y="1284564"/>
                </a:cubicBezTo>
                <a:cubicBezTo>
                  <a:pt x="440912" y="1572749"/>
                  <a:pt x="460354" y="1637810"/>
                  <a:pt x="430887" y="1926846"/>
                </a:cubicBezTo>
                <a:cubicBezTo>
                  <a:pt x="401420" y="2215882"/>
                  <a:pt x="448619" y="2200111"/>
                  <a:pt x="430887" y="2470316"/>
                </a:cubicBezTo>
                <a:cubicBezTo>
                  <a:pt x="235801" y="2456506"/>
                  <a:pt x="177466" y="2457400"/>
                  <a:pt x="0" y="2470316"/>
                </a:cubicBezTo>
                <a:cubicBezTo>
                  <a:pt x="-9353" y="2291671"/>
                  <a:pt x="17915" y="2007503"/>
                  <a:pt x="0" y="1803331"/>
                </a:cubicBezTo>
                <a:cubicBezTo>
                  <a:pt x="-17915" y="1599159"/>
                  <a:pt x="-10048" y="1381129"/>
                  <a:pt x="0" y="1210455"/>
                </a:cubicBezTo>
                <a:cubicBezTo>
                  <a:pt x="10048" y="1039781"/>
                  <a:pt x="10519" y="800082"/>
                  <a:pt x="0" y="617579"/>
                </a:cubicBezTo>
                <a:cubicBezTo>
                  <a:pt x="-10519" y="435076"/>
                  <a:pt x="-12333" y="293079"/>
                  <a:pt x="0" y="0"/>
                </a:cubicBezTo>
                <a:close/>
              </a:path>
              <a:path w="430887" h="2470316" stroke="0" extrusionOk="0">
                <a:moveTo>
                  <a:pt x="0" y="0"/>
                </a:moveTo>
                <a:cubicBezTo>
                  <a:pt x="210658" y="-12104"/>
                  <a:pt x="242349" y="-19838"/>
                  <a:pt x="430887" y="0"/>
                </a:cubicBezTo>
                <a:cubicBezTo>
                  <a:pt x="433189" y="237697"/>
                  <a:pt x="411185" y="382709"/>
                  <a:pt x="430887" y="642282"/>
                </a:cubicBezTo>
                <a:cubicBezTo>
                  <a:pt x="450589" y="901855"/>
                  <a:pt x="445867" y="970761"/>
                  <a:pt x="430887" y="1284564"/>
                </a:cubicBezTo>
                <a:cubicBezTo>
                  <a:pt x="415907" y="1598367"/>
                  <a:pt x="444846" y="1714463"/>
                  <a:pt x="430887" y="1828034"/>
                </a:cubicBezTo>
                <a:cubicBezTo>
                  <a:pt x="416929" y="1941605"/>
                  <a:pt x="455991" y="2271126"/>
                  <a:pt x="430887" y="2470316"/>
                </a:cubicBezTo>
                <a:cubicBezTo>
                  <a:pt x="220282" y="2455097"/>
                  <a:pt x="112231" y="2480126"/>
                  <a:pt x="0" y="2470316"/>
                </a:cubicBezTo>
                <a:cubicBezTo>
                  <a:pt x="-22772" y="2222488"/>
                  <a:pt x="-206" y="2080107"/>
                  <a:pt x="0" y="1902143"/>
                </a:cubicBezTo>
                <a:cubicBezTo>
                  <a:pt x="206" y="1724179"/>
                  <a:pt x="25428" y="1442613"/>
                  <a:pt x="0" y="1259861"/>
                </a:cubicBezTo>
                <a:cubicBezTo>
                  <a:pt x="-25428" y="1077109"/>
                  <a:pt x="22228" y="850274"/>
                  <a:pt x="0" y="691688"/>
                </a:cubicBezTo>
                <a:cubicBezTo>
                  <a:pt x="-22228" y="533102"/>
                  <a:pt x="5887" y="333711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Hyperparameter Tuning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831856-B304-B699-5E68-D44BB11DF164}"/>
              </a:ext>
            </a:extLst>
          </p:cNvPr>
          <p:cNvSpPr txBox="1"/>
          <p:nvPr/>
        </p:nvSpPr>
        <p:spPr>
          <a:xfrm rot="16200000">
            <a:off x="6245126" y="5077331"/>
            <a:ext cx="430887" cy="2658785"/>
          </a:xfrm>
          <a:custGeom>
            <a:avLst/>
            <a:gdLst>
              <a:gd name="connsiteX0" fmla="*/ 0 w 430887"/>
              <a:gd name="connsiteY0" fmla="*/ 0 h 2658785"/>
              <a:gd name="connsiteX1" fmla="*/ 430887 w 430887"/>
              <a:gd name="connsiteY1" fmla="*/ 0 h 2658785"/>
              <a:gd name="connsiteX2" fmla="*/ 430887 w 430887"/>
              <a:gd name="connsiteY2" fmla="*/ 717872 h 2658785"/>
              <a:gd name="connsiteX3" fmla="*/ 430887 w 430887"/>
              <a:gd name="connsiteY3" fmla="*/ 1382568 h 2658785"/>
              <a:gd name="connsiteX4" fmla="*/ 430887 w 430887"/>
              <a:gd name="connsiteY4" fmla="*/ 2073852 h 2658785"/>
              <a:gd name="connsiteX5" fmla="*/ 430887 w 430887"/>
              <a:gd name="connsiteY5" fmla="*/ 2658785 h 2658785"/>
              <a:gd name="connsiteX6" fmla="*/ 0 w 430887"/>
              <a:gd name="connsiteY6" fmla="*/ 2658785 h 2658785"/>
              <a:gd name="connsiteX7" fmla="*/ 0 w 430887"/>
              <a:gd name="connsiteY7" fmla="*/ 1940913 h 2658785"/>
              <a:gd name="connsiteX8" fmla="*/ 0 w 430887"/>
              <a:gd name="connsiteY8" fmla="*/ 1302805 h 2658785"/>
              <a:gd name="connsiteX9" fmla="*/ 0 w 430887"/>
              <a:gd name="connsiteY9" fmla="*/ 664696 h 2658785"/>
              <a:gd name="connsiteX10" fmla="*/ 0 w 430887"/>
              <a:gd name="connsiteY10" fmla="*/ 0 h 265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0887" h="2658785" fill="none" extrusionOk="0">
                <a:moveTo>
                  <a:pt x="0" y="0"/>
                </a:moveTo>
                <a:cubicBezTo>
                  <a:pt x="147429" y="2989"/>
                  <a:pt x="268443" y="-20934"/>
                  <a:pt x="430887" y="0"/>
                </a:cubicBezTo>
                <a:cubicBezTo>
                  <a:pt x="451760" y="157313"/>
                  <a:pt x="443413" y="555581"/>
                  <a:pt x="430887" y="717872"/>
                </a:cubicBezTo>
                <a:cubicBezTo>
                  <a:pt x="418361" y="880163"/>
                  <a:pt x="441852" y="1214543"/>
                  <a:pt x="430887" y="1382568"/>
                </a:cubicBezTo>
                <a:cubicBezTo>
                  <a:pt x="419922" y="1550593"/>
                  <a:pt x="415239" y="1768271"/>
                  <a:pt x="430887" y="2073852"/>
                </a:cubicBezTo>
                <a:cubicBezTo>
                  <a:pt x="446535" y="2379433"/>
                  <a:pt x="416974" y="2506870"/>
                  <a:pt x="430887" y="2658785"/>
                </a:cubicBezTo>
                <a:cubicBezTo>
                  <a:pt x="235801" y="2644975"/>
                  <a:pt x="177466" y="2645869"/>
                  <a:pt x="0" y="2658785"/>
                </a:cubicBezTo>
                <a:cubicBezTo>
                  <a:pt x="19427" y="2384060"/>
                  <a:pt x="-16097" y="2127335"/>
                  <a:pt x="0" y="1940913"/>
                </a:cubicBezTo>
                <a:cubicBezTo>
                  <a:pt x="16097" y="1754491"/>
                  <a:pt x="5665" y="1524586"/>
                  <a:pt x="0" y="1302805"/>
                </a:cubicBezTo>
                <a:cubicBezTo>
                  <a:pt x="-5665" y="1081024"/>
                  <a:pt x="5429" y="839467"/>
                  <a:pt x="0" y="664696"/>
                </a:cubicBezTo>
                <a:cubicBezTo>
                  <a:pt x="-5429" y="489925"/>
                  <a:pt x="27046" y="189511"/>
                  <a:pt x="0" y="0"/>
                </a:cubicBezTo>
                <a:close/>
              </a:path>
              <a:path w="430887" h="2658785" stroke="0" extrusionOk="0">
                <a:moveTo>
                  <a:pt x="0" y="0"/>
                </a:moveTo>
                <a:cubicBezTo>
                  <a:pt x="210658" y="-12104"/>
                  <a:pt x="242349" y="-19838"/>
                  <a:pt x="430887" y="0"/>
                </a:cubicBezTo>
                <a:cubicBezTo>
                  <a:pt x="408506" y="218771"/>
                  <a:pt x="460701" y="373137"/>
                  <a:pt x="430887" y="691284"/>
                </a:cubicBezTo>
                <a:cubicBezTo>
                  <a:pt x="401073" y="1009431"/>
                  <a:pt x="462500" y="1186843"/>
                  <a:pt x="430887" y="1382568"/>
                </a:cubicBezTo>
                <a:cubicBezTo>
                  <a:pt x="399274" y="1578293"/>
                  <a:pt x="447390" y="1807230"/>
                  <a:pt x="430887" y="1967501"/>
                </a:cubicBezTo>
                <a:cubicBezTo>
                  <a:pt x="414384" y="2127772"/>
                  <a:pt x="425429" y="2419336"/>
                  <a:pt x="430887" y="2658785"/>
                </a:cubicBezTo>
                <a:cubicBezTo>
                  <a:pt x="220282" y="2643566"/>
                  <a:pt x="112231" y="2668595"/>
                  <a:pt x="0" y="2658785"/>
                </a:cubicBezTo>
                <a:cubicBezTo>
                  <a:pt x="6173" y="2464408"/>
                  <a:pt x="25725" y="2185491"/>
                  <a:pt x="0" y="2047264"/>
                </a:cubicBezTo>
                <a:cubicBezTo>
                  <a:pt x="-25725" y="1909037"/>
                  <a:pt x="-8880" y="1615663"/>
                  <a:pt x="0" y="1355980"/>
                </a:cubicBezTo>
                <a:cubicBezTo>
                  <a:pt x="8880" y="1096297"/>
                  <a:pt x="-11102" y="873061"/>
                  <a:pt x="0" y="744460"/>
                </a:cubicBezTo>
                <a:cubicBezTo>
                  <a:pt x="11102" y="615859"/>
                  <a:pt x="-8147" y="326919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Performance Measurement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FD772E-E3F4-13A2-4B73-20C83B8F42CE}"/>
              </a:ext>
            </a:extLst>
          </p:cNvPr>
          <p:cNvSpPr txBox="1"/>
          <p:nvPr/>
        </p:nvSpPr>
        <p:spPr>
          <a:xfrm rot="16200000">
            <a:off x="6245127" y="2357765"/>
            <a:ext cx="430887" cy="2194429"/>
          </a:xfrm>
          <a:custGeom>
            <a:avLst/>
            <a:gdLst>
              <a:gd name="connsiteX0" fmla="*/ 0 w 430887"/>
              <a:gd name="connsiteY0" fmla="*/ 0 h 2194429"/>
              <a:gd name="connsiteX1" fmla="*/ 430887 w 430887"/>
              <a:gd name="connsiteY1" fmla="*/ 0 h 2194429"/>
              <a:gd name="connsiteX2" fmla="*/ 430887 w 430887"/>
              <a:gd name="connsiteY2" fmla="*/ 592496 h 2194429"/>
              <a:gd name="connsiteX3" fmla="*/ 430887 w 430887"/>
              <a:gd name="connsiteY3" fmla="*/ 1141103 h 2194429"/>
              <a:gd name="connsiteX4" fmla="*/ 430887 w 430887"/>
              <a:gd name="connsiteY4" fmla="*/ 1711655 h 2194429"/>
              <a:gd name="connsiteX5" fmla="*/ 430887 w 430887"/>
              <a:gd name="connsiteY5" fmla="*/ 2194429 h 2194429"/>
              <a:gd name="connsiteX6" fmla="*/ 0 w 430887"/>
              <a:gd name="connsiteY6" fmla="*/ 2194429 h 2194429"/>
              <a:gd name="connsiteX7" fmla="*/ 0 w 430887"/>
              <a:gd name="connsiteY7" fmla="*/ 1601933 h 2194429"/>
              <a:gd name="connsiteX8" fmla="*/ 0 w 430887"/>
              <a:gd name="connsiteY8" fmla="*/ 1075270 h 2194429"/>
              <a:gd name="connsiteX9" fmla="*/ 0 w 430887"/>
              <a:gd name="connsiteY9" fmla="*/ 548607 h 2194429"/>
              <a:gd name="connsiteX10" fmla="*/ 0 w 430887"/>
              <a:gd name="connsiteY10" fmla="*/ 0 h 219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0887" h="2194429" fill="none" extrusionOk="0">
                <a:moveTo>
                  <a:pt x="0" y="0"/>
                </a:moveTo>
                <a:cubicBezTo>
                  <a:pt x="147429" y="2989"/>
                  <a:pt x="268443" y="-20934"/>
                  <a:pt x="430887" y="0"/>
                </a:cubicBezTo>
                <a:cubicBezTo>
                  <a:pt x="460080" y="190615"/>
                  <a:pt x="404316" y="373960"/>
                  <a:pt x="430887" y="592496"/>
                </a:cubicBezTo>
                <a:cubicBezTo>
                  <a:pt x="457458" y="811032"/>
                  <a:pt x="449501" y="951330"/>
                  <a:pt x="430887" y="1141103"/>
                </a:cubicBezTo>
                <a:cubicBezTo>
                  <a:pt x="412273" y="1330876"/>
                  <a:pt x="426704" y="1538195"/>
                  <a:pt x="430887" y="1711655"/>
                </a:cubicBezTo>
                <a:cubicBezTo>
                  <a:pt x="435070" y="1885115"/>
                  <a:pt x="415112" y="1975726"/>
                  <a:pt x="430887" y="2194429"/>
                </a:cubicBezTo>
                <a:cubicBezTo>
                  <a:pt x="235801" y="2180619"/>
                  <a:pt x="177466" y="2181513"/>
                  <a:pt x="0" y="2194429"/>
                </a:cubicBezTo>
                <a:cubicBezTo>
                  <a:pt x="20405" y="1982288"/>
                  <a:pt x="9418" y="1873533"/>
                  <a:pt x="0" y="1601933"/>
                </a:cubicBezTo>
                <a:cubicBezTo>
                  <a:pt x="-9418" y="1330333"/>
                  <a:pt x="-21847" y="1223146"/>
                  <a:pt x="0" y="1075270"/>
                </a:cubicBezTo>
                <a:cubicBezTo>
                  <a:pt x="21847" y="927394"/>
                  <a:pt x="-14407" y="665332"/>
                  <a:pt x="0" y="548607"/>
                </a:cubicBezTo>
                <a:cubicBezTo>
                  <a:pt x="14407" y="431882"/>
                  <a:pt x="-19967" y="145484"/>
                  <a:pt x="0" y="0"/>
                </a:cubicBezTo>
                <a:close/>
              </a:path>
              <a:path w="430887" h="2194429" stroke="0" extrusionOk="0">
                <a:moveTo>
                  <a:pt x="0" y="0"/>
                </a:moveTo>
                <a:cubicBezTo>
                  <a:pt x="210658" y="-12104"/>
                  <a:pt x="242349" y="-19838"/>
                  <a:pt x="430887" y="0"/>
                </a:cubicBezTo>
                <a:cubicBezTo>
                  <a:pt x="436922" y="170939"/>
                  <a:pt x="454349" y="370734"/>
                  <a:pt x="430887" y="570552"/>
                </a:cubicBezTo>
                <a:cubicBezTo>
                  <a:pt x="407425" y="770370"/>
                  <a:pt x="458985" y="880727"/>
                  <a:pt x="430887" y="1141103"/>
                </a:cubicBezTo>
                <a:cubicBezTo>
                  <a:pt x="402789" y="1401479"/>
                  <a:pt x="440904" y="1527064"/>
                  <a:pt x="430887" y="1623877"/>
                </a:cubicBezTo>
                <a:cubicBezTo>
                  <a:pt x="420870" y="1720690"/>
                  <a:pt x="441570" y="1943723"/>
                  <a:pt x="430887" y="2194429"/>
                </a:cubicBezTo>
                <a:cubicBezTo>
                  <a:pt x="220282" y="2179210"/>
                  <a:pt x="112231" y="2204239"/>
                  <a:pt x="0" y="2194429"/>
                </a:cubicBezTo>
                <a:cubicBezTo>
                  <a:pt x="16645" y="1962860"/>
                  <a:pt x="5519" y="1920150"/>
                  <a:pt x="0" y="1689710"/>
                </a:cubicBezTo>
                <a:cubicBezTo>
                  <a:pt x="-5519" y="1459270"/>
                  <a:pt x="5474" y="1309808"/>
                  <a:pt x="0" y="1119159"/>
                </a:cubicBezTo>
                <a:cubicBezTo>
                  <a:pt x="-5474" y="928510"/>
                  <a:pt x="-12644" y="812192"/>
                  <a:pt x="0" y="614440"/>
                </a:cubicBezTo>
                <a:cubicBezTo>
                  <a:pt x="12644" y="416688"/>
                  <a:pt x="16" y="196133"/>
                  <a:pt x="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ar-OM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مواضيع أخرى</a:t>
            </a:r>
            <a:endParaRPr lang="en-US" sz="1600" b="1" dirty="0">
              <a:solidFill>
                <a:schemeClr val="bg1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6EC46D-BCA6-D93A-F1A8-9EF3EB9FBAA0}"/>
              </a:ext>
            </a:extLst>
          </p:cNvPr>
          <p:cNvSpPr txBox="1"/>
          <p:nvPr/>
        </p:nvSpPr>
        <p:spPr>
          <a:xfrm rot="16200000">
            <a:off x="1397190" y="2637559"/>
            <a:ext cx="430887" cy="2194429"/>
          </a:xfrm>
          <a:custGeom>
            <a:avLst/>
            <a:gdLst>
              <a:gd name="connsiteX0" fmla="*/ 0 w 430887"/>
              <a:gd name="connsiteY0" fmla="*/ 0 h 2194429"/>
              <a:gd name="connsiteX1" fmla="*/ 430887 w 430887"/>
              <a:gd name="connsiteY1" fmla="*/ 0 h 2194429"/>
              <a:gd name="connsiteX2" fmla="*/ 430887 w 430887"/>
              <a:gd name="connsiteY2" fmla="*/ 592496 h 2194429"/>
              <a:gd name="connsiteX3" fmla="*/ 430887 w 430887"/>
              <a:gd name="connsiteY3" fmla="*/ 1141103 h 2194429"/>
              <a:gd name="connsiteX4" fmla="*/ 430887 w 430887"/>
              <a:gd name="connsiteY4" fmla="*/ 1711655 h 2194429"/>
              <a:gd name="connsiteX5" fmla="*/ 430887 w 430887"/>
              <a:gd name="connsiteY5" fmla="*/ 2194429 h 2194429"/>
              <a:gd name="connsiteX6" fmla="*/ 0 w 430887"/>
              <a:gd name="connsiteY6" fmla="*/ 2194429 h 2194429"/>
              <a:gd name="connsiteX7" fmla="*/ 0 w 430887"/>
              <a:gd name="connsiteY7" fmla="*/ 1601933 h 2194429"/>
              <a:gd name="connsiteX8" fmla="*/ 0 w 430887"/>
              <a:gd name="connsiteY8" fmla="*/ 1075270 h 2194429"/>
              <a:gd name="connsiteX9" fmla="*/ 0 w 430887"/>
              <a:gd name="connsiteY9" fmla="*/ 548607 h 2194429"/>
              <a:gd name="connsiteX10" fmla="*/ 0 w 430887"/>
              <a:gd name="connsiteY10" fmla="*/ 0 h 219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0887" h="2194429" fill="none" extrusionOk="0">
                <a:moveTo>
                  <a:pt x="0" y="0"/>
                </a:moveTo>
                <a:cubicBezTo>
                  <a:pt x="147429" y="2989"/>
                  <a:pt x="268443" y="-20934"/>
                  <a:pt x="430887" y="0"/>
                </a:cubicBezTo>
                <a:cubicBezTo>
                  <a:pt x="460080" y="190615"/>
                  <a:pt x="404316" y="373960"/>
                  <a:pt x="430887" y="592496"/>
                </a:cubicBezTo>
                <a:cubicBezTo>
                  <a:pt x="457458" y="811032"/>
                  <a:pt x="449501" y="951330"/>
                  <a:pt x="430887" y="1141103"/>
                </a:cubicBezTo>
                <a:cubicBezTo>
                  <a:pt x="412273" y="1330876"/>
                  <a:pt x="426704" y="1538195"/>
                  <a:pt x="430887" y="1711655"/>
                </a:cubicBezTo>
                <a:cubicBezTo>
                  <a:pt x="435070" y="1885115"/>
                  <a:pt x="415112" y="1975726"/>
                  <a:pt x="430887" y="2194429"/>
                </a:cubicBezTo>
                <a:cubicBezTo>
                  <a:pt x="235801" y="2180619"/>
                  <a:pt x="177466" y="2181513"/>
                  <a:pt x="0" y="2194429"/>
                </a:cubicBezTo>
                <a:cubicBezTo>
                  <a:pt x="20405" y="1982288"/>
                  <a:pt x="9418" y="1873533"/>
                  <a:pt x="0" y="1601933"/>
                </a:cubicBezTo>
                <a:cubicBezTo>
                  <a:pt x="-9418" y="1330333"/>
                  <a:pt x="-21847" y="1223146"/>
                  <a:pt x="0" y="1075270"/>
                </a:cubicBezTo>
                <a:cubicBezTo>
                  <a:pt x="21847" y="927394"/>
                  <a:pt x="-14407" y="665332"/>
                  <a:pt x="0" y="548607"/>
                </a:cubicBezTo>
                <a:cubicBezTo>
                  <a:pt x="14407" y="431882"/>
                  <a:pt x="-19967" y="145484"/>
                  <a:pt x="0" y="0"/>
                </a:cubicBezTo>
                <a:close/>
              </a:path>
              <a:path w="430887" h="2194429" stroke="0" extrusionOk="0">
                <a:moveTo>
                  <a:pt x="0" y="0"/>
                </a:moveTo>
                <a:cubicBezTo>
                  <a:pt x="210658" y="-12104"/>
                  <a:pt x="242349" y="-19838"/>
                  <a:pt x="430887" y="0"/>
                </a:cubicBezTo>
                <a:cubicBezTo>
                  <a:pt x="436922" y="170939"/>
                  <a:pt x="454349" y="370734"/>
                  <a:pt x="430887" y="570552"/>
                </a:cubicBezTo>
                <a:cubicBezTo>
                  <a:pt x="407425" y="770370"/>
                  <a:pt x="458985" y="880727"/>
                  <a:pt x="430887" y="1141103"/>
                </a:cubicBezTo>
                <a:cubicBezTo>
                  <a:pt x="402789" y="1401479"/>
                  <a:pt x="440904" y="1527064"/>
                  <a:pt x="430887" y="1623877"/>
                </a:cubicBezTo>
                <a:cubicBezTo>
                  <a:pt x="420870" y="1720690"/>
                  <a:pt x="441570" y="1943723"/>
                  <a:pt x="430887" y="2194429"/>
                </a:cubicBezTo>
                <a:cubicBezTo>
                  <a:pt x="220282" y="2179210"/>
                  <a:pt x="112231" y="2204239"/>
                  <a:pt x="0" y="2194429"/>
                </a:cubicBezTo>
                <a:cubicBezTo>
                  <a:pt x="16645" y="1962860"/>
                  <a:pt x="5519" y="1920150"/>
                  <a:pt x="0" y="1689710"/>
                </a:cubicBezTo>
                <a:cubicBezTo>
                  <a:pt x="-5519" y="1459270"/>
                  <a:pt x="5474" y="1309808"/>
                  <a:pt x="0" y="1119159"/>
                </a:cubicBezTo>
                <a:cubicBezTo>
                  <a:pt x="-5474" y="928510"/>
                  <a:pt x="-12644" y="812192"/>
                  <a:pt x="0" y="614440"/>
                </a:cubicBezTo>
                <a:cubicBezTo>
                  <a:pt x="12644" y="416688"/>
                  <a:pt x="16" y="196133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ar-OM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احتياجات سوق العمل</a:t>
            </a:r>
            <a:endParaRPr lang="en-US" sz="1600" b="1" dirty="0">
              <a:solidFill>
                <a:schemeClr val="bg1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16333F-91A9-C6CF-F39E-4810DACEBA95}"/>
              </a:ext>
            </a:extLst>
          </p:cNvPr>
          <p:cNvSpPr txBox="1"/>
          <p:nvPr/>
        </p:nvSpPr>
        <p:spPr>
          <a:xfrm rot="16200000">
            <a:off x="2306090" y="3610892"/>
            <a:ext cx="430887" cy="1393672"/>
          </a:xfrm>
          <a:custGeom>
            <a:avLst/>
            <a:gdLst>
              <a:gd name="connsiteX0" fmla="*/ 0 w 430887"/>
              <a:gd name="connsiteY0" fmla="*/ 0 h 1393672"/>
              <a:gd name="connsiteX1" fmla="*/ 430887 w 430887"/>
              <a:gd name="connsiteY1" fmla="*/ 0 h 1393672"/>
              <a:gd name="connsiteX2" fmla="*/ 430887 w 430887"/>
              <a:gd name="connsiteY2" fmla="*/ 682899 h 1393672"/>
              <a:gd name="connsiteX3" fmla="*/ 430887 w 430887"/>
              <a:gd name="connsiteY3" fmla="*/ 1393672 h 1393672"/>
              <a:gd name="connsiteX4" fmla="*/ 0 w 430887"/>
              <a:gd name="connsiteY4" fmla="*/ 1393672 h 1393672"/>
              <a:gd name="connsiteX5" fmla="*/ 0 w 430887"/>
              <a:gd name="connsiteY5" fmla="*/ 738646 h 1393672"/>
              <a:gd name="connsiteX6" fmla="*/ 0 w 430887"/>
              <a:gd name="connsiteY6" fmla="*/ 0 h 139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887" h="1393672" fill="none" extrusionOk="0">
                <a:moveTo>
                  <a:pt x="0" y="0"/>
                </a:moveTo>
                <a:cubicBezTo>
                  <a:pt x="97134" y="13668"/>
                  <a:pt x="317134" y="-18538"/>
                  <a:pt x="430887" y="0"/>
                </a:cubicBezTo>
                <a:cubicBezTo>
                  <a:pt x="413579" y="165053"/>
                  <a:pt x="432783" y="473406"/>
                  <a:pt x="430887" y="682899"/>
                </a:cubicBezTo>
                <a:cubicBezTo>
                  <a:pt x="428991" y="892392"/>
                  <a:pt x="414295" y="1104047"/>
                  <a:pt x="430887" y="1393672"/>
                </a:cubicBezTo>
                <a:cubicBezTo>
                  <a:pt x="333118" y="1397604"/>
                  <a:pt x="97051" y="1373195"/>
                  <a:pt x="0" y="1393672"/>
                </a:cubicBezTo>
                <a:cubicBezTo>
                  <a:pt x="9877" y="1201177"/>
                  <a:pt x="27474" y="889558"/>
                  <a:pt x="0" y="738646"/>
                </a:cubicBezTo>
                <a:cubicBezTo>
                  <a:pt x="-27474" y="587734"/>
                  <a:pt x="11091" y="276130"/>
                  <a:pt x="0" y="0"/>
                </a:cubicBezTo>
                <a:close/>
              </a:path>
              <a:path w="430887" h="1393672" stroke="0" extrusionOk="0">
                <a:moveTo>
                  <a:pt x="0" y="0"/>
                </a:moveTo>
                <a:cubicBezTo>
                  <a:pt x="210658" y="-12104"/>
                  <a:pt x="242349" y="-19838"/>
                  <a:pt x="430887" y="0"/>
                </a:cubicBezTo>
                <a:cubicBezTo>
                  <a:pt x="437983" y="332193"/>
                  <a:pt x="454475" y="401241"/>
                  <a:pt x="430887" y="710773"/>
                </a:cubicBezTo>
                <a:cubicBezTo>
                  <a:pt x="407299" y="1020305"/>
                  <a:pt x="413762" y="1083962"/>
                  <a:pt x="430887" y="1393672"/>
                </a:cubicBezTo>
                <a:cubicBezTo>
                  <a:pt x="251077" y="1393349"/>
                  <a:pt x="177576" y="1393863"/>
                  <a:pt x="0" y="1393672"/>
                </a:cubicBezTo>
                <a:cubicBezTo>
                  <a:pt x="15035" y="1127491"/>
                  <a:pt x="4465" y="885179"/>
                  <a:pt x="0" y="696836"/>
                </a:cubicBezTo>
                <a:cubicBezTo>
                  <a:pt x="-4465" y="508493"/>
                  <a:pt x="-28903" y="184864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Docker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3B8BCB-7264-8416-5F0A-45390C73A3FB}"/>
              </a:ext>
            </a:extLst>
          </p:cNvPr>
          <p:cNvSpPr txBox="1"/>
          <p:nvPr/>
        </p:nvSpPr>
        <p:spPr>
          <a:xfrm rot="16200000">
            <a:off x="1366486" y="3645528"/>
            <a:ext cx="430887" cy="2470316"/>
          </a:xfrm>
          <a:custGeom>
            <a:avLst/>
            <a:gdLst>
              <a:gd name="connsiteX0" fmla="*/ 0 w 430887"/>
              <a:gd name="connsiteY0" fmla="*/ 0 h 2470316"/>
              <a:gd name="connsiteX1" fmla="*/ 430887 w 430887"/>
              <a:gd name="connsiteY1" fmla="*/ 0 h 2470316"/>
              <a:gd name="connsiteX2" fmla="*/ 430887 w 430887"/>
              <a:gd name="connsiteY2" fmla="*/ 666985 h 2470316"/>
              <a:gd name="connsiteX3" fmla="*/ 430887 w 430887"/>
              <a:gd name="connsiteY3" fmla="*/ 1284564 h 2470316"/>
              <a:gd name="connsiteX4" fmla="*/ 430887 w 430887"/>
              <a:gd name="connsiteY4" fmla="*/ 1926846 h 2470316"/>
              <a:gd name="connsiteX5" fmla="*/ 430887 w 430887"/>
              <a:gd name="connsiteY5" fmla="*/ 2470316 h 2470316"/>
              <a:gd name="connsiteX6" fmla="*/ 0 w 430887"/>
              <a:gd name="connsiteY6" fmla="*/ 2470316 h 2470316"/>
              <a:gd name="connsiteX7" fmla="*/ 0 w 430887"/>
              <a:gd name="connsiteY7" fmla="*/ 1803331 h 2470316"/>
              <a:gd name="connsiteX8" fmla="*/ 0 w 430887"/>
              <a:gd name="connsiteY8" fmla="*/ 1210455 h 2470316"/>
              <a:gd name="connsiteX9" fmla="*/ 0 w 430887"/>
              <a:gd name="connsiteY9" fmla="*/ 617579 h 2470316"/>
              <a:gd name="connsiteX10" fmla="*/ 0 w 430887"/>
              <a:gd name="connsiteY10" fmla="*/ 0 h 247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0887" h="2470316" fill="none" extrusionOk="0">
                <a:moveTo>
                  <a:pt x="0" y="0"/>
                </a:moveTo>
                <a:cubicBezTo>
                  <a:pt x="147429" y="2989"/>
                  <a:pt x="268443" y="-20934"/>
                  <a:pt x="430887" y="0"/>
                </a:cubicBezTo>
                <a:cubicBezTo>
                  <a:pt x="432968" y="171261"/>
                  <a:pt x="457817" y="449884"/>
                  <a:pt x="430887" y="666985"/>
                </a:cubicBezTo>
                <a:cubicBezTo>
                  <a:pt x="403957" y="884087"/>
                  <a:pt x="420862" y="996379"/>
                  <a:pt x="430887" y="1284564"/>
                </a:cubicBezTo>
                <a:cubicBezTo>
                  <a:pt x="440912" y="1572749"/>
                  <a:pt x="460354" y="1637810"/>
                  <a:pt x="430887" y="1926846"/>
                </a:cubicBezTo>
                <a:cubicBezTo>
                  <a:pt x="401420" y="2215882"/>
                  <a:pt x="448619" y="2200111"/>
                  <a:pt x="430887" y="2470316"/>
                </a:cubicBezTo>
                <a:cubicBezTo>
                  <a:pt x="235801" y="2456506"/>
                  <a:pt x="177466" y="2457400"/>
                  <a:pt x="0" y="2470316"/>
                </a:cubicBezTo>
                <a:cubicBezTo>
                  <a:pt x="-9353" y="2291671"/>
                  <a:pt x="17915" y="2007503"/>
                  <a:pt x="0" y="1803331"/>
                </a:cubicBezTo>
                <a:cubicBezTo>
                  <a:pt x="-17915" y="1599159"/>
                  <a:pt x="-10048" y="1381129"/>
                  <a:pt x="0" y="1210455"/>
                </a:cubicBezTo>
                <a:cubicBezTo>
                  <a:pt x="10048" y="1039781"/>
                  <a:pt x="10519" y="800082"/>
                  <a:pt x="0" y="617579"/>
                </a:cubicBezTo>
                <a:cubicBezTo>
                  <a:pt x="-10519" y="435076"/>
                  <a:pt x="-12333" y="293079"/>
                  <a:pt x="0" y="0"/>
                </a:cubicBezTo>
                <a:close/>
              </a:path>
              <a:path w="430887" h="2470316" stroke="0" extrusionOk="0">
                <a:moveTo>
                  <a:pt x="0" y="0"/>
                </a:moveTo>
                <a:cubicBezTo>
                  <a:pt x="210658" y="-12104"/>
                  <a:pt x="242349" y="-19838"/>
                  <a:pt x="430887" y="0"/>
                </a:cubicBezTo>
                <a:cubicBezTo>
                  <a:pt x="433189" y="237697"/>
                  <a:pt x="411185" y="382709"/>
                  <a:pt x="430887" y="642282"/>
                </a:cubicBezTo>
                <a:cubicBezTo>
                  <a:pt x="450589" y="901855"/>
                  <a:pt x="445867" y="970761"/>
                  <a:pt x="430887" y="1284564"/>
                </a:cubicBezTo>
                <a:cubicBezTo>
                  <a:pt x="415907" y="1598367"/>
                  <a:pt x="444846" y="1714463"/>
                  <a:pt x="430887" y="1828034"/>
                </a:cubicBezTo>
                <a:cubicBezTo>
                  <a:pt x="416929" y="1941605"/>
                  <a:pt x="455991" y="2271126"/>
                  <a:pt x="430887" y="2470316"/>
                </a:cubicBezTo>
                <a:cubicBezTo>
                  <a:pt x="220282" y="2455097"/>
                  <a:pt x="112231" y="2480126"/>
                  <a:pt x="0" y="2470316"/>
                </a:cubicBezTo>
                <a:cubicBezTo>
                  <a:pt x="-22772" y="2222488"/>
                  <a:pt x="-206" y="2080107"/>
                  <a:pt x="0" y="1902143"/>
                </a:cubicBezTo>
                <a:cubicBezTo>
                  <a:pt x="206" y="1724179"/>
                  <a:pt x="25428" y="1442613"/>
                  <a:pt x="0" y="1259861"/>
                </a:cubicBezTo>
                <a:cubicBezTo>
                  <a:pt x="-25428" y="1077109"/>
                  <a:pt x="22228" y="850274"/>
                  <a:pt x="0" y="691688"/>
                </a:cubicBezTo>
                <a:cubicBezTo>
                  <a:pt x="-22228" y="533102"/>
                  <a:pt x="5887" y="333711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Web (</a:t>
            </a:r>
            <a:r>
              <a:rPr lang="en-US" sz="1600" b="1" dirty="0" err="1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FastAPI</a:t>
            </a:r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Streamlit</a:t>
            </a:r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F3415C-0782-67CD-33A9-4A9B4945E005}"/>
              </a:ext>
            </a:extLst>
          </p:cNvPr>
          <p:cNvSpPr txBox="1"/>
          <p:nvPr/>
        </p:nvSpPr>
        <p:spPr>
          <a:xfrm rot="16200000">
            <a:off x="1366486" y="4592695"/>
            <a:ext cx="430887" cy="1658462"/>
          </a:xfrm>
          <a:custGeom>
            <a:avLst/>
            <a:gdLst>
              <a:gd name="connsiteX0" fmla="*/ 0 w 430887"/>
              <a:gd name="connsiteY0" fmla="*/ 0 h 1658462"/>
              <a:gd name="connsiteX1" fmla="*/ 430887 w 430887"/>
              <a:gd name="connsiteY1" fmla="*/ 0 h 1658462"/>
              <a:gd name="connsiteX2" fmla="*/ 430887 w 430887"/>
              <a:gd name="connsiteY2" fmla="*/ 536236 h 1658462"/>
              <a:gd name="connsiteX3" fmla="*/ 430887 w 430887"/>
              <a:gd name="connsiteY3" fmla="*/ 1089057 h 1658462"/>
              <a:gd name="connsiteX4" fmla="*/ 430887 w 430887"/>
              <a:gd name="connsiteY4" fmla="*/ 1658462 h 1658462"/>
              <a:gd name="connsiteX5" fmla="*/ 0 w 430887"/>
              <a:gd name="connsiteY5" fmla="*/ 1658462 h 1658462"/>
              <a:gd name="connsiteX6" fmla="*/ 0 w 430887"/>
              <a:gd name="connsiteY6" fmla="*/ 1072472 h 1658462"/>
              <a:gd name="connsiteX7" fmla="*/ 0 w 430887"/>
              <a:gd name="connsiteY7" fmla="*/ 552821 h 1658462"/>
              <a:gd name="connsiteX8" fmla="*/ 0 w 430887"/>
              <a:gd name="connsiteY8" fmla="*/ 0 h 16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887" h="1658462" fill="none" extrusionOk="0">
                <a:moveTo>
                  <a:pt x="0" y="0"/>
                </a:moveTo>
                <a:cubicBezTo>
                  <a:pt x="157151" y="9050"/>
                  <a:pt x="245268" y="-15917"/>
                  <a:pt x="430887" y="0"/>
                </a:cubicBezTo>
                <a:cubicBezTo>
                  <a:pt x="406556" y="203520"/>
                  <a:pt x="440896" y="348670"/>
                  <a:pt x="430887" y="536236"/>
                </a:cubicBezTo>
                <a:cubicBezTo>
                  <a:pt x="420878" y="723802"/>
                  <a:pt x="413542" y="898538"/>
                  <a:pt x="430887" y="1089057"/>
                </a:cubicBezTo>
                <a:cubicBezTo>
                  <a:pt x="448232" y="1279576"/>
                  <a:pt x="458034" y="1543775"/>
                  <a:pt x="430887" y="1658462"/>
                </a:cubicBezTo>
                <a:cubicBezTo>
                  <a:pt x="264667" y="1659304"/>
                  <a:pt x="109972" y="1654270"/>
                  <a:pt x="0" y="1658462"/>
                </a:cubicBezTo>
                <a:cubicBezTo>
                  <a:pt x="23696" y="1448591"/>
                  <a:pt x="15584" y="1311756"/>
                  <a:pt x="0" y="1072472"/>
                </a:cubicBezTo>
                <a:cubicBezTo>
                  <a:pt x="-15584" y="833188"/>
                  <a:pt x="2443" y="804950"/>
                  <a:pt x="0" y="552821"/>
                </a:cubicBezTo>
                <a:cubicBezTo>
                  <a:pt x="-2443" y="300692"/>
                  <a:pt x="-14293" y="175079"/>
                  <a:pt x="0" y="0"/>
                </a:cubicBezTo>
                <a:close/>
              </a:path>
              <a:path w="430887" h="1658462" stroke="0" extrusionOk="0">
                <a:moveTo>
                  <a:pt x="0" y="0"/>
                </a:moveTo>
                <a:cubicBezTo>
                  <a:pt x="210658" y="-12104"/>
                  <a:pt x="242349" y="-19838"/>
                  <a:pt x="430887" y="0"/>
                </a:cubicBezTo>
                <a:cubicBezTo>
                  <a:pt x="410467" y="124094"/>
                  <a:pt x="433266" y="449644"/>
                  <a:pt x="430887" y="569405"/>
                </a:cubicBezTo>
                <a:cubicBezTo>
                  <a:pt x="428508" y="689167"/>
                  <a:pt x="443663" y="957359"/>
                  <a:pt x="430887" y="1138811"/>
                </a:cubicBezTo>
                <a:cubicBezTo>
                  <a:pt x="418111" y="1320263"/>
                  <a:pt x="424195" y="1515604"/>
                  <a:pt x="430887" y="1658462"/>
                </a:cubicBezTo>
                <a:cubicBezTo>
                  <a:pt x="265380" y="1663102"/>
                  <a:pt x="215387" y="1679124"/>
                  <a:pt x="0" y="1658462"/>
                </a:cubicBezTo>
                <a:cubicBezTo>
                  <a:pt x="18833" y="1522303"/>
                  <a:pt x="6420" y="1403903"/>
                  <a:pt x="0" y="1155395"/>
                </a:cubicBezTo>
                <a:cubicBezTo>
                  <a:pt x="-6420" y="906887"/>
                  <a:pt x="13436" y="821421"/>
                  <a:pt x="0" y="585990"/>
                </a:cubicBezTo>
                <a:cubicBezTo>
                  <a:pt x="-13436" y="350559"/>
                  <a:pt x="-22248" y="198325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Testing (</a:t>
            </a:r>
            <a:r>
              <a:rPr lang="en-US" sz="1600" b="1" dirty="0" err="1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Pytest</a:t>
            </a:r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88136F-AE7A-99E3-9E5A-76BD13307AD2}"/>
              </a:ext>
            </a:extLst>
          </p:cNvPr>
          <p:cNvSpPr txBox="1"/>
          <p:nvPr/>
        </p:nvSpPr>
        <p:spPr>
          <a:xfrm rot="16200000">
            <a:off x="2191937" y="5488806"/>
            <a:ext cx="430887" cy="923332"/>
          </a:xfrm>
          <a:custGeom>
            <a:avLst/>
            <a:gdLst>
              <a:gd name="connsiteX0" fmla="*/ 0 w 430887"/>
              <a:gd name="connsiteY0" fmla="*/ 0 h 923332"/>
              <a:gd name="connsiteX1" fmla="*/ 430887 w 430887"/>
              <a:gd name="connsiteY1" fmla="*/ 0 h 923332"/>
              <a:gd name="connsiteX2" fmla="*/ 430887 w 430887"/>
              <a:gd name="connsiteY2" fmla="*/ 452433 h 923332"/>
              <a:gd name="connsiteX3" fmla="*/ 430887 w 430887"/>
              <a:gd name="connsiteY3" fmla="*/ 923332 h 923332"/>
              <a:gd name="connsiteX4" fmla="*/ 0 w 430887"/>
              <a:gd name="connsiteY4" fmla="*/ 923332 h 923332"/>
              <a:gd name="connsiteX5" fmla="*/ 0 w 430887"/>
              <a:gd name="connsiteY5" fmla="*/ 489366 h 923332"/>
              <a:gd name="connsiteX6" fmla="*/ 0 w 430887"/>
              <a:gd name="connsiteY6" fmla="*/ 0 h 9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887" h="923332" fill="none" extrusionOk="0">
                <a:moveTo>
                  <a:pt x="0" y="0"/>
                </a:moveTo>
                <a:cubicBezTo>
                  <a:pt x="97134" y="13668"/>
                  <a:pt x="317134" y="-18538"/>
                  <a:pt x="430887" y="0"/>
                </a:cubicBezTo>
                <a:cubicBezTo>
                  <a:pt x="451238" y="153574"/>
                  <a:pt x="418941" y="327316"/>
                  <a:pt x="430887" y="452433"/>
                </a:cubicBezTo>
                <a:cubicBezTo>
                  <a:pt x="442833" y="577550"/>
                  <a:pt x="411485" y="798901"/>
                  <a:pt x="430887" y="923332"/>
                </a:cubicBezTo>
                <a:cubicBezTo>
                  <a:pt x="333118" y="927264"/>
                  <a:pt x="97051" y="902855"/>
                  <a:pt x="0" y="923332"/>
                </a:cubicBezTo>
                <a:cubicBezTo>
                  <a:pt x="-13270" y="832462"/>
                  <a:pt x="7815" y="666784"/>
                  <a:pt x="0" y="489366"/>
                </a:cubicBezTo>
                <a:cubicBezTo>
                  <a:pt x="-7815" y="311948"/>
                  <a:pt x="4076" y="228095"/>
                  <a:pt x="0" y="0"/>
                </a:cubicBezTo>
                <a:close/>
              </a:path>
              <a:path w="430887" h="923332" stroke="0" extrusionOk="0">
                <a:moveTo>
                  <a:pt x="0" y="0"/>
                </a:moveTo>
                <a:cubicBezTo>
                  <a:pt x="210658" y="-12104"/>
                  <a:pt x="242349" y="-19838"/>
                  <a:pt x="430887" y="0"/>
                </a:cubicBezTo>
                <a:cubicBezTo>
                  <a:pt x="423081" y="128553"/>
                  <a:pt x="439247" y="313276"/>
                  <a:pt x="430887" y="470899"/>
                </a:cubicBezTo>
                <a:cubicBezTo>
                  <a:pt x="422527" y="628522"/>
                  <a:pt x="440183" y="727728"/>
                  <a:pt x="430887" y="923332"/>
                </a:cubicBezTo>
                <a:cubicBezTo>
                  <a:pt x="251077" y="923009"/>
                  <a:pt x="177576" y="923523"/>
                  <a:pt x="0" y="923332"/>
                </a:cubicBezTo>
                <a:cubicBezTo>
                  <a:pt x="12558" y="714655"/>
                  <a:pt x="1465" y="612219"/>
                  <a:pt x="0" y="461666"/>
                </a:cubicBezTo>
                <a:cubicBezTo>
                  <a:pt x="-1465" y="311113"/>
                  <a:pt x="-4946" y="202978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SQL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E84BAB-5FB3-6982-CEC2-05B815411345}"/>
              </a:ext>
            </a:extLst>
          </p:cNvPr>
          <p:cNvSpPr txBox="1"/>
          <p:nvPr/>
        </p:nvSpPr>
        <p:spPr>
          <a:xfrm rot="16200000">
            <a:off x="554990" y="5579143"/>
            <a:ext cx="430887" cy="837430"/>
          </a:xfrm>
          <a:custGeom>
            <a:avLst/>
            <a:gdLst>
              <a:gd name="connsiteX0" fmla="*/ 0 w 430887"/>
              <a:gd name="connsiteY0" fmla="*/ 0 h 837430"/>
              <a:gd name="connsiteX1" fmla="*/ 430887 w 430887"/>
              <a:gd name="connsiteY1" fmla="*/ 0 h 837430"/>
              <a:gd name="connsiteX2" fmla="*/ 430887 w 430887"/>
              <a:gd name="connsiteY2" fmla="*/ 410341 h 837430"/>
              <a:gd name="connsiteX3" fmla="*/ 430887 w 430887"/>
              <a:gd name="connsiteY3" fmla="*/ 837430 h 837430"/>
              <a:gd name="connsiteX4" fmla="*/ 0 w 430887"/>
              <a:gd name="connsiteY4" fmla="*/ 837430 h 837430"/>
              <a:gd name="connsiteX5" fmla="*/ 0 w 430887"/>
              <a:gd name="connsiteY5" fmla="*/ 443838 h 837430"/>
              <a:gd name="connsiteX6" fmla="*/ 0 w 430887"/>
              <a:gd name="connsiteY6" fmla="*/ 0 h 837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887" h="837430" fill="none" extrusionOk="0">
                <a:moveTo>
                  <a:pt x="0" y="0"/>
                </a:moveTo>
                <a:cubicBezTo>
                  <a:pt x="97134" y="13668"/>
                  <a:pt x="317134" y="-18538"/>
                  <a:pt x="430887" y="0"/>
                </a:cubicBezTo>
                <a:cubicBezTo>
                  <a:pt x="447940" y="199331"/>
                  <a:pt x="412631" y="206083"/>
                  <a:pt x="430887" y="410341"/>
                </a:cubicBezTo>
                <a:cubicBezTo>
                  <a:pt x="449143" y="614599"/>
                  <a:pt x="446890" y="723712"/>
                  <a:pt x="430887" y="837430"/>
                </a:cubicBezTo>
                <a:cubicBezTo>
                  <a:pt x="333118" y="841362"/>
                  <a:pt x="97051" y="816953"/>
                  <a:pt x="0" y="837430"/>
                </a:cubicBezTo>
                <a:cubicBezTo>
                  <a:pt x="9126" y="661558"/>
                  <a:pt x="-11041" y="619364"/>
                  <a:pt x="0" y="443838"/>
                </a:cubicBezTo>
                <a:cubicBezTo>
                  <a:pt x="11041" y="268312"/>
                  <a:pt x="4421" y="167042"/>
                  <a:pt x="0" y="0"/>
                </a:cubicBezTo>
                <a:close/>
              </a:path>
              <a:path w="430887" h="837430" stroke="0" extrusionOk="0">
                <a:moveTo>
                  <a:pt x="0" y="0"/>
                </a:moveTo>
                <a:cubicBezTo>
                  <a:pt x="210658" y="-12104"/>
                  <a:pt x="242349" y="-19838"/>
                  <a:pt x="430887" y="0"/>
                </a:cubicBezTo>
                <a:cubicBezTo>
                  <a:pt x="433615" y="201595"/>
                  <a:pt x="411773" y="237634"/>
                  <a:pt x="430887" y="427089"/>
                </a:cubicBezTo>
                <a:cubicBezTo>
                  <a:pt x="450001" y="616544"/>
                  <a:pt x="430532" y="723204"/>
                  <a:pt x="430887" y="837430"/>
                </a:cubicBezTo>
                <a:cubicBezTo>
                  <a:pt x="251077" y="837107"/>
                  <a:pt x="177576" y="837621"/>
                  <a:pt x="0" y="837430"/>
                </a:cubicBezTo>
                <a:cubicBezTo>
                  <a:pt x="18743" y="680028"/>
                  <a:pt x="1418" y="569621"/>
                  <a:pt x="0" y="418715"/>
                </a:cubicBezTo>
                <a:cubicBezTo>
                  <a:pt x="-1418" y="267809"/>
                  <a:pt x="-5434" y="164163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AWS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03B2A9-3158-5549-E135-9C87C715C0C5}"/>
              </a:ext>
            </a:extLst>
          </p:cNvPr>
          <p:cNvSpPr txBox="1"/>
          <p:nvPr/>
        </p:nvSpPr>
        <p:spPr>
          <a:xfrm rot="16200000">
            <a:off x="660777" y="3597364"/>
            <a:ext cx="430887" cy="1393671"/>
          </a:xfrm>
          <a:custGeom>
            <a:avLst/>
            <a:gdLst>
              <a:gd name="connsiteX0" fmla="*/ 0 w 430887"/>
              <a:gd name="connsiteY0" fmla="*/ 0 h 1393671"/>
              <a:gd name="connsiteX1" fmla="*/ 430887 w 430887"/>
              <a:gd name="connsiteY1" fmla="*/ 0 h 1393671"/>
              <a:gd name="connsiteX2" fmla="*/ 430887 w 430887"/>
              <a:gd name="connsiteY2" fmla="*/ 682899 h 1393671"/>
              <a:gd name="connsiteX3" fmla="*/ 430887 w 430887"/>
              <a:gd name="connsiteY3" fmla="*/ 1393671 h 1393671"/>
              <a:gd name="connsiteX4" fmla="*/ 0 w 430887"/>
              <a:gd name="connsiteY4" fmla="*/ 1393671 h 1393671"/>
              <a:gd name="connsiteX5" fmla="*/ 0 w 430887"/>
              <a:gd name="connsiteY5" fmla="*/ 738646 h 1393671"/>
              <a:gd name="connsiteX6" fmla="*/ 0 w 430887"/>
              <a:gd name="connsiteY6" fmla="*/ 0 h 139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887" h="1393671" fill="none" extrusionOk="0">
                <a:moveTo>
                  <a:pt x="0" y="0"/>
                </a:moveTo>
                <a:cubicBezTo>
                  <a:pt x="97134" y="13668"/>
                  <a:pt x="317134" y="-18538"/>
                  <a:pt x="430887" y="0"/>
                </a:cubicBezTo>
                <a:cubicBezTo>
                  <a:pt x="413579" y="165053"/>
                  <a:pt x="432783" y="473406"/>
                  <a:pt x="430887" y="682899"/>
                </a:cubicBezTo>
                <a:cubicBezTo>
                  <a:pt x="428991" y="892392"/>
                  <a:pt x="410465" y="1105813"/>
                  <a:pt x="430887" y="1393671"/>
                </a:cubicBezTo>
                <a:cubicBezTo>
                  <a:pt x="333118" y="1397603"/>
                  <a:pt x="97051" y="1373194"/>
                  <a:pt x="0" y="1393671"/>
                </a:cubicBezTo>
                <a:cubicBezTo>
                  <a:pt x="11694" y="1197453"/>
                  <a:pt x="29904" y="889192"/>
                  <a:pt x="0" y="738646"/>
                </a:cubicBezTo>
                <a:cubicBezTo>
                  <a:pt x="-29904" y="588100"/>
                  <a:pt x="11091" y="276130"/>
                  <a:pt x="0" y="0"/>
                </a:cubicBezTo>
                <a:close/>
              </a:path>
              <a:path w="430887" h="1393671" stroke="0" extrusionOk="0">
                <a:moveTo>
                  <a:pt x="0" y="0"/>
                </a:moveTo>
                <a:cubicBezTo>
                  <a:pt x="210658" y="-12104"/>
                  <a:pt x="242349" y="-19838"/>
                  <a:pt x="430887" y="0"/>
                </a:cubicBezTo>
                <a:cubicBezTo>
                  <a:pt x="433342" y="337540"/>
                  <a:pt x="450595" y="405719"/>
                  <a:pt x="430887" y="710772"/>
                </a:cubicBezTo>
                <a:cubicBezTo>
                  <a:pt x="411179" y="1015825"/>
                  <a:pt x="413762" y="1083961"/>
                  <a:pt x="430887" y="1393671"/>
                </a:cubicBezTo>
                <a:cubicBezTo>
                  <a:pt x="251077" y="1393348"/>
                  <a:pt x="177576" y="1393862"/>
                  <a:pt x="0" y="1393671"/>
                </a:cubicBezTo>
                <a:cubicBezTo>
                  <a:pt x="16096" y="1125273"/>
                  <a:pt x="5792" y="883935"/>
                  <a:pt x="0" y="696836"/>
                </a:cubicBezTo>
                <a:cubicBezTo>
                  <a:pt x="-5792" y="509737"/>
                  <a:pt x="-28903" y="184864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Git / </a:t>
            </a:r>
            <a:r>
              <a:rPr lang="en-US" sz="1600" b="1" dirty="0" err="1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Github</a:t>
            </a:r>
            <a:endParaRPr lang="en-US" sz="1600" b="1" dirty="0">
              <a:solidFill>
                <a:schemeClr val="bg1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F2C0CB-B9D3-B88F-ADD9-C12A9C44F1C7}"/>
              </a:ext>
            </a:extLst>
          </p:cNvPr>
          <p:cNvCxnSpPr>
            <a:stCxn id="5" idx="1"/>
            <a:endCxn id="11" idx="3"/>
          </p:cNvCxnSpPr>
          <p:nvPr/>
        </p:nvCxnSpPr>
        <p:spPr>
          <a:xfrm flipH="1">
            <a:off x="9756900" y="3172665"/>
            <a:ext cx="8035" cy="33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5BB6C4-E136-7580-E33D-9061D698CDC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9726074" y="4789262"/>
            <a:ext cx="30826" cy="38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75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CB40C07-C3DA-1318-1687-01C2E1546E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3910347"/>
            <a:ext cx="3296858" cy="2947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1A0106-BA9E-8202-06A6-49D05283A9E2}"/>
              </a:ext>
            </a:extLst>
          </p:cNvPr>
          <p:cNvSpPr txBox="1"/>
          <p:nvPr/>
        </p:nvSpPr>
        <p:spPr>
          <a:xfrm>
            <a:off x="1170972" y="2028616"/>
            <a:ext cx="98500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6830B9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Machine Learning Pipeline</a:t>
            </a:r>
            <a:endParaRPr lang="en-US" sz="5400" b="1" dirty="0">
              <a:solidFill>
                <a:srgbClr val="D6D8FD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003FEE-551B-E615-21C4-F6BF4CBD196E}"/>
              </a:ext>
            </a:extLst>
          </p:cNvPr>
          <p:cNvSpPr txBox="1"/>
          <p:nvPr/>
        </p:nvSpPr>
        <p:spPr>
          <a:xfrm>
            <a:off x="1170972" y="4506217"/>
            <a:ext cx="9850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4797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(Supervised Learning)</a:t>
            </a:r>
            <a:endParaRPr lang="en-US" b="1" dirty="0">
              <a:solidFill>
                <a:srgbClr val="664797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88682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7F3E06-DAEE-F658-9AF7-1E2791A38BEA}"/>
              </a:ext>
            </a:extLst>
          </p:cNvPr>
          <p:cNvSpPr txBox="1"/>
          <p:nvPr/>
        </p:nvSpPr>
        <p:spPr>
          <a:xfrm>
            <a:off x="311727" y="3683757"/>
            <a:ext cx="1859973" cy="923330"/>
          </a:xfrm>
          <a:custGeom>
            <a:avLst/>
            <a:gdLst>
              <a:gd name="connsiteX0" fmla="*/ 0 w 1859973"/>
              <a:gd name="connsiteY0" fmla="*/ 0 h 923330"/>
              <a:gd name="connsiteX1" fmla="*/ 657190 w 1859973"/>
              <a:gd name="connsiteY1" fmla="*/ 0 h 923330"/>
              <a:gd name="connsiteX2" fmla="*/ 1221382 w 1859973"/>
              <a:gd name="connsiteY2" fmla="*/ 0 h 923330"/>
              <a:gd name="connsiteX3" fmla="*/ 1859973 w 1859973"/>
              <a:gd name="connsiteY3" fmla="*/ 0 h 923330"/>
              <a:gd name="connsiteX4" fmla="*/ 1859973 w 1859973"/>
              <a:gd name="connsiteY4" fmla="*/ 461665 h 923330"/>
              <a:gd name="connsiteX5" fmla="*/ 1859973 w 1859973"/>
              <a:gd name="connsiteY5" fmla="*/ 923330 h 923330"/>
              <a:gd name="connsiteX6" fmla="*/ 1239982 w 1859973"/>
              <a:gd name="connsiteY6" fmla="*/ 923330 h 923330"/>
              <a:gd name="connsiteX7" fmla="*/ 675790 w 1859973"/>
              <a:gd name="connsiteY7" fmla="*/ 923330 h 923330"/>
              <a:gd name="connsiteX8" fmla="*/ 0 w 1859973"/>
              <a:gd name="connsiteY8" fmla="*/ 923330 h 923330"/>
              <a:gd name="connsiteX9" fmla="*/ 0 w 1859973"/>
              <a:gd name="connsiteY9" fmla="*/ 470898 h 923330"/>
              <a:gd name="connsiteX10" fmla="*/ 0 w 1859973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59973" h="923330" fill="none" extrusionOk="0">
                <a:moveTo>
                  <a:pt x="0" y="0"/>
                </a:moveTo>
                <a:cubicBezTo>
                  <a:pt x="212855" y="31811"/>
                  <a:pt x="393593" y="16404"/>
                  <a:pt x="657190" y="0"/>
                </a:cubicBezTo>
                <a:cubicBezTo>
                  <a:pt x="920787" y="-16404"/>
                  <a:pt x="958841" y="-15842"/>
                  <a:pt x="1221382" y="0"/>
                </a:cubicBezTo>
                <a:cubicBezTo>
                  <a:pt x="1483923" y="15842"/>
                  <a:pt x="1561667" y="11127"/>
                  <a:pt x="1859973" y="0"/>
                </a:cubicBezTo>
                <a:cubicBezTo>
                  <a:pt x="1872178" y="129496"/>
                  <a:pt x="1846851" y="343775"/>
                  <a:pt x="1859973" y="461665"/>
                </a:cubicBezTo>
                <a:cubicBezTo>
                  <a:pt x="1873095" y="579556"/>
                  <a:pt x="1862337" y="695370"/>
                  <a:pt x="1859973" y="923330"/>
                </a:cubicBezTo>
                <a:cubicBezTo>
                  <a:pt x="1558600" y="915750"/>
                  <a:pt x="1444382" y="906933"/>
                  <a:pt x="1239982" y="923330"/>
                </a:cubicBezTo>
                <a:cubicBezTo>
                  <a:pt x="1035582" y="939727"/>
                  <a:pt x="864473" y="948214"/>
                  <a:pt x="675790" y="923330"/>
                </a:cubicBezTo>
                <a:cubicBezTo>
                  <a:pt x="487107" y="898446"/>
                  <a:pt x="142203" y="948138"/>
                  <a:pt x="0" y="923330"/>
                </a:cubicBezTo>
                <a:cubicBezTo>
                  <a:pt x="-11831" y="756523"/>
                  <a:pt x="15852" y="627771"/>
                  <a:pt x="0" y="470898"/>
                </a:cubicBezTo>
                <a:cubicBezTo>
                  <a:pt x="-15852" y="314025"/>
                  <a:pt x="18478" y="207689"/>
                  <a:pt x="0" y="0"/>
                </a:cubicBezTo>
                <a:close/>
              </a:path>
              <a:path w="1859973" h="923330" stroke="0" extrusionOk="0">
                <a:moveTo>
                  <a:pt x="0" y="0"/>
                </a:moveTo>
                <a:cubicBezTo>
                  <a:pt x="252728" y="-18088"/>
                  <a:pt x="386036" y="-19279"/>
                  <a:pt x="619991" y="0"/>
                </a:cubicBezTo>
                <a:cubicBezTo>
                  <a:pt x="853946" y="19279"/>
                  <a:pt x="1005802" y="-17381"/>
                  <a:pt x="1277181" y="0"/>
                </a:cubicBezTo>
                <a:cubicBezTo>
                  <a:pt x="1548560" y="17381"/>
                  <a:pt x="1574056" y="-19418"/>
                  <a:pt x="1859973" y="0"/>
                </a:cubicBezTo>
                <a:cubicBezTo>
                  <a:pt x="1843997" y="150626"/>
                  <a:pt x="1844304" y="248614"/>
                  <a:pt x="1859973" y="443198"/>
                </a:cubicBezTo>
                <a:cubicBezTo>
                  <a:pt x="1875642" y="637782"/>
                  <a:pt x="1857755" y="763618"/>
                  <a:pt x="1859973" y="923330"/>
                </a:cubicBezTo>
                <a:cubicBezTo>
                  <a:pt x="1653259" y="936502"/>
                  <a:pt x="1395172" y="942462"/>
                  <a:pt x="1239982" y="923330"/>
                </a:cubicBezTo>
                <a:cubicBezTo>
                  <a:pt x="1084792" y="904198"/>
                  <a:pt x="811773" y="922768"/>
                  <a:pt x="582792" y="923330"/>
                </a:cubicBezTo>
                <a:cubicBezTo>
                  <a:pt x="353811" y="923893"/>
                  <a:pt x="182050" y="926414"/>
                  <a:pt x="0" y="923330"/>
                </a:cubicBezTo>
                <a:cubicBezTo>
                  <a:pt x="-4481" y="784634"/>
                  <a:pt x="-21486" y="645114"/>
                  <a:pt x="0" y="480132"/>
                </a:cubicBezTo>
                <a:cubicBezTo>
                  <a:pt x="21486" y="315150"/>
                  <a:pt x="-21549" y="198352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Identify problem category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A7066-5E28-0F1D-1FDE-1C26227EE6CA}"/>
              </a:ext>
            </a:extLst>
          </p:cNvPr>
          <p:cNvSpPr txBox="1"/>
          <p:nvPr/>
        </p:nvSpPr>
        <p:spPr>
          <a:xfrm>
            <a:off x="2328226" y="3822255"/>
            <a:ext cx="1631373" cy="646331"/>
          </a:xfrm>
          <a:custGeom>
            <a:avLst/>
            <a:gdLst>
              <a:gd name="connsiteX0" fmla="*/ 0 w 1631373"/>
              <a:gd name="connsiteY0" fmla="*/ 0 h 646331"/>
              <a:gd name="connsiteX1" fmla="*/ 511164 w 1631373"/>
              <a:gd name="connsiteY1" fmla="*/ 0 h 646331"/>
              <a:gd name="connsiteX2" fmla="*/ 1087582 w 1631373"/>
              <a:gd name="connsiteY2" fmla="*/ 0 h 646331"/>
              <a:gd name="connsiteX3" fmla="*/ 1631373 w 1631373"/>
              <a:gd name="connsiteY3" fmla="*/ 0 h 646331"/>
              <a:gd name="connsiteX4" fmla="*/ 1631373 w 1631373"/>
              <a:gd name="connsiteY4" fmla="*/ 646331 h 646331"/>
              <a:gd name="connsiteX5" fmla="*/ 1120209 w 1631373"/>
              <a:gd name="connsiteY5" fmla="*/ 646331 h 646331"/>
              <a:gd name="connsiteX6" fmla="*/ 576418 w 1631373"/>
              <a:gd name="connsiteY6" fmla="*/ 646331 h 646331"/>
              <a:gd name="connsiteX7" fmla="*/ 0 w 1631373"/>
              <a:gd name="connsiteY7" fmla="*/ 646331 h 646331"/>
              <a:gd name="connsiteX8" fmla="*/ 0 w 1631373"/>
              <a:gd name="connsiteY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1373" h="646331" fill="none" extrusionOk="0">
                <a:moveTo>
                  <a:pt x="0" y="0"/>
                </a:moveTo>
                <a:cubicBezTo>
                  <a:pt x="165200" y="8249"/>
                  <a:pt x="396328" y="-20553"/>
                  <a:pt x="511164" y="0"/>
                </a:cubicBezTo>
                <a:cubicBezTo>
                  <a:pt x="626000" y="20553"/>
                  <a:pt x="899537" y="-9726"/>
                  <a:pt x="1087582" y="0"/>
                </a:cubicBezTo>
                <a:cubicBezTo>
                  <a:pt x="1275627" y="9726"/>
                  <a:pt x="1393187" y="-2283"/>
                  <a:pt x="1631373" y="0"/>
                </a:cubicBezTo>
                <a:cubicBezTo>
                  <a:pt x="1605958" y="149858"/>
                  <a:pt x="1622644" y="414335"/>
                  <a:pt x="1631373" y="646331"/>
                </a:cubicBezTo>
                <a:cubicBezTo>
                  <a:pt x="1521627" y="650421"/>
                  <a:pt x="1317934" y="622465"/>
                  <a:pt x="1120209" y="646331"/>
                </a:cubicBezTo>
                <a:cubicBezTo>
                  <a:pt x="922484" y="670197"/>
                  <a:pt x="754471" y="671967"/>
                  <a:pt x="576418" y="646331"/>
                </a:cubicBezTo>
                <a:cubicBezTo>
                  <a:pt x="398365" y="620695"/>
                  <a:pt x="253755" y="632052"/>
                  <a:pt x="0" y="646331"/>
                </a:cubicBezTo>
                <a:cubicBezTo>
                  <a:pt x="27146" y="483878"/>
                  <a:pt x="28390" y="274760"/>
                  <a:pt x="0" y="0"/>
                </a:cubicBezTo>
                <a:close/>
              </a:path>
              <a:path w="1631373" h="646331" stroke="0" extrusionOk="0">
                <a:moveTo>
                  <a:pt x="0" y="0"/>
                </a:moveTo>
                <a:cubicBezTo>
                  <a:pt x="256742" y="-25322"/>
                  <a:pt x="361108" y="1969"/>
                  <a:pt x="527477" y="0"/>
                </a:cubicBezTo>
                <a:cubicBezTo>
                  <a:pt x="693846" y="-1969"/>
                  <a:pt x="842101" y="17858"/>
                  <a:pt x="1022327" y="0"/>
                </a:cubicBezTo>
                <a:cubicBezTo>
                  <a:pt x="1202553" y="-17858"/>
                  <a:pt x="1338401" y="-25064"/>
                  <a:pt x="1631373" y="0"/>
                </a:cubicBezTo>
                <a:cubicBezTo>
                  <a:pt x="1618633" y="172735"/>
                  <a:pt x="1605637" y="468923"/>
                  <a:pt x="1631373" y="646331"/>
                </a:cubicBezTo>
                <a:cubicBezTo>
                  <a:pt x="1486510" y="669734"/>
                  <a:pt x="1271248" y="671311"/>
                  <a:pt x="1103896" y="646331"/>
                </a:cubicBezTo>
                <a:cubicBezTo>
                  <a:pt x="936544" y="621351"/>
                  <a:pt x="754256" y="671862"/>
                  <a:pt x="592732" y="646331"/>
                </a:cubicBezTo>
                <a:cubicBezTo>
                  <a:pt x="431208" y="620800"/>
                  <a:pt x="281336" y="663202"/>
                  <a:pt x="0" y="646331"/>
                </a:cubicBezTo>
                <a:cubicBezTo>
                  <a:pt x="238" y="497340"/>
                  <a:pt x="24806" y="320107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730231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Data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50AC1-B524-B806-C65F-DC04E6A2E071}"/>
              </a:ext>
            </a:extLst>
          </p:cNvPr>
          <p:cNvSpPr txBox="1"/>
          <p:nvPr/>
        </p:nvSpPr>
        <p:spPr>
          <a:xfrm>
            <a:off x="4116125" y="3942537"/>
            <a:ext cx="1990416" cy="369332"/>
          </a:xfrm>
          <a:custGeom>
            <a:avLst/>
            <a:gdLst>
              <a:gd name="connsiteX0" fmla="*/ 0 w 1990416"/>
              <a:gd name="connsiteY0" fmla="*/ 0 h 369332"/>
              <a:gd name="connsiteX1" fmla="*/ 663472 w 1990416"/>
              <a:gd name="connsiteY1" fmla="*/ 0 h 369332"/>
              <a:gd name="connsiteX2" fmla="*/ 1267232 w 1990416"/>
              <a:gd name="connsiteY2" fmla="*/ 0 h 369332"/>
              <a:gd name="connsiteX3" fmla="*/ 1990416 w 1990416"/>
              <a:gd name="connsiteY3" fmla="*/ 0 h 369332"/>
              <a:gd name="connsiteX4" fmla="*/ 1990416 w 1990416"/>
              <a:gd name="connsiteY4" fmla="*/ 369332 h 369332"/>
              <a:gd name="connsiteX5" fmla="*/ 1326944 w 1990416"/>
              <a:gd name="connsiteY5" fmla="*/ 369332 h 369332"/>
              <a:gd name="connsiteX6" fmla="*/ 723184 w 1990416"/>
              <a:gd name="connsiteY6" fmla="*/ 369332 h 369332"/>
              <a:gd name="connsiteX7" fmla="*/ 0 w 1990416"/>
              <a:gd name="connsiteY7" fmla="*/ 369332 h 369332"/>
              <a:gd name="connsiteX8" fmla="*/ 0 w 1990416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0416" h="369332" fill="none" extrusionOk="0">
                <a:moveTo>
                  <a:pt x="0" y="0"/>
                </a:moveTo>
                <a:cubicBezTo>
                  <a:pt x="224548" y="28570"/>
                  <a:pt x="463334" y="2834"/>
                  <a:pt x="663472" y="0"/>
                </a:cubicBezTo>
                <a:cubicBezTo>
                  <a:pt x="863610" y="-2834"/>
                  <a:pt x="1026037" y="10295"/>
                  <a:pt x="1267232" y="0"/>
                </a:cubicBezTo>
                <a:cubicBezTo>
                  <a:pt x="1508427" y="-10295"/>
                  <a:pt x="1679722" y="35973"/>
                  <a:pt x="1990416" y="0"/>
                </a:cubicBezTo>
                <a:cubicBezTo>
                  <a:pt x="1990215" y="133555"/>
                  <a:pt x="1975350" y="243226"/>
                  <a:pt x="1990416" y="369332"/>
                </a:cubicBezTo>
                <a:cubicBezTo>
                  <a:pt x="1747428" y="366047"/>
                  <a:pt x="1463742" y="388974"/>
                  <a:pt x="1326944" y="369332"/>
                </a:cubicBezTo>
                <a:cubicBezTo>
                  <a:pt x="1190146" y="349690"/>
                  <a:pt x="999175" y="381626"/>
                  <a:pt x="723184" y="369332"/>
                </a:cubicBezTo>
                <a:cubicBezTo>
                  <a:pt x="447193" y="357038"/>
                  <a:pt x="217226" y="360576"/>
                  <a:pt x="0" y="369332"/>
                </a:cubicBezTo>
                <a:cubicBezTo>
                  <a:pt x="6285" y="291122"/>
                  <a:pt x="11644" y="124115"/>
                  <a:pt x="0" y="0"/>
                </a:cubicBezTo>
                <a:close/>
              </a:path>
              <a:path w="1990416" h="369332" stroke="0" extrusionOk="0">
                <a:moveTo>
                  <a:pt x="0" y="0"/>
                </a:moveTo>
                <a:cubicBezTo>
                  <a:pt x="225015" y="-15833"/>
                  <a:pt x="470443" y="-30474"/>
                  <a:pt x="703280" y="0"/>
                </a:cubicBezTo>
                <a:cubicBezTo>
                  <a:pt x="936117" y="30474"/>
                  <a:pt x="1200689" y="-880"/>
                  <a:pt x="1326944" y="0"/>
                </a:cubicBezTo>
                <a:cubicBezTo>
                  <a:pt x="1453199" y="880"/>
                  <a:pt x="1834078" y="14666"/>
                  <a:pt x="1990416" y="0"/>
                </a:cubicBezTo>
                <a:cubicBezTo>
                  <a:pt x="1982070" y="81648"/>
                  <a:pt x="1981689" y="293213"/>
                  <a:pt x="1990416" y="369332"/>
                </a:cubicBezTo>
                <a:cubicBezTo>
                  <a:pt x="1740568" y="353842"/>
                  <a:pt x="1554898" y="372152"/>
                  <a:pt x="1366752" y="369332"/>
                </a:cubicBezTo>
                <a:cubicBezTo>
                  <a:pt x="1178606" y="366512"/>
                  <a:pt x="823068" y="377107"/>
                  <a:pt x="683376" y="369332"/>
                </a:cubicBezTo>
                <a:cubicBezTo>
                  <a:pt x="543684" y="361557"/>
                  <a:pt x="245737" y="360871"/>
                  <a:pt x="0" y="369332"/>
                </a:cubicBezTo>
                <a:cubicBezTo>
                  <a:pt x="-16602" y="249016"/>
                  <a:pt x="-8556" y="100657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889659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Preprocessing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A2891-EA68-3C7A-39B2-C48C8D0F8F10}"/>
              </a:ext>
            </a:extLst>
          </p:cNvPr>
          <p:cNvSpPr txBox="1"/>
          <p:nvPr/>
        </p:nvSpPr>
        <p:spPr>
          <a:xfrm>
            <a:off x="8410009" y="3942537"/>
            <a:ext cx="1614752" cy="369332"/>
          </a:xfrm>
          <a:custGeom>
            <a:avLst/>
            <a:gdLst>
              <a:gd name="connsiteX0" fmla="*/ 0 w 1614752"/>
              <a:gd name="connsiteY0" fmla="*/ 0 h 369332"/>
              <a:gd name="connsiteX1" fmla="*/ 554398 w 1614752"/>
              <a:gd name="connsiteY1" fmla="*/ 0 h 369332"/>
              <a:gd name="connsiteX2" fmla="*/ 1124944 w 1614752"/>
              <a:gd name="connsiteY2" fmla="*/ 0 h 369332"/>
              <a:gd name="connsiteX3" fmla="*/ 1614752 w 1614752"/>
              <a:gd name="connsiteY3" fmla="*/ 0 h 369332"/>
              <a:gd name="connsiteX4" fmla="*/ 1614752 w 1614752"/>
              <a:gd name="connsiteY4" fmla="*/ 369332 h 369332"/>
              <a:gd name="connsiteX5" fmla="*/ 1044206 w 1614752"/>
              <a:gd name="connsiteY5" fmla="*/ 369332 h 369332"/>
              <a:gd name="connsiteX6" fmla="*/ 538251 w 1614752"/>
              <a:gd name="connsiteY6" fmla="*/ 369332 h 369332"/>
              <a:gd name="connsiteX7" fmla="*/ 0 w 1614752"/>
              <a:gd name="connsiteY7" fmla="*/ 369332 h 369332"/>
              <a:gd name="connsiteX8" fmla="*/ 0 w 1614752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752" h="369332" fill="none" extrusionOk="0">
                <a:moveTo>
                  <a:pt x="0" y="0"/>
                </a:moveTo>
                <a:cubicBezTo>
                  <a:pt x="182666" y="-2801"/>
                  <a:pt x="415830" y="25636"/>
                  <a:pt x="554398" y="0"/>
                </a:cubicBezTo>
                <a:cubicBezTo>
                  <a:pt x="692966" y="-25636"/>
                  <a:pt x="984003" y="13444"/>
                  <a:pt x="1124944" y="0"/>
                </a:cubicBezTo>
                <a:cubicBezTo>
                  <a:pt x="1265885" y="-13444"/>
                  <a:pt x="1471273" y="-19813"/>
                  <a:pt x="1614752" y="0"/>
                </a:cubicBezTo>
                <a:cubicBezTo>
                  <a:pt x="1628977" y="114015"/>
                  <a:pt x="1599183" y="243864"/>
                  <a:pt x="1614752" y="369332"/>
                </a:cubicBezTo>
                <a:cubicBezTo>
                  <a:pt x="1394017" y="391491"/>
                  <a:pt x="1204831" y="377866"/>
                  <a:pt x="1044206" y="369332"/>
                </a:cubicBezTo>
                <a:cubicBezTo>
                  <a:pt x="883581" y="360798"/>
                  <a:pt x="754589" y="345107"/>
                  <a:pt x="538251" y="369332"/>
                </a:cubicBezTo>
                <a:cubicBezTo>
                  <a:pt x="321913" y="393557"/>
                  <a:pt x="148644" y="373644"/>
                  <a:pt x="0" y="369332"/>
                </a:cubicBezTo>
                <a:cubicBezTo>
                  <a:pt x="-2584" y="244772"/>
                  <a:pt x="-5285" y="147940"/>
                  <a:pt x="0" y="0"/>
                </a:cubicBezTo>
                <a:close/>
              </a:path>
              <a:path w="1614752" h="369332" stroke="0" extrusionOk="0">
                <a:moveTo>
                  <a:pt x="0" y="0"/>
                </a:moveTo>
                <a:cubicBezTo>
                  <a:pt x="259339" y="7351"/>
                  <a:pt x="368906" y="16058"/>
                  <a:pt x="570546" y="0"/>
                </a:cubicBezTo>
                <a:cubicBezTo>
                  <a:pt x="772186" y="-16058"/>
                  <a:pt x="852924" y="-14939"/>
                  <a:pt x="1108796" y="0"/>
                </a:cubicBezTo>
                <a:cubicBezTo>
                  <a:pt x="1364668" y="14939"/>
                  <a:pt x="1487229" y="3590"/>
                  <a:pt x="1614752" y="0"/>
                </a:cubicBezTo>
                <a:cubicBezTo>
                  <a:pt x="1624886" y="110765"/>
                  <a:pt x="1628250" y="287737"/>
                  <a:pt x="1614752" y="369332"/>
                </a:cubicBezTo>
                <a:cubicBezTo>
                  <a:pt x="1465231" y="382656"/>
                  <a:pt x="1228249" y="342318"/>
                  <a:pt x="1060354" y="369332"/>
                </a:cubicBezTo>
                <a:cubicBezTo>
                  <a:pt x="892459" y="396346"/>
                  <a:pt x="796693" y="372695"/>
                  <a:pt x="554398" y="369332"/>
                </a:cubicBezTo>
                <a:cubicBezTo>
                  <a:pt x="312103" y="365969"/>
                  <a:pt x="154232" y="342889"/>
                  <a:pt x="0" y="369332"/>
                </a:cubicBezTo>
                <a:cubicBezTo>
                  <a:pt x="-17904" y="249882"/>
                  <a:pt x="18299" y="156833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1166792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Train a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16A11-69C7-E3DA-16BD-92E5C5E9B43C}"/>
              </a:ext>
            </a:extLst>
          </p:cNvPr>
          <p:cNvSpPr txBox="1"/>
          <p:nvPr/>
        </p:nvSpPr>
        <p:spPr>
          <a:xfrm>
            <a:off x="10329477" y="3942537"/>
            <a:ext cx="1717050" cy="369332"/>
          </a:xfrm>
          <a:custGeom>
            <a:avLst/>
            <a:gdLst>
              <a:gd name="connsiteX0" fmla="*/ 0 w 1717050"/>
              <a:gd name="connsiteY0" fmla="*/ 0 h 369332"/>
              <a:gd name="connsiteX1" fmla="*/ 606691 w 1717050"/>
              <a:gd name="connsiteY1" fmla="*/ 0 h 369332"/>
              <a:gd name="connsiteX2" fmla="*/ 1161871 w 1717050"/>
              <a:gd name="connsiteY2" fmla="*/ 0 h 369332"/>
              <a:gd name="connsiteX3" fmla="*/ 1717050 w 1717050"/>
              <a:gd name="connsiteY3" fmla="*/ 0 h 369332"/>
              <a:gd name="connsiteX4" fmla="*/ 1717050 w 1717050"/>
              <a:gd name="connsiteY4" fmla="*/ 369332 h 369332"/>
              <a:gd name="connsiteX5" fmla="*/ 1144700 w 1717050"/>
              <a:gd name="connsiteY5" fmla="*/ 369332 h 369332"/>
              <a:gd name="connsiteX6" fmla="*/ 538009 w 1717050"/>
              <a:gd name="connsiteY6" fmla="*/ 369332 h 369332"/>
              <a:gd name="connsiteX7" fmla="*/ 0 w 1717050"/>
              <a:gd name="connsiteY7" fmla="*/ 369332 h 369332"/>
              <a:gd name="connsiteX8" fmla="*/ 0 w 1717050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7050" h="369332" fill="none" extrusionOk="0">
                <a:moveTo>
                  <a:pt x="0" y="0"/>
                </a:moveTo>
                <a:cubicBezTo>
                  <a:pt x="221081" y="-4338"/>
                  <a:pt x="347677" y="7615"/>
                  <a:pt x="606691" y="0"/>
                </a:cubicBezTo>
                <a:cubicBezTo>
                  <a:pt x="865705" y="-7615"/>
                  <a:pt x="1030444" y="-25698"/>
                  <a:pt x="1161871" y="0"/>
                </a:cubicBezTo>
                <a:cubicBezTo>
                  <a:pt x="1293298" y="25698"/>
                  <a:pt x="1505285" y="23050"/>
                  <a:pt x="1717050" y="0"/>
                </a:cubicBezTo>
                <a:cubicBezTo>
                  <a:pt x="1716850" y="176671"/>
                  <a:pt x="1700572" y="240116"/>
                  <a:pt x="1717050" y="369332"/>
                </a:cubicBezTo>
                <a:cubicBezTo>
                  <a:pt x="1444915" y="362709"/>
                  <a:pt x="1373509" y="388535"/>
                  <a:pt x="1144700" y="369332"/>
                </a:cubicBezTo>
                <a:cubicBezTo>
                  <a:pt x="915891" y="350130"/>
                  <a:pt x="790068" y="340483"/>
                  <a:pt x="538009" y="369332"/>
                </a:cubicBezTo>
                <a:cubicBezTo>
                  <a:pt x="285950" y="398181"/>
                  <a:pt x="201927" y="390186"/>
                  <a:pt x="0" y="369332"/>
                </a:cubicBezTo>
                <a:cubicBezTo>
                  <a:pt x="15193" y="259531"/>
                  <a:pt x="17952" y="169163"/>
                  <a:pt x="0" y="0"/>
                </a:cubicBezTo>
                <a:close/>
              </a:path>
              <a:path w="1717050" h="369332" stroke="0" extrusionOk="0">
                <a:moveTo>
                  <a:pt x="0" y="0"/>
                </a:moveTo>
                <a:cubicBezTo>
                  <a:pt x="251296" y="-5165"/>
                  <a:pt x="440979" y="22853"/>
                  <a:pt x="589521" y="0"/>
                </a:cubicBezTo>
                <a:cubicBezTo>
                  <a:pt x="738063" y="-22853"/>
                  <a:pt x="947919" y="-21561"/>
                  <a:pt x="1179041" y="0"/>
                </a:cubicBezTo>
                <a:cubicBezTo>
                  <a:pt x="1410163" y="21561"/>
                  <a:pt x="1483989" y="-25947"/>
                  <a:pt x="1717050" y="0"/>
                </a:cubicBezTo>
                <a:cubicBezTo>
                  <a:pt x="1726056" y="144302"/>
                  <a:pt x="1718001" y="261922"/>
                  <a:pt x="1717050" y="369332"/>
                </a:cubicBezTo>
                <a:cubicBezTo>
                  <a:pt x="1458784" y="392052"/>
                  <a:pt x="1327176" y="354692"/>
                  <a:pt x="1144700" y="369332"/>
                </a:cubicBezTo>
                <a:cubicBezTo>
                  <a:pt x="962224" y="383973"/>
                  <a:pt x="729136" y="343634"/>
                  <a:pt x="555180" y="369332"/>
                </a:cubicBezTo>
                <a:cubicBezTo>
                  <a:pt x="381224" y="395030"/>
                  <a:pt x="154627" y="347524"/>
                  <a:pt x="0" y="369332"/>
                </a:cubicBezTo>
                <a:cubicBezTo>
                  <a:pt x="-17452" y="192706"/>
                  <a:pt x="-13487" y="153811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059331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06A05-01E8-6228-7811-6F0B451D21ED}"/>
              </a:ext>
            </a:extLst>
          </p:cNvPr>
          <p:cNvSpPr txBox="1"/>
          <p:nvPr/>
        </p:nvSpPr>
        <p:spPr>
          <a:xfrm>
            <a:off x="6263067" y="3690234"/>
            <a:ext cx="1990416" cy="923330"/>
          </a:xfrm>
          <a:custGeom>
            <a:avLst/>
            <a:gdLst>
              <a:gd name="connsiteX0" fmla="*/ 0 w 1990416"/>
              <a:gd name="connsiteY0" fmla="*/ 0 h 923330"/>
              <a:gd name="connsiteX1" fmla="*/ 643568 w 1990416"/>
              <a:gd name="connsiteY1" fmla="*/ 0 h 923330"/>
              <a:gd name="connsiteX2" fmla="*/ 1307040 w 1990416"/>
              <a:gd name="connsiteY2" fmla="*/ 0 h 923330"/>
              <a:gd name="connsiteX3" fmla="*/ 1990416 w 1990416"/>
              <a:gd name="connsiteY3" fmla="*/ 0 h 923330"/>
              <a:gd name="connsiteX4" fmla="*/ 1990416 w 1990416"/>
              <a:gd name="connsiteY4" fmla="*/ 443198 h 923330"/>
              <a:gd name="connsiteX5" fmla="*/ 1990416 w 1990416"/>
              <a:gd name="connsiteY5" fmla="*/ 923330 h 923330"/>
              <a:gd name="connsiteX6" fmla="*/ 1287136 w 1990416"/>
              <a:gd name="connsiteY6" fmla="*/ 923330 h 923330"/>
              <a:gd name="connsiteX7" fmla="*/ 663472 w 1990416"/>
              <a:gd name="connsiteY7" fmla="*/ 923330 h 923330"/>
              <a:gd name="connsiteX8" fmla="*/ 0 w 1990416"/>
              <a:gd name="connsiteY8" fmla="*/ 923330 h 923330"/>
              <a:gd name="connsiteX9" fmla="*/ 0 w 1990416"/>
              <a:gd name="connsiteY9" fmla="*/ 452432 h 923330"/>
              <a:gd name="connsiteX10" fmla="*/ 0 w 1990416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0416" h="923330" fill="none" extrusionOk="0">
                <a:moveTo>
                  <a:pt x="0" y="0"/>
                </a:moveTo>
                <a:cubicBezTo>
                  <a:pt x="294786" y="4230"/>
                  <a:pt x="391911" y="-26540"/>
                  <a:pt x="643568" y="0"/>
                </a:cubicBezTo>
                <a:cubicBezTo>
                  <a:pt x="895225" y="26540"/>
                  <a:pt x="1115277" y="4577"/>
                  <a:pt x="1307040" y="0"/>
                </a:cubicBezTo>
                <a:cubicBezTo>
                  <a:pt x="1498803" y="-4577"/>
                  <a:pt x="1690286" y="23071"/>
                  <a:pt x="1990416" y="0"/>
                </a:cubicBezTo>
                <a:cubicBezTo>
                  <a:pt x="2009389" y="122414"/>
                  <a:pt x="1968264" y="268453"/>
                  <a:pt x="1990416" y="443198"/>
                </a:cubicBezTo>
                <a:cubicBezTo>
                  <a:pt x="2012568" y="617943"/>
                  <a:pt x="2013726" y="705125"/>
                  <a:pt x="1990416" y="923330"/>
                </a:cubicBezTo>
                <a:cubicBezTo>
                  <a:pt x="1791831" y="935171"/>
                  <a:pt x="1456058" y="944281"/>
                  <a:pt x="1287136" y="923330"/>
                </a:cubicBezTo>
                <a:cubicBezTo>
                  <a:pt x="1118214" y="902379"/>
                  <a:pt x="864647" y="947485"/>
                  <a:pt x="663472" y="923330"/>
                </a:cubicBezTo>
                <a:cubicBezTo>
                  <a:pt x="462297" y="899175"/>
                  <a:pt x="236280" y="916244"/>
                  <a:pt x="0" y="923330"/>
                </a:cubicBezTo>
                <a:cubicBezTo>
                  <a:pt x="-1235" y="694982"/>
                  <a:pt x="-17706" y="594754"/>
                  <a:pt x="0" y="452432"/>
                </a:cubicBezTo>
                <a:cubicBezTo>
                  <a:pt x="17706" y="310110"/>
                  <a:pt x="-276" y="182104"/>
                  <a:pt x="0" y="0"/>
                </a:cubicBezTo>
                <a:close/>
              </a:path>
              <a:path w="1990416" h="923330" stroke="0" extrusionOk="0">
                <a:moveTo>
                  <a:pt x="0" y="0"/>
                </a:moveTo>
                <a:cubicBezTo>
                  <a:pt x="208688" y="8163"/>
                  <a:pt x="475258" y="21762"/>
                  <a:pt x="683376" y="0"/>
                </a:cubicBezTo>
                <a:cubicBezTo>
                  <a:pt x="891494" y="-21762"/>
                  <a:pt x="1147109" y="6078"/>
                  <a:pt x="1287136" y="0"/>
                </a:cubicBezTo>
                <a:cubicBezTo>
                  <a:pt x="1427163" y="-6078"/>
                  <a:pt x="1814303" y="11053"/>
                  <a:pt x="1990416" y="0"/>
                </a:cubicBezTo>
                <a:cubicBezTo>
                  <a:pt x="1978183" y="204399"/>
                  <a:pt x="1981226" y="333003"/>
                  <a:pt x="1990416" y="433965"/>
                </a:cubicBezTo>
                <a:cubicBezTo>
                  <a:pt x="1999606" y="534927"/>
                  <a:pt x="2004770" y="724207"/>
                  <a:pt x="1990416" y="923330"/>
                </a:cubicBezTo>
                <a:cubicBezTo>
                  <a:pt x="1640172" y="920496"/>
                  <a:pt x="1492575" y="927317"/>
                  <a:pt x="1287136" y="923330"/>
                </a:cubicBezTo>
                <a:cubicBezTo>
                  <a:pt x="1081697" y="919343"/>
                  <a:pt x="911857" y="911916"/>
                  <a:pt x="683376" y="923330"/>
                </a:cubicBezTo>
                <a:cubicBezTo>
                  <a:pt x="454895" y="934744"/>
                  <a:pt x="291764" y="937740"/>
                  <a:pt x="0" y="923330"/>
                </a:cubicBezTo>
                <a:cubicBezTo>
                  <a:pt x="-934" y="798912"/>
                  <a:pt x="-358" y="637103"/>
                  <a:pt x="0" y="452432"/>
                </a:cubicBezTo>
                <a:cubicBezTo>
                  <a:pt x="358" y="267761"/>
                  <a:pt x="-21589" y="137514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6370690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Plan model evaluation strategy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456E006-7489-B4CF-23C6-78DF23490E7C}"/>
                  </a:ext>
                </a:extLst>
              </p14:cNvPr>
              <p14:cNvContentPartPr/>
              <p14:nvPr/>
            </p14:nvContentPartPr>
            <p14:xfrm>
              <a:off x="3431798" y="1830780"/>
              <a:ext cx="7594560" cy="2045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456E006-7489-B4CF-23C6-78DF23490E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3798" y="1813140"/>
                <a:ext cx="7630200" cy="20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87CA25-AFD6-8842-2415-8B9F255F7AC7}"/>
                  </a:ext>
                </a:extLst>
              </p14:cNvPr>
              <p14:cNvContentPartPr/>
              <p14:nvPr/>
            </p14:nvContentPartPr>
            <p14:xfrm>
              <a:off x="2140118" y="4043700"/>
              <a:ext cx="186120" cy="146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87CA25-AFD6-8842-2415-8B9F255F7A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2478" y="4025700"/>
                <a:ext cx="2217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93A9B15-59CD-30AA-705C-4CC807DF6D63}"/>
                  </a:ext>
                </a:extLst>
              </p14:cNvPr>
              <p14:cNvContentPartPr/>
              <p14:nvPr/>
            </p14:nvContentPartPr>
            <p14:xfrm>
              <a:off x="3958838" y="4056300"/>
              <a:ext cx="142920" cy="120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93A9B15-59CD-30AA-705C-4CC807DF6D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1198" y="4038660"/>
                <a:ext cx="1785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C3690A5-0043-F1E9-5A81-810E23A79E49}"/>
                  </a:ext>
                </a:extLst>
              </p14:cNvPr>
              <p14:cNvContentPartPr/>
              <p14:nvPr/>
            </p14:nvContentPartPr>
            <p14:xfrm>
              <a:off x="6119918" y="4061700"/>
              <a:ext cx="132120" cy="141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C3690A5-0043-F1E9-5A81-810E23A79E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02278" y="4043700"/>
                <a:ext cx="1677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08CA20E-CE7C-A59A-4E3B-9B31022D99B0}"/>
                  </a:ext>
                </a:extLst>
              </p14:cNvPr>
              <p14:cNvContentPartPr/>
              <p14:nvPr/>
            </p14:nvContentPartPr>
            <p14:xfrm>
              <a:off x="8260478" y="4040820"/>
              <a:ext cx="138240" cy="121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08CA20E-CE7C-A59A-4E3B-9B31022D99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42478" y="4023180"/>
                <a:ext cx="1738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902F06F-72ED-3088-6B4F-787BA3D96810}"/>
                  </a:ext>
                </a:extLst>
              </p14:cNvPr>
              <p14:cNvContentPartPr/>
              <p14:nvPr/>
            </p14:nvContentPartPr>
            <p14:xfrm>
              <a:off x="10026998" y="4076100"/>
              <a:ext cx="284400" cy="140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902F06F-72ED-3088-6B4F-787BA3D968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08998" y="4058460"/>
                <a:ext cx="320040" cy="1764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82742A2-8601-38A2-68E6-5753FDDA52C4}"/>
              </a:ext>
            </a:extLst>
          </p:cNvPr>
          <p:cNvSpPr txBox="1"/>
          <p:nvPr/>
        </p:nvSpPr>
        <p:spPr>
          <a:xfrm>
            <a:off x="5108044" y="1476837"/>
            <a:ext cx="3065318" cy="707886"/>
          </a:xfrm>
          <a:custGeom>
            <a:avLst/>
            <a:gdLst>
              <a:gd name="connsiteX0" fmla="*/ 0 w 3065318"/>
              <a:gd name="connsiteY0" fmla="*/ 0 h 707886"/>
              <a:gd name="connsiteX1" fmla="*/ 613064 w 3065318"/>
              <a:gd name="connsiteY1" fmla="*/ 0 h 707886"/>
              <a:gd name="connsiteX2" fmla="*/ 1195474 w 3065318"/>
              <a:gd name="connsiteY2" fmla="*/ 0 h 707886"/>
              <a:gd name="connsiteX3" fmla="*/ 1777884 w 3065318"/>
              <a:gd name="connsiteY3" fmla="*/ 0 h 707886"/>
              <a:gd name="connsiteX4" fmla="*/ 2452254 w 3065318"/>
              <a:gd name="connsiteY4" fmla="*/ 0 h 707886"/>
              <a:gd name="connsiteX5" fmla="*/ 3065318 w 3065318"/>
              <a:gd name="connsiteY5" fmla="*/ 0 h 707886"/>
              <a:gd name="connsiteX6" fmla="*/ 3065318 w 3065318"/>
              <a:gd name="connsiteY6" fmla="*/ 332706 h 707886"/>
              <a:gd name="connsiteX7" fmla="*/ 3065318 w 3065318"/>
              <a:gd name="connsiteY7" fmla="*/ 707886 h 707886"/>
              <a:gd name="connsiteX8" fmla="*/ 2390948 w 3065318"/>
              <a:gd name="connsiteY8" fmla="*/ 707886 h 707886"/>
              <a:gd name="connsiteX9" fmla="*/ 1716578 w 3065318"/>
              <a:gd name="connsiteY9" fmla="*/ 707886 h 707886"/>
              <a:gd name="connsiteX10" fmla="*/ 1072861 w 3065318"/>
              <a:gd name="connsiteY10" fmla="*/ 707886 h 707886"/>
              <a:gd name="connsiteX11" fmla="*/ 0 w 3065318"/>
              <a:gd name="connsiteY11" fmla="*/ 707886 h 707886"/>
              <a:gd name="connsiteX12" fmla="*/ 0 w 3065318"/>
              <a:gd name="connsiteY12" fmla="*/ 375180 h 707886"/>
              <a:gd name="connsiteX13" fmla="*/ 0 w 3065318"/>
              <a:gd name="connsiteY13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5318" h="707886" fill="none" extrusionOk="0">
                <a:moveTo>
                  <a:pt x="0" y="0"/>
                </a:moveTo>
                <a:cubicBezTo>
                  <a:pt x="230385" y="648"/>
                  <a:pt x="368149" y="-18932"/>
                  <a:pt x="613064" y="0"/>
                </a:cubicBezTo>
                <a:cubicBezTo>
                  <a:pt x="857979" y="18932"/>
                  <a:pt x="1048812" y="-20160"/>
                  <a:pt x="1195474" y="0"/>
                </a:cubicBezTo>
                <a:cubicBezTo>
                  <a:pt x="1342136" y="20160"/>
                  <a:pt x="1507853" y="-26163"/>
                  <a:pt x="1777884" y="0"/>
                </a:cubicBezTo>
                <a:cubicBezTo>
                  <a:pt x="2047915" y="26163"/>
                  <a:pt x="2207738" y="21777"/>
                  <a:pt x="2452254" y="0"/>
                </a:cubicBezTo>
                <a:cubicBezTo>
                  <a:pt x="2696770" y="-21777"/>
                  <a:pt x="2817103" y="18230"/>
                  <a:pt x="3065318" y="0"/>
                </a:cubicBezTo>
                <a:cubicBezTo>
                  <a:pt x="3060763" y="78357"/>
                  <a:pt x="3076403" y="248755"/>
                  <a:pt x="3065318" y="332706"/>
                </a:cubicBezTo>
                <a:cubicBezTo>
                  <a:pt x="3054233" y="416657"/>
                  <a:pt x="3046991" y="564651"/>
                  <a:pt x="3065318" y="707886"/>
                </a:cubicBezTo>
                <a:cubicBezTo>
                  <a:pt x="2799864" y="707064"/>
                  <a:pt x="2533243" y="681965"/>
                  <a:pt x="2390948" y="707886"/>
                </a:cubicBezTo>
                <a:cubicBezTo>
                  <a:pt x="2248653" y="733808"/>
                  <a:pt x="2017369" y="692293"/>
                  <a:pt x="1716578" y="707886"/>
                </a:cubicBezTo>
                <a:cubicBezTo>
                  <a:pt x="1415787" y="723480"/>
                  <a:pt x="1290522" y="677936"/>
                  <a:pt x="1072861" y="707886"/>
                </a:cubicBezTo>
                <a:cubicBezTo>
                  <a:pt x="855200" y="737836"/>
                  <a:pt x="471426" y="661764"/>
                  <a:pt x="0" y="707886"/>
                </a:cubicBezTo>
                <a:cubicBezTo>
                  <a:pt x="12965" y="586452"/>
                  <a:pt x="-2954" y="530991"/>
                  <a:pt x="0" y="375180"/>
                </a:cubicBezTo>
                <a:cubicBezTo>
                  <a:pt x="2954" y="219369"/>
                  <a:pt x="-13872" y="94828"/>
                  <a:pt x="0" y="0"/>
                </a:cubicBezTo>
                <a:close/>
              </a:path>
              <a:path w="3065318" h="707886" stroke="0" extrusionOk="0">
                <a:moveTo>
                  <a:pt x="0" y="0"/>
                </a:moveTo>
                <a:cubicBezTo>
                  <a:pt x="264027" y="4652"/>
                  <a:pt x="339634" y="14685"/>
                  <a:pt x="674370" y="0"/>
                </a:cubicBezTo>
                <a:cubicBezTo>
                  <a:pt x="1009106" y="-14685"/>
                  <a:pt x="1061894" y="-22047"/>
                  <a:pt x="1226127" y="0"/>
                </a:cubicBezTo>
                <a:cubicBezTo>
                  <a:pt x="1390360" y="22047"/>
                  <a:pt x="1641235" y="-2545"/>
                  <a:pt x="1869844" y="0"/>
                </a:cubicBezTo>
                <a:cubicBezTo>
                  <a:pt x="2098453" y="2545"/>
                  <a:pt x="2225055" y="-16495"/>
                  <a:pt x="2513561" y="0"/>
                </a:cubicBezTo>
                <a:cubicBezTo>
                  <a:pt x="2802067" y="16495"/>
                  <a:pt x="2800993" y="18476"/>
                  <a:pt x="3065318" y="0"/>
                </a:cubicBezTo>
                <a:cubicBezTo>
                  <a:pt x="3069645" y="130212"/>
                  <a:pt x="3078709" y="185106"/>
                  <a:pt x="3065318" y="339785"/>
                </a:cubicBezTo>
                <a:cubicBezTo>
                  <a:pt x="3051927" y="494464"/>
                  <a:pt x="3074118" y="563821"/>
                  <a:pt x="3065318" y="707886"/>
                </a:cubicBezTo>
                <a:cubicBezTo>
                  <a:pt x="2876859" y="682272"/>
                  <a:pt x="2696366" y="699537"/>
                  <a:pt x="2482908" y="707886"/>
                </a:cubicBezTo>
                <a:cubicBezTo>
                  <a:pt x="2269450" y="716236"/>
                  <a:pt x="2015373" y="738150"/>
                  <a:pt x="1839191" y="707886"/>
                </a:cubicBezTo>
                <a:cubicBezTo>
                  <a:pt x="1663009" y="677622"/>
                  <a:pt x="1440539" y="682115"/>
                  <a:pt x="1226127" y="707886"/>
                </a:cubicBezTo>
                <a:cubicBezTo>
                  <a:pt x="1011715" y="733657"/>
                  <a:pt x="895901" y="730492"/>
                  <a:pt x="613064" y="707886"/>
                </a:cubicBezTo>
                <a:cubicBezTo>
                  <a:pt x="330227" y="685280"/>
                  <a:pt x="266154" y="703922"/>
                  <a:pt x="0" y="707886"/>
                </a:cubicBezTo>
                <a:cubicBezTo>
                  <a:pt x="-956" y="537552"/>
                  <a:pt x="-15146" y="500225"/>
                  <a:pt x="0" y="353943"/>
                </a:cubicBezTo>
                <a:cubicBezTo>
                  <a:pt x="15146" y="207661"/>
                  <a:pt x="3903" y="1493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64797"/>
            </a:solidFill>
            <a:extLst>
              <a:ext uri="{C807C97D-BFC1-408E-A445-0C87EB9F89A2}">
                <ask:lineSketchStyleProps xmlns:ask="http://schemas.microsoft.com/office/drawing/2018/sketchyshapes" sd="10555422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ajawal" panose="00000500000000000000" pitchFamily="2" charset="-78"/>
                <a:cs typeface="Tajawal" panose="00000500000000000000" pitchFamily="2" charset="-78"/>
              </a:rPr>
              <a:t>Iterate until finding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559902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7F3E06-DAEE-F658-9AF7-1E2791A38BEA}"/>
              </a:ext>
            </a:extLst>
          </p:cNvPr>
          <p:cNvSpPr txBox="1"/>
          <p:nvPr/>
        </p:nvSpPr>
        <p:spPr>
          <a:xfrm>
            <a:off x="311727" y="3683757"/>
            <a:ext cx="1859973" cy="923330"/>
          </a:xfrm>
          <a:custGeom>
            <a:avLst/>
            <a:gdLst>
              <a:gd name="connsiteX0" fmla="*/ 0 w 1859973"/>
              <a:gd name="connsiteY0" fmla="*/ 0 h 923330"/>
              <a:gd name="connsiteX1" fmla="*/ 657190 w 1859973"/>
              <a:gd name="connsiteY1" fmla="*/ 0 h 923330"/>
              <a:gd name="connsiteX2" fmla="*/ 1221382 w 1859973"/>
              <a:gd name="connsiteY2" fmla="*/ 0 h 923330"/>
              <a:gd name="connsiteX3" fmla="*/ 1859973 w 1859973"/>
              <a:gd name="connsiteY3" fmla="*/ 0 h 923330"/>
              <a:gd name="connsiteX4" fmla="*/ 1859973 w 1859973"/>
              <a:gd name="connsiteY4" fmla="*/ 461665 h 923330"/>
              <a:gd name="connsiteX5" fmla="*/ 1859973 w 1859973"/>
              <a:gd name="connsiteY5" fmla="*/ 923330 h 923330"/>
              <a:gd name="connsiteX6" fmla="*/ 1239982 w 1859973"/>
              <a:gd name="connsiteY6" fmla="*/ 923330 h 923330"/>
              <a:gd name="connsiteX7" fmla="*/ 675790 w 1859973"/>
              <a:gd name="connsiteY7" fmla="*/ 923330 h 923330"/>
              <a:gd name="connsiteX8" fmla="*/ 0 w 1859973"/>
              <a:gd name="connsiteY8" fmla="*/ 923330 h 923330"/>
              <a:gd name="connsiteX9" fmla="*/ 0 w 1859973"/>
              <a:gd name="connsiteY9" fmla="*/ 470898 h 923330"/>
              <a:gd name="connsiteX10" fmla="*/ 0 w 1859973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59973" h="923330" fill="none" extrusionOk="0">
                <a:moveTo>
                  <a:pt x="0" y="0"/>
                </a:moveTo>
                <a:cubicBezTo>
                  <a:pt x="212855" y="31811"/>
                  <a:pt x="393593" y="16404"/>
                  <a:pt x="657190" y="0"/>
                </a:cubicBezTo>
                <a:cubicBezTo>
                  <a:pt x="920787" y="-16404"/>
                  <a:pt x="958841" y="-15842"/>
                  <a:pt x="1221382" y="0"/>
                </a:cubicBezTo>
                <a:cubicBezTo>
                  <a:pt x="1483923" y="15842"/>
                  <a:pt x="1561667" y="11127"/>
                  <a:pt x="1859973" y="0"/>
                </a:cubicBezTo>
                <a:cubicBezTo>
                  <a:pt x="1872178" y="129496"/>
                  <a:pt x="1846851" y="343775"/>
                  <a:pt x="1859973" y="461665"/>
                </a:cubicBezTo>
                <a:cubicBezTo>
                  <a:pt x="1873095" y="579556"/>
                  <a:pt x="1862337" y="695370"/>
                  <a:pt x="1859973" y="923330"/>
                </a:cubicBezTo>
                <a:cubicBezTo>
                  <a:pt x="1558600" y="915750"/>
                  <a:pt x="1444382" y="906933"/>
                  <a:pt x="1239982" y="923330"/>
                </a:cubicBezTo>
                <a:cubicBezTo>
                  <a:pt x="1035582" y="939727"/>
                  <a:pt x="864473" y="948214"/>
                  <a:pt x="675790" y="923330"/>
                </a:cubicBezTo>
                <a:cubicBezTo>
                  <a:pt x="487107" y="898446"/>
                  <a:pt x="142203" y="948138"/>
                  <a:pt x="0" y="923330"/>
                </a:cubicBezTo>
                <a:cubicBezTo>
                  <a:pt x="-11831" y="756523"/>
                  <a:pt x="15852" y="627771"/>
                  <a:pt x="0" y="470898"/>
                </a:cubicBezTo>
                <a:cubicBezTo>
                  <a:pt x="-15852" y="314025"/>
                  <a:pt x="18478" y="207689"/>
                  <a:pt x="0" y="0"/>
                </a:cubicBezTo>
                <a:close/>
              </a:path>
              <a:path w="1859973" h="923330" stroke="0" extrusionOk="0">
                <a:moveTo>
                  <a:pt x="0" y="0"/>
                </a:moveTo>
                <a:cubicBezTo>
                  <a:pt x="252728" y="-18088"/>
                  <a:pt x="386036" y="-19279"/>
                  <a:pt x="619991" y="0"/>
                </a:cubicBezTo>
                <a:cubicBezTo>
                  <a:pt x="853946" y="19279"/>
                  <a:pt x="1005802" y="-17381"/>
                  <a:pt x="1277181" y="0"/>
                </a:cubicBezTo>
                <a:cubicBezTo>
                  <a:pt x="1548560" y="17381"/>
                  <a:pt x="1574056" y="-19418"/>
                  <a:pt x="1859973" y="0"/>
                </a:cubicBezTo>
                <a:cubicBezTo>
                  <a:pt x="1843997" y="150626"/>
                  <a:pt x="1844304" y="248614"/>
                  <a:pt x="1859973" y="443198"/>
                </a:cubicBezTo>
                <a:cubicBezTo>
                  <a:pt x="1875642" y="637782"/>
                  <a:pt x="1857755" y="763618"/>
                  <a:pt x="1859973" y="923330"/>
                </a:cubicBezTo>
                <a:cubicBezTo>
                  <a:pt x="1653259" y="936502"/>
                  <a:pt x="1395172" y="942462"/>
                  <a:pt x="1239982" y="923330"/>
                </a:cubicBezTo>
                <a:cubicBezTo>
                  <a:pt x="1084792" y="904198"/>
                  <a:pt x="811773" y="922768"/>
                  <a:pt x="582792" y="923330"/>
                </a:cubicBezTo>
                <a:cubicBezTo>
                  <a:pt x="353811" y="923893"/>
                  <a:pt x="182050" y="926414"/>
                  <a:pt x="0" y="923330"/>
                </a:cubicBezTo>
                <a:cubicBezTo>
                  <a:pt x="-4481" y="784634"/>
                  <a:pt x="-21486" y="645114"/>
                  <a:pt x="0" y="480132"/>
                </a:cubicBezTo>
                <a:cubicBezTo>
                  <a:pt x="21486" y="315150"/>
                  <a:pt x="-21549" y="198352"/>
                  <a:pt x="0" y="0"/>
                </a:cubicBezTo>
                <a:close/>
              </a:path>
            </a:pathLst>
          </a:custGeom>
          <a:solidFill>
            <a:srgbClr val="D0CEFF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Identify problem category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A7066-5E28-0F1D-1FDE-1C26227EE6CA}"/>
              </a:ext>
            </a:extLst>
          </p:cNvPr>
          <p:cNvSpPr txBox="1"/>
          <p:nvPr/>
        </p:nvSpPr>
        <p:spPr>
          <a:xfrm>
            <a:off x="2328226" y="3822255"/>
            <a:ext cx="1631373" cy="646331"/>
          </a:xfrm>
          <a:custGeom>
            <a:avLst/>
            <a:gdLst>
              <a:gd name="connsiteX0" fmla="*/ 0 w 1631373"/>
              <a:gd name="connsiteY0" fmla="*/ 0 h 646331"/>
              <a:gd name="connsiteX1" fmla="*/ 511164 w 1631373"/>
              <a:gd name="connsiteY1" fmla="*/ 0 h 646331"/>
              <a:gd name="connsiteX2" fmla="*/ 1087582 w 1631373"/>
              <a:gd name="connsiteY2" fmla="*/ 0 h 646331"/>
              <a:gd name="connsiteX3" fmla="*/ 1631373 w 1631373"/>
              <a:gd name="connsiteY3" fmla="*/ 0 h 646331"/>
              <a:gd name="connsiteX4" fmla="*/ 1631373 w 1631373"/>
              <a:gd name="connsiteY4" fmla="*/ 646331 h 646331"/>
              <a:gd name="connsiteX5" fmla="*/ 1120209 w 1631373"/>
              <a:gd name="connsiteY5" fmla="*/ 646331 h 646331"/>
              <a:gd name="connsiteX6" fmla="*/ 576418 w 1631373"/>
              <a:gd name="connsiteY6" fmla="*/ 646331 h 646331"/>
              <a:gd name="connsiteX7" fmla="*/ 0 w 1631373"/>
              <a:gd name="connsiteY7" fmla="*/ 646331 h 646331"/>
              <a:gd name="connsiteX8" fmla="*/ 0 w 1631373"/>
              <a:gd name="connsiteY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1373" h="646331" fill="none" extrusionOk="0">
                <a:moveTo>
                  <a:pt x="0" y="0"/>
                </a:moveTo>
                <a:cubicBezTo>
                  <a:pt x="165200" y="8249"/>
                  <a:pt x="396328" y="-20553"/>
                  <a:pt x="511164" y="0"/>
                </a:cubicBezTo>
                <a:cubicBezTo>
                  <a:pt x="626000" y="20553"/>
                  <a:pt x="899537" y="-9726"/>
                  <a:pt x="1087582" y="0"/>
                </a:cubicBezTo>
                <a:cubicBezTo>
                  <a:pt x="1275627" y="9726"/>
                  <a:pt x="1393187" y="-2283"/>
                  <a:pt x="1631373" y="0"/>
                </a:cubicBezTo>
                <a:cubicBezTo>
                  <a:pt x="1605958" y="149858"/>
                  <a:pt x="1622644" y="414335"/>
                  <a:pt x="1631373" y="646331"/>
                </a:cubicBezTo>
                <a:cubicBezTo>
                  <a:pt x="1521627" y="650421"/>
                  <a:pt x="1317934" y="622465"/>
                  <a:pt x="1120209" y="646331"/>
                </a:cubicBezTo>
                <a:cubicBezTo>
                  <a:pt x="922484" y="670197"/>
                  <a:pt x="754471" y="671967"/>
                  <a:pt x="576418" y="646331"/>
                </a:cubicBezTo>
                <a:cubicBezTo>
                  <a:pt x="398365" y="620695"/>
                  <a:pt x="253755" y="632052"/>
                  <a:pt x="0" y="646331"/>
                </a:cubicBezTo>
                <a:cubicBezTo>
                  <a:pt x="27146" y="483878"/>
                  <a:pt x="28390" y="274760"/>
                  <a:pt x="0" y="0"/>
                </a:cubicBezTo>
                <a:close/>
              </a:path>
              <a:path w="1631373" h="646331" stroke="0" extrusionOk="0">
                <a:moveTo>
                  <a:pt x="0" y="0"/>
                </a:moveTo>
                <a:cubicBezTo>
                  <a:pt x="256742" y="-25322"/>
                  <a:pt x="361108" y="1969"/>
                  <a:pt x="527477" y="0"/>
                </a:cubicBezTo>
                <a:cubicBezTo>
                  <a:pt x="693846" y="-1969"/>
                  <a:pt x="842101" y="17858"/>
                  <a:pt x="1022327" y="0"/>
                </a:cubicBezTo>
                <a:cubicBezTo>
                  <a:pt x="1202553" y="-17858"/>
                  <a:pt x="1338401" y="-25064"/>
                  <a:pt x="1631373" y="0"/>
                </a:cubicBezTo>
                <a:cubicBezTo>
                  <a:pt x="1618633" y="172735"/>
                  <a:pt x="1605637" y="468923"/>
                  <a:pt x="1631373" y="646331"/>
                </a:cubicBezTo>
                <a:cubicBezTo>
                  <a:pt x="1486510" y="669734"/>
                  <a:pt x="1271248" y="671311"/>
                  <a:pt x="1103896" y="646331"/>
                </a:cubicBezTo>
                <a:cubicBezTo>
                  <a:pt x="936544" y="621351"/>
                  <a:pt x="754256" y="671862"/>
                  <a:pt x="592732" y="646331"/>
                </a:cubicBezTo>
                <a:cubicBezTo>
                  <a:pt x="431208" y="620800"/>
                  <a:pt x="281336" y="663202"/>
                  <a:pt x="0" y="646331"/>
                </a:cubicBezTo>
                <a:cubicBezTo>
                  <a:pt x="238" y="497340"/>
                  <a:pt x="24806" y="320107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730231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Data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50AC1-B524-B806-C65F-DC04E6A2E071}"/>
              </a:ext>
            </a:extLst>
          </p:cNvPr>
          <p:cNvSpPr txBox="1"/>
          <p:nvPr/>
        </p:nvSpPr>
        <p:spPr>
          <a:xfrm>
            <a:off x="4116125" y="3942537"/>
            <a:ext cx="1990416" cy="369332"/>
          </a:xfrm>
          <a:custGeom>
            <a:avLst/>
            <a:gdLst>
              <a:gd name="connsiteX0" fmla="*/ 0 w 1990416"/>
              <a:gd name="connsiteY0" fmla="*/ 0 h 369332"/>
              <a:gd name="connsiteX1" fmla="*/ 663472 w 1990416"/>
              <a:gd name="connsiteY1" fmla="*/ 0 h 369332"/>
              <a:gd name="connsiteX2" fmla="*/ 1267232 w 1990416"/>
              <a:gd name="connsiteY2" fmla="*/ 0 h 369332"/>
              <a:gd name="connsiteX3" fmla="*/ 1990416 w 1990416"/>
              <a:gd name="connsiteY3" fmla="*/ 0 h 369332"/>
              <a:gd name="connsiteX4" fmla="*/ 1990416 w 1990416"/>
              <a:gd name="connsiteY4" fmla="*/ 369332 h 369332"/>
              <a:gd name="connsiteX5" fmla="*/ 1326944 w 1990416"/>
              <a:gd name="connsiteY5" fmla="*/ 369332 h 369332"/>
              <a:gd name="connsiteX6" fmla="*/ 723184 w 1990416"/>
              <a:gd name="connsiteY6" fmla="*/ 369332 h 369332"/>
              <a:gd name="connsiteX7" fmla="*/ 0 w 1990416"/>
              <a:gd name="connsiteY7" fmla="*/ 369332 h 369332"/>
              <a:gd name="connsiteX8" fmla="*/ 0 w 1990416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0416" h="369332" fill="none" extrusionOk="0">
                <a:moveTo>
                  <a:pt x="0" y="0"/>
                </a:moveTo>
                <a:cubicBezTo>
                  <a:pt x="224548" y="28570"/>
                  <a:pt x="463334" y="2834"/>
                  <a:pt x="663472" y="0"/>
                </a:cubicBezTo>
                <a:cubicBezTo>
                  <a:pt x="863610" y="-2834"/>
                  <a:pt x="1026037" y="10295"/>
                  <a:pt x="1267232" y="0"/>
                </a:cubicBezTo>
                <a:cubicBezTo>
                  <a:pt x="1508427" y="-10295"/>
                  <a:pt x="1679722" y="35973"/>
                  <a:pt x="1990416" y="0"/>
                </a:cubicBezTo>
                <a:cubicBezTo>
                  <a:pt x="1990215" y="133555"/>
                  <a:pt x="1975350" y="243226"/>
                  <a:pt x="1990416" y="369332"/>
                </a:cubicBezTo>
                <a:cubicBezTo>
                  <a:pt x="1747428" y="366047"/>
                  <a:pt x="1463742" y="388974"/>
                  <a:pt x="1326944" y="369332"/>
                </a:cubicBezTo>
                <a:cubicBezTo>
                  <a:pt x="1190146" y="349690"/>
                  <a:pt x="999175" y="381626"/>
                  <a:pt x="723184" y="369332"/>
                </a:cubicBezTo>
                <a:cubicBezTo>
                  <a:pt x="447193" y="357038"/>
                  <a:pt x="217226" y="360576"/>
                  <a:pt x="0" y="369332"/>
                </a:cubicBezTo>
                <a:cubicBezTo>
                  <a:pt x="6285" y="291122"/>
                  <a:pt x="11644" y="124115"/>
                  <a:pt x="0" y="0"/>
                </a:cubicBezTo>
                <a:close/>
              </a:path>
              <a:path w="1990416" h="369332" stroke="0" extrusionOk="0">
                <a:moveTo>
                  <a:pt x="0" y="0"/>
                </a:moveTo>
                <a:cubicBezTo>
                  <a:pt x="225015" y="-15833"/>
                  <a:pt x="470443" y="-30474"/>
                  <a:pt x="703280" y="0"/>
                </a:cubicBezTo>
                <a:cubicBezTo>
                  <a:pt x="936117" y="30474"/>
                  <a:pt x="1200689" y="-880"/>
                  <a:pt x="1326944" y="0"/>
                </a:cubicBezTo>
                <a:cubicBezTo>
                  <a:pt x="1453199" y="880"/>
                  <a:pt x="1834078" y="14666"/>
                  <a:pt x="1990416" y="0"/>
                </a:cubicBezTo>
                <a:cubicBezTo>
                  <a:pt x="1982070" y="81648"/>
                  <a:pt x="1981689" y="293213"/>
                  <a:pt x="1990416" y="369332"/>
                </a:cubicBezTo>
                <a:cubicBezTo>
                  <a:pt x="1740568" y="353842"/>
                  <a:pt x="1554898" y="372152"/>
                  <a:pt x="1366752" y="369332"/>
                </a:cubicBezTo>
                <a:cubicBezTo>
                  <a:pt x="1178606" y="366512"/>
                  <a:pt x="823068" y="377107"/>
                  <a:pt x="683376" y="369332"/>
                </a:cubicBezTo>
                <a:cubicBezTo>
                  <a:pt x="543684" y="361557"/>
                  <a:pt x="245737" y="360871"/>
                  <a:pt x="0" y="369332"/>
                </a:cubicBezTo>
                <a:cubicBezTo>
                  <a:pt x="-16602" y="249016"/>
                  <a:pt x="-8556" y="100657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889659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Preprocessing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A2891-EA68-3C7A-39B2-C48C8D0F8F10}"/>
              </a:ext>
            </a:extLst>
          </p:cNvPr>
          <p:cNvSpPr txBox="1"/>
          <p:nvPr/>
        </p:nvSpPr>
        <p:spPr>
          <a:xfrm>
            <a:off x="8410009" y="3942537"/>
            <a:ext cx="1614752" cy="369332"/>
          </a:xfrm>
          <a:custGeom>
            <a:avLst/>
            <a:gdLst>
              <a:gd name="connsiteX0" fmla="*/ 0 w 1614752"/>
              <a:gd name="connsiteY0" fmla="*/ 0 h 369332"/>
              <a:gd name="connsiteX1" fmla="*/ 554398 w 1614752"/>
              <a:gd name="connsiteY1" fmla="*/ 0 h 369332"/>
              <a:gd name="connsiteX2" fmla="*/ 1124944 w 1614752"/>
              <a:gd name="connsiteY2" fmla="*/ 0 h 369332"/>
              <a:gd name="connsiteX3" fmla="*/ 1614752 w 1614752"/>
              <a:gd name="connsiteY3" fmla="*/ 0 h 369332"/>
              <a:gd name="connsiteX4" fmla="*/ 1614752 w 1614752"/>
              <a:gd name="connsiteY4" fmla="*/ 369332 h 369332"/>
              <a:gd name="connsiteX5" fmla="*/ 1044206 w 1614752"/>
              <a:gd name="connsiteY5" fmla="*/ 369332 h 369332"/>
              <a:gd name="connsiteX6" fmla="*/ 538251 w 1614752"/>
              <a:gd name="connsiteY6" fmla="*/ 369332 h 369332"/>
              <a:gd name="connsiteX7" fmla="*/ 0 w 1614752"/>
              <a:gd name="connsiteY7" fmla="*/ 369332 h 369332"/>
              <a:gd name="connsiteX8" fmla="*/ 0 w 1614752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752" h="369332" fill="none" extrusionOk="0">
                <a:moveTo>
                  <a:pt x="0" y="0"/>
                </a:moveTo>
                <a:cubicBezTo>
                  <a:pt x="182666" y="-2801"/>
                  <a:pt x="415830" y="25636"/>
                  <a:pt x="554398" y="0"/>
                </a:cubicBezTo>
                <a:cubicBezTo>
                  <a:pt x="692966" y="-25636"/>
                  <a:pt x="984003" y="13444"/>
                  <a:pt x="1124944" y="0"/>
                </a:cubicBezTo>
                <a:cubicBezTo>
                  <a:pt x="1265885" y="-13444"/>
                  <a:pt x="1471273" y="-19813"/>
                  <a:pt x="1614752" y="0"/>
                </a:cubicBezTo>
                <a:cubicBezTo>
                  <a:pt x="1628977" y="114015"/>
                  <a:pt x="1599183" y="243864"/>
                  <a:pt x="1614752" y="369332"/>
                </a:cubicBezTo>
                <a:cubicBezTo>
                  <a:pt x="1394017" y="391491"/>
                  <a:pt x="1204831" y="377866"/>
                  <a:pt x="1044206" y="369332"/>
                </a:cubicBezTo>
                <a:cubicBezTo>
                  <a:pt x="883581" y="360798"/>
                  <a:pt x="754589" y="345107"/>
                  <a:pt x="538251" y="369332"/>
                </a:cubicBezTo>
                <a:cubicBezTo>
                  <a:pt x="321913" y="393557"/>
                  <a:pt x="148644" y="373644"/>
                  <a:pt x="0" y="369332"/>
                </a:cubicBezTo>
                <a:cubicBezTo>
                  <a:pt x="-2584" y="244772"/>
                  <a:pt x="-5285" y="147940"/>
                  <a:pt x="0" y="0"/>
                </a:cubicBezTo>
                <a:close/>
              </a:path>
              <a:path w="1614752" h="369332" stroke="0" extrusionOk="0">
                <a:moveTo>
                  <a:pt x="0" y="0"/>
                </a:moveTo>
                <a:cubicBezTo>
                  <a:pt x="259339" y="7351"/>
                  <a:pt x="368906" y="16058"/>
                  <a:pt x="570546" y="0"/>
                </a:cubicBezTo>
                <a:cubicBezTo>
                  <a:pt x="772186" y="-16058"/>
                  <a:pt x="852924" y="-14939"/>
                  <a:pt x="1108796" y="0"/>
                </a:cubicBezTo>
                <a:cubicBezTo>
                  <a:pt x="1364668" y="14939"/>
                  <a:pt x="1487229" y="3590"/>
                  <a:pt x="1614752" y="0"/>
                </a:cubicBezTo>
                <a:cubicBezTo>
                  <a:pt x="1624886" y="110765"/>
                  <a:pt x="1628250" y="287737"/>
                  <a:pt x="1614752" y="369332"/>
                </a:cubicBezTo>
                <a:cubicBezTo>
                  <a:pt x="1465231" y="382656"/>
                  <a:pt x="1228249" y="342318"/>
                  <a:pt x="1060354" y="369332"/>
                </a:cubicBezTo>
                <a:cubicBezTo>
                  <a:pt x="892459" y="396346"/>
                  <a:pt x="796693" y="372695"/>
                  <a:pt x="554398" y="369332"/>
                </a:cubicBezTo>
                <a:cubicBezTo>
                  <a:pt x="312103" y="365969"/>
                  <a:pt x="154232" y="342889"/>
                  <a:pt x="0" y="369332"/>
                </a:cubicBezTo>
                <a:cubicBezTo>
                  <a:pt x="-17904" y="249882"/>
                  <a:pt x="18299" y="156833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1166792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Train a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16A11-69C7-E3DA-16BD-92E5C5E9B43C}"/>
              </a:ext>
            </a:extLst>
          </p:cNvPr>
          <p:cNvSpPr txBox="1"/>
          <p:nvPr/>
        </p:nvSpPr>
        <p:spPr>
          <a:xfrm>
            <a:off x="10329477" y="3942537"/>
            <a:ext cx="1717050" cy="369332"/>
          </a:xfrm>
          <a:custGeom>
            <a:avLst/>
            <a:gdLst>
              <a:gd name="connsiteX0" fmla="*/ 0 w 1717050"/>
              <a:gd name="connsiteY0" fmla="*/ 0 h 369332"/>
              <a:gd name="connsiteX1" fmla="*/ 606691 w 1717050"/>
              <a:gd name="connsiteY1" fmla="*/ 0 h 369332"/>
              <a:gd name="connsiteX2" fmla="*/ 1161871 w 1717050"/>
              <a:gd name="connsiteY2" fmla="*/ 0 h 369332"/>
              <a:gd name="connsiteX3" fmla="*/ 1717050 w 1717050"/>
              <a:gd name="connsiteY3" fmla="*/ 0 h 369332"/>
              <a:gd name="connsiteX4" fmla="*/ 1717050 w 1717050"/>
              <a:gd name="connsiteY4" fmla="*/ 369332 h 369332"/>
              <a:gd name="connsiteX5" fmla="*/ 1144700 w 1717050"/>
              <a:gd name="connsiteY5" fmla="*/ 369332 h 369332"/>
              <a:gd name="connsiteX6" fmla="*/ 538009 w 1717050"/>
              <a:gd name="connsiteY6" fmla="*/ 369332 h 369332"/>
              <a:gd name="connsiteX7" fmla="*/ 0 w 1717050"/>
              <a:gd name="connsiteY7" fmla="*/ 369332 h 369332"/>
              <a:gd name="connsiteX8" fmla="*/ 0 w 1717050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7050" h="369332" fill="none" extrusionOk="0">
                <a:moveTo>
                  <a:pt x="0" y="0"/>
                </a:moveTo>
                <a:cubicBezTo>
                  <a:pt x="221081" y="-4338"/>
                  <a:pt x="347677" y="7615"/>
                  <a:pt x="606691" y="0"/>
                </a:cubicBezTo>
                <a:cubicBezTo>
                  <a:pt x="865705" y="-7615"/>
                  <a:pt x="1030444" y="-25698"/>
                  <a:pt x="1161871" y="0"/>
                </a:cubicBezTo>
                <a:cubicBezTo>
                  <a:pt x="1293298" y="25698"/>
                  <a:pt x="1505285" y="23050"/>
                  <a:pt x="1717050" y="0"/>
                </a:cubicBezTo>
                <a:cubicBezTo>
                  <a:pt x="1716850" y="176671"/>
                  <a:pt x="1700572" y="240116"/>
                  <a:pt x="1717050" y="369332"/>
                </a:cubicBezTo>
                <a:cubicBezTo>
                  <a:pt x="1444915" y="362709"/>
                  <a:pt x="1373509" y="388535"/>
                  <a:pt x="1144700" y="369332"/>
                </a:cubicBezTo>
                <a:cubicBezTo>
                  <a:pt x="915891" y="350130"/>
                  <a:pt x="790068" y="340483"/>
                  <a:pt x="538009" y="369332"/>
                </a:cubicBezTo>
                <a:cubicBezTo>
                  <a:pt x="285950" y="398181"/>
                  <a:pt x="201927" y="390186"/>
                  <a:pt x="0" y="369332"/>
                </a:cubicBezTo>
                <a:cubicBezTo>
                  <a:pt x="15193" y="259531"/>
                  <a:pt x="17952" y="169163"/>
                  <a:pt x="0" y="0"/>
                </a:cubicBezTo>
                <a:close/>
              </a:path>
              <a:path w="1717050" h="369332" stroke="0" extrusionOk="0">
                <a:moveTo>
                  <a:pt x="0" y="0"/>
                </a:moveTo>
                <a:cubicBezTo>
                  <a:pt x="251296" y="-5165"/>
                  <a:pt x="440979" y="22853"/>
                  <a:pt x="589521" y="0"/>
                </a:cubicBezTo>
                <a:cubicBezTo>
                  <a:pt x="738063" y="-22853"/>
                  <a:pt x="947919" y="-21561"/>
                  <a:pt x="1179041" y="0"/>
                </a:cubicBezTo>
                <a:cubicBezTo>
                  <a:pt x="1410163" y="21561"/>
                  <a:pt x="1483989" y="-25947"/>
                  <a:pt x="1717050" y="0"/>
                </a:cubicBezTo>
                <a:cubicBezTo>
                  <a:pt x="1726056" y="144302"/>
                  <a:pt x="1718001" y="261922"/>
                  <a:pt x="1717050" y="369332"/>
                </a:cubicBezTo>
                <a:cubicBezTo>
                  <a:pt x="1458784" y="392052"/>
                  <a:pt x="1327176" y="354692"/>
                  <a:pt x="1144700" y="369332"/>
                </a:cubicBezTo>
                <a:cubicBezTo>
                  <a:pt x="962224" y="383973"/>
                  <a:pt x="729136" y="343634"/>
                  <a:pt x="555180" y="369332"/>
                </a:cubicBezTo>
                <a:cubicBezTo>
                  <a:pt x="381224" y="395030"/>
                  <a:pt x="154627" y="347524"/>
                  <a:pt x="0" y="369332"/>
                </a:cubicBezTo>
                <a:cubicBezTo>
                  <a:pt x="-17452" y="192706"/>
                  <a:pt x="-13487" y="153811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059331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06A05-01E8-6228-7811-6F0B451D21ED}"/>
              </a:ext>
            </a:extLst>
          </p:cNvPr>
          <p:cNvSpPr txBox="1"/>
          <p:nvPr/>
        </p:nvSpPr>
        <p:spPr>
          <a:xfrm>
            <a:off x="6263067" y="3690234"/>
            <a:ext cx="1990416" cy="923330"/>
          </a:xfrm>
          <a:custGeom>
            <a:avLst/>
            <a:gdLst>
              <a:gd name="connsiteX0" fmla="*/ 0 w 1990416"/>
              <a:gd name="connsiteY0" fmla="*/ 0 h 923330"/>
              <a:gd name="connsiteX1" fmla="*/ 643568 w 1990416"/>
              <a:gd name="connsiteY1" fmla="*/ 0 h 923330"/>
              <a:gd name="connsiteX2" fmla="*/ 1307040 w 1990416"/>
              <a:gd name="connsiteY2" fmla="*/ 0 h 923330"/>
              <a:gd name="connsiteX3" fmla="*/ 1990416 w 1990416"/>
              <a:gd name="connsiteY3" fmla="*/ 0 h 923330"/>
              <a:gd name="connsiteX4" fmla="*/ 1990416 w 1990416"/>
              <a:gd name="connsiteY4" fmla="*/ 443198 h 923330"/>
              <a:gd name="connsiteX5" fmla="*/ 1990416 w 1990416"/>
              <a:gd name="connsiteY5" fmla="*/ 923330 h 923330"/>
              <a:gd name="connsiteX6" fmla="*/ 1287136 w 1990416"/>
              <a:gd name="connsiteY6" fmla="*/ 923330 h 923330"/>
              <a:gd name="connsiteX7" fmla="*/ 663472 w 1990416"/>
              <a:gd name="connsiteY7" fmla="*/ 923330 h 923330"/>
              <a:gd name="connsiteX8" fmla="*/ 0 w 1990416"/>
              <a:gd name="connsiteY8" fmla="*/ 923330 h 923330"/>
              <a:gd name="connsiteX9" fmla="*/ 0 w 1990416"/>
              <a:gd name="connsiteY9" fmla="*/ 452432 h 923330"/>
              <a:gd name="connsiteX10" fmla="*/ 0 w 1990416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0416" h="923330" fill="none" extrusionOk="0">
                <a:moveTo>
                  <a:pt x="0" y="0"/>
                </a:moveTo>
                <a:cubicBezTo>
                  <a:pt x="294786" y="4230"/>
                  <a:pt x="391911" y="-26540"/>
                  <a:pt x="643568" y="0"/>
                </a:cubicBezTo>
                <a:cubicBezTo>
                  <a:pt x="895225" y="26540"/>
                  <a:pt x="1115277" y="4577"/>
                  <a:pt x="1307040" y="0"/>
                </a:cubicBezTo>
                <a:cubicBezTo>
                  <a:pt x="1498803" y="-4577"/>
                  <a:pt x="1690286" y="23071"/>
                  <a:pt x="1990416" y="0"/>
                </a:cubicBezTo>
                <a:cubicBezTo>
                  <a:pt x="2009389" y="122414"/>
                  <a:pt x="1968264" y="268453"/>
                  <a:pt x="1990416" y="443198"/>
                </a:cubicBezTo>
                <a:cubicBezTo>
                  <a:pt x="2012568" y="617943"/>
                  <a:pt x="2013726" y="705125"/>
                  <a:pt x="1990416" y="923330"/>
                </a:cubicBezTo>
                <a:cubicBezTo>
                  <a:pt x="1791831" y="935171"/>
                  <a:pt x="1456058" y="944281"/>
                  <a:pt x="1287136" y="923330"/>
                </a:cubicBezTo>
                <a:cubicBezTo>
                  <a:pt x="1118214" y="902379"/>
                  <a:pt x="864647" y="947485"/>
                  <a:pt x="663472" y="923330"/>
                </a:cubicBezTo>
                <a:cubicBezTo>
                  <a:pt x="462297" y="899175"/>
                  <a:pt x="236280" y="916244"/>
                  <a:pt x="0" y="923330"/>
                </a:cubicBezTo>
                <a:cubicBezTo>
                  <a:pt x="-1235" y="694982"/>
                  <a:pt x="-17706" y="594754"/>
                  <a:pt x="0" y="452432"/>
                </a:cubicBezTo>
                <a:cubicBezTo>
                  <a:pt x="17706" y="310110"/>
                  <a:pt x="-276" y="182104"/>
                  <a:pt x="0" y="0"/>
                </a:cubicBezTo>
                <a:close/>
              </a:path>
              <a:path w="1990416" h="923330" stroke="0" extrusionOk="0">
                <a:moveTo>
                  <a:pt x="0" y="0"/>
                </a:moveTo>
                <a:cubicBezTo>
                  <a:pt x="208688" y="8163"/>
                  <a:pt x="475258" y="21762"/>
                  <a:pt x="683376" y="0"/>
                </a:cubicBezTo>
                <a:cubicBezTo>
                  <a:pt x="891494" y="-21762"/>
                  <a:pt x="1147109" y="6078"/>
                  <a:pt x="1287136" y="0"/>
                </a:cubicBezTo>
                <a:cubicBezTo>
                  <a:pt x="1427163" y="-6078"/>
                  <a:pt x="1814303" y="11053"/>
                  <a:pt x="1990416" y="0"/>
                </a:cubicBezTo>
                <a:cubicBezTo>
                  <a:pt x="1978183" y="204399"/>
                  <a:pt x="1981226" y="333003"/>
                  <a:pt x="1990416" y="433965"/>
                </a:cubicBezTo>
                <a:cubicBezTo>
                  <a:pt x="1999606" y="534927"/>
                  <a:pt x="2004770" y="724207"/>
                  <a:pt x="1990416" y="923330"/>
                </a:cubicBezTo>
                <a:cubicBezTo>
                  <a:pt x="1640172" y="920496"/>
                  <a:pt x="1492575" y="927317"/>
                  <a:pt x="1287136" y="923330"/>
                </a:cubicBezTo>
                <a:cubicBezTo>
                  <a:pt x="1081697" y="919343"/>
                  <a:pt x="911857" y="911916"/>
                  <a:pt x="683376" y="923330"/>
                </a:cubicBezTo>
                <a:cubicBezTo>
                  <a:pt x="454895" y="934744"/>
                  <a:pt x="291764" y="937740"/>
                  <a:pt x="0" y="923330"/>
                </a:cubicBezTo>
                <a:cubicBezTo>
                  <a:pt x="-934" y="798912"/>
                  <a:pt x="-358" y="637103"/>
                  <a:pt x="0" y="452432"/>
                </a:cubicBezTo>
                <a:cubicBezTo>
                  <a:pt x="358" y="267761"/>
                  <a:pt x="-21589" y="137514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6370690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Plan model evaluation strategy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456E006-7489-B4CF-23C6-78DF23490E7C}"/>
                  </a:ext>
                </a:extLst>
              </p14:cNvPr>
              <p14:cNvContentPartPr/>
              <p14:nvPr/>
            </p14:nvContentPartPr>
            <p14:xfrm>
              <a:off x="3431798" y="1830780"/>
              <a:ext cx="7594560" cy="2045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456E006-7489-B4CF-23C6-78DF23490E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3799" y="1812777"/>
                <a:ext cx="7630198" cy="2080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87CA25-AFD6-8842-2415-8B9F255F7AC7}"/>
                  </a:ext>
                </a:extLst>
              </p14:cNvPr>
              <p14:cNvContentPartPr/>
              <p14:nvPr/>
            </p14:nvContentPartPr>
            <p14:xfrm>
              <a:off x="2140118" y="4043700"/>
              <a:ext cx="186120" cy="146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87CA25-AFD6-8842-2415-8B9F255F7A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2118" y="4025744"/>
                <a:ext cx="221760" cy="182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93A9B15-59CD-30AA-705C-4CC807DF6D63}"/>
                  </a:ext>
                </a:extLst>
              </p14:cNvPr>
              <p14:cNvContentPartPr/>
              <p14:nvPr/>
            </p14:nvContentPartPr>
            <p14:xfrm>
              <a:off x="3958838" y="4056300"/>
              <a:ext cx="142920" cy="120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93A9B15-59CD-30AA-705C-4CC807DF6D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0838" y="4038300"/>
                <a:ext cx="1785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C3690A5-0043-F1E9-5A81-810E23A79E49}"/>
                  </a:ext>
                </a:extLst>
              </p14:cNvPr>
              <p14:cNvContentPartPr/>
              <p14:nvPr/>
            </p14:nvContentPartPr>
            <p14:xfrm>
              <a:off x="6119918" y="4061700"/>
              <a:ext cx="132120" cy="141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C3690A5-0043-F1E9-5A81-810E23A79E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01869" y="4043746"/>
                <a:ext cx="167857" cy="177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08CA20E-CE7C-A59A-4E3B-9B31022D99B0}"/>
                  </a:ext>
                </a:extLst>
              </p14:cNvPr>
              <p14:cNvContentPartPr/>
              <p14:nvPr/>
            </p14:nvContentPartPr>
            <p14:xfrm>
              <a:off x="8260478" y="4040820"/>
              <a:ext cx="138240" cy="121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08CA20E-CE7C-A59A-4E3B-9B31022D99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42478" y="4022820"/>
                <a:ext cx="1738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902F06F-72ED-3088-6B4F-787BA3D96810}"/>
                  </a:ext>
                </a:extLst>
              </p14:cNvPr>
              <p14:cNvContentPartPr/>
              <p14:nvPr/>
            </p14:nvContentPartPr>
            <p14:xfrm>
              <a:off x="10026998" y="4076100"/>
              <a:ext cx="284400" cy="140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902F06F-72ED-3088-6B4F-787BA3D968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08998" y="4058100"/>
                <a:ext cx="320040" cy="1764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82742A2-8601-38A2-68E6-5753FDDA52C4}"/>
              </a:ext>
            </a:extLst>
          </p:cNvPr>
          <p:cNvSpPr txBox="1"/>
          <p:nvPr/>
        </p:nvSpPr>
        <p:spPr>
          <a:xfrm>
            <a:off x="5108044" y="1476837"/>
            <a:ext cx="3065318" cy="707886"/>
          </a:xfrm>
          <a:custGeom>
            <a:avLst/>
            <a:gdLst>
              <a:gd name="connsiteX0" fmla="*/ 0 w 3065318"/>
              <a:gd name="connsiteY0" fmla="*/ 0 h 707886"/>
              <a:gd name="connsiteX1" fmla="*/ 613064 w 3065318"/>
              <a:gd name="connsiteY1" fmla="*/ 0 h 707886"/>
              <a:gd name="connsiteX2" fmla="*/ 1195474 w 3065318"/>
              <a:gd name="connsiteY2" fmla="*/ 0 h 707886"/>
              <a:gd name="connsiteX3" fmla="*/ 1777884 w 3065318"/>
              <a:gd name="connsiteY3" fmla="*/ 0 h 707886"/>
              <a:gd name="connsiteX4" fmla="*/ 2452254 w 3065318"/>
              <a:gd name="connsiteY4" fmla="*/ 0 h 707886"/>
              <a:gd name="connsiteX5" fmla="*/ 3065318 w 3065318"/>
              <a:gd name="connsiteY5" fmla="*/ 0 h 707886"/>
              <a:gd name="connsiteX6" fmla="*/ 3065318 w 3065318"/>
              <a:gd name="connsiteY6" fmla="*/ 332706 h 707886"/>
              <a:gd name="connsiteX7" fmla="*/ 3065318 w 3065318"/>
              <a:gd name="connsiteY7" fmla="*/ 707886 h 707886"/>
              <a:gd name="connsiteX8" fmla="*/ 2390948 w 3065318"/>
              <a:gd name="connsiteY8" fmla="*/ 707886 h 707886"/>
              <a:gd name="connsiteX9" fmla="*/ 1716578 w 3065318"/>
              <a:gd name="connsiteY9" fmla="*/ 707886 h 707886"/>
              <a:gd name="connsiteX10" fmla="*/ 1072861 w 3065318"/>
              <a:gd name="connsiteY10" fmla="*/ 707886 h 707886"/>
              <a:gd name="connsiteX11" fmla="*/ 0 w 3065318"/>
              <a:gd name="connsiteY11" fmla="*/ 707886 h 707886"/>
              <a:gd name="connsiteX12" fmla="*/ 0 w 3065318"/>
              <a:gd name="connsiteY12" fmla="*/ 375180 h 707886"/>
              <a:gd name="connsiteX13" fmla="*/ 0 w 3065318"/>
              <a:gd name="connsiteY13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5318" h="707886" fill="none" extrusionOk="0">
                <a:moveTo>
                  <a:pt x="0" y="0"/>
                </a:moveTo>
                <a:cubicBezTo>
                  <a:pt x="230385" y="648"/>
                  <a:pt x="368149" y="-18932"/>
                  <a:pt x="613064" y="0"/>
                </a:cubicBezTo>
                <a:cubicBezTo>
                  <a:pt x="857979" y="18932"/>
                  <a:pt x="1048812" y="-20160"/>
                  <a:pt x="1195474" y="0"/>
                </a:cubicBezTo>
                <a:cubicBezTo>
                  <a:pt x="1342136" y="20160"/>
                  <a:pt x="1507853" y="-26163"/>
                  <a:pt x="1777884" y="0"/>
                </a:cubicBezTo>
                <a:cubicBezTo>
                  <a:pt x="2047915" y="26163"/>
                  <a:pt x="2207738" y="21777"/>
                  <a:pt x="2452254" y="0"/>
                </a:cubicBezTo>
                <a:cubicBezTo>
                  <a:pt x="2696770" y="-21777"/>
                  <a:pt x="2817103" y="18230"/>
                  <a:pt x="3065318" y="0"/>
                </a:cubicBezTo>
                <a:cubicBezTo>
                  <a:pt x="3060763" y="78357"/>
                  <a:pt x="3076403" y="248755"/>
                  <a:pt x="3065318" y="332706"/>
                </a:cubicBezTo>
                <a:cubicBezTo>
                  <a:pt x="3054233" y="416657"/>
                  <a:pt x="3046991" y="564651"/>
                  <a:pt x="3065318" y="707886"/>
                </a:cubicBezTo>
                <a:cubicBezTo>
                  <a:pt x="2799864" y="707064"/>
                  <a:pt x="2533243" y="681965"/>
                  <a:pt x="2390948" y="707886"/>
                </a:cubicBezTo>
                <a:cubicBezTo>
                  <a:pt x="2248653" y="733808"/>
                  <a:pt x="2017369" y="692293"/>
                  <a:pt x="1716578" y="707886"/>
                </a:cubicBezTo>
                <a:cubicBezTo>
                  <a:pt x="1415787" y="723480"/>
                  <a:pt x="1290522" y="677936"/>
                  <a:pt x="1072861" y="707886"/>
                </a:cubicBezTo>
                <a:cubicBezTo>
                  <a:pt x="855200" y="737836"/>
                  <a:pt x="471426" y="661764"/>
                  <a:pt x="0" y="707886"/>
                </a:cubicBezTo>
                <a:cubicBezTo>
                  <a:pt x="12965" y="586452"/>
                  <a:pt x="-2954" y="530991"/>
                  <a:pt x="0" y="375180"/>
                </a:cubicBezTo>
                <a:cubicBezTo>
                  <a:pt x="2954" y="219369"/>
                  <a:pt x="-13872" y="94828"/>
                  <a:pt x="0" y="0"/>
                </a:cubicBezTo>
                <a:close/>
              </a:path>
              <a:path w="3065318" h="707886" stroke="0" extrusionOk="0">
                <a:moveTo>
                  <a:pt x="0" y="0"/>
                </a:moveTo>
                <a:cubicBezTo>
                  <a:pt x="264027" y="4652"/>
                  <a:pt x="339634" y="14685"/>
                  <a:pt x="674370" y="0"/>
                </a:cubicBezTo>
                <a:cubicBezTo>
                  <a:pt x="1009106" y="-14685"/>
                  <a:pt x="1061894" y="-22047"/>
                  <a:pt x="1226127" y="0"/>
                </a:cubicBezTo>
                <a:cubicBezTo>
                  <a:pt x="1390360" y="22047"/>
                  <a:pt x="1641235" y="-2545"/>
                  <a:pt x="1869844" y="0"/>
                </a:cubicBezTo>
                <a:cubicBezTo>
                  <a:pt x="2098453" y="2545"/>
                  <a:pt x="2225055" y="-16495"/>
                  <a:pt x="2513561" y="0"/>
                </a:cubicBezTo>
                <a:cubicBezTo>
                  <a:pt x="2802067" y="16495"/>
                  <a:pt x="2800993" y="18476"/>
                  <a:pt x="3065318" y="0"/>
                </a:cubicBezTo>
                <a:cubicBezTo>
                  <a:pt x="3069645" y="130212"/>
                  <a:pt x="3078709" y="185106"/>
                  <a:pt x="3065318" y="339785"/>
                </a:cubicBezTo>
                <a:cubicBezTo>
                  <a:pt x="3051927" y="494464"/>
                  <a:pt x="3074118" y="563821"/>
                  <a:pt x="3065318" y="707886"/>
                </a:cubicBezTo>
                <a:cubicBezTo>
                  <a:pt x="2876859" y="682272"/>
                  <a:pt x="2696366" y="699537"/>
                  <a:pt x="2482908" y="707886"/>
                </a:cubicBezTo>
                <a:cubicBezTo>
                  <a:pt x="2269450" y="716236"/>
                  <a:pt x="2015373" y="738150"/>
                  <a:pt x="1839191" y="707886"/>
                </a:cubicBezTo>
                <a:cubicBezTo>
                  <a:pt x="1663009" y="677622"/>
                  <a:pt x="1440539" y="682115"/>
                  <a:pt x="1226127" y="707886"/>
                </a:cubicBezTo>
                <a:cubicBezTo>
                  <a:pt x="1011715" y="733657"/>
                  <a:pt x="895901" y="730492"/>
                  <a:pt x="613064" y="707886"/>
                </a:cubicBezTo>
                <a:cubicBezTo>
                  <a:pt x="330227" y="685280"/>
                  <a:pt x="266154" y="703922"/>
                  <a:pt x="0" y="707886"/>
                </a:cubicBezTo>
                <a:cubicBezTo>
                  <a:pt x="-956" y="537552"/>
                  <a:pt x="-15146" y="500225"/>
                  <a:pt x="0" y="353943"/>
                </a:cubicBezTo>
                <a:cubicBezTo>
                  <a:pt x="15146" y="207661"/>
                  <a:pt x="3903" y="1493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64797"/>
            </a:solidFill>
            <a:extLst>
              <a:ext uri="{C807C97D-BFC1-408E-A445-0C87EB9F89A2}">
                <ask:lineSketchStyleProps xmlns:ask="http://schemas.microsoft.com/office/drawing/2018/sketchyshapes" sd="10555422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ajawal" panose="00000500000000000000" pitchFamily="2" charset="-78"/>
                <a:cs typeface="Tajawal" panose="00000500000000000000" pitchFamily="2" charset="-78"/>
              </a:rPr>
              <a:t>Iterate until finding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275677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F9F6D-A88C-5DE7-172E-6C98664FAB77}"/>
              </a:ext>
            </a:extLst>
          </p:cNvPr>
          <p:cNvSpPr txBox="1"/>
          <p:nvPr/>
        </p:nvSpPr>
        <p:spPr>
          <a:xfrm>
            <a:off x="1648429" y="480523"/>
            <a:ext cx="9850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OM" sz="6000" b="1" dirty="0">
                <a:solidFill>
                  <a:srgbClr val="6830B9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استخدامات تعلم الآلة</a:t>
            </a:r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AC64A7A-435F-3F89-B2A4-36F2405E3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3824622"/>
            <a:ext cx="3296858" cy="2947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468840-112C-D184-74E8-C136C320376E}"/>
              </a:ext>
            </a:extLst>
          </p:cNvPr>
          <p:cNvSpPr txBox="1"/>
          <p:nvPr/>
        </p:nvSpPr>
        <p:spPr>
          <a:xfrm>
            <a:off x="1648429" y="1644740"/>
            <a:ext cx="9850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r" rtl="1">
              <a:buFontTx/>
              <a:buChar char="-"/>
            </a:pPr>
            <a:r>
              <a:rPr lang="ar-OM" sz="3600" b="1" dirty="0">
                <a:latin typeface="Tajawal" panose="00000500000000000000" pitchFamily="2" charset="-78"/>
                <a:cs typeface="Tajawal" panose="00000500000000000000" pitchFamily="2" charset="-78"/>
              </a:rPr>
              <a:t>توقع المستقبل</a:t>
            </a:r>
            <a:r>
              <a:rPr lang="ar-OM" sz="3600" dirty="0">
                <a:latin typeface="Tajawal" panose="00000500000000000000" pitchFamily="2" charset="-78"/>
                <a:cs typeface="Tajawal" panose="00000500000000000000" pitchFamily="2" charset="-78"/>
              </a:rPr>
              <a:t>: الطقس، أسعار الأسهم، حساب الربح.</a:t>
            </a:r>
          </a:p>
          <a:p>
            <a:pPr marL="571500" indent="-571500" algn="r" rtl="1">
              <a:buFontTx/>
              <a:buChar char="-"/>
            </a:pPr>
            <a:r>
              <a:rPr lang="ar-OM" sz="3600" b="1" dirty="0">
                <a:latin typeface="Tajawal" panose="00000500000000000000" pitchFamily="2" charset="-78"/>
                <a:cs typeface="Tajawal" panose="00000500000000000000" pitchFamily="2" charset="-78"/>
              </a:rPr>
              <a:t>التعرف على الصور</a:t>
            </a:r>
            <a:r>
              <a:rPr lang="ar-OM" sz="3600" dirty="0">
                <a:latin typeface="Tajawal" panose="00000500000000000000" pitchFamily="2" charset="-78"/>
                <a:cs typeface="Tajawal" panose="00000500000000000000" pitchFamily="2" charset="-78"/>
              </a:rPr>
              <a:t>: التعرف على الأشخاص.</a:t>
            </a:r>
          </a:p>
          <a:p>
            <a:pPr marL="571500" indent="-571500" algn="r" rtl="1">
              <a:buFontTx/>
              <a:buChar char="-"/>
            </a:pPr>
            <a:r>
              <a:rPr lang="ar-OM" sz="3600" b="1" dirty="0">
                <a:latin typeface="Tajawal" panose="00000500000000000000" pitchFamily="2" charset="-78"/>
                <a:cs typeface="Tajawal" panose="00000500000000000000" pitchFamily="2" charset="-78"/>
              </a:rPr>
              <a:t>تمييز الصوت</a:t>
            </a:r>
            <a:r>
              <a:rPr lang="ar-OM" sz="3600" dirty="0">
                <a:latin typeface="Tajawal" panose="00000500000000000000" pitchFamily="2" charset="-78"/>
                <a:cs typeface="Tajawal" panose="00000500000000000000" pitchFamily="2" charset="-78"/>
              </a:rPr>
              <a:t>: تحويل الصوت إلى نص.</a:t>
            </a:r>
          </a:p>
          <a:p>
            <a:pPr marL="571500" indent="-571500" algn="r" rtl="1">
              <a:buFontTx/>
              <a:buChar char="-"/>
            </a:pPr>
            <a:r>
              <a:rPr lang="ar-OM" sz="3600" b="1" dirty="0">
                <a:latin typeface="Tajawal" panose="00000500000000000000" pitchFamily="2" charset="-78"/>
                <a:cs typeface="Tajawal" panose="00000500000000000000" pitchFamily="2" charset="-78"/>
              </a:rPr>
              <a:t>التشخيص الطبي</a:t>
            </a:r>
            <a:r>
              <a:rPr lang="ar-OM" sz="3600" dirty="0">
                <a:latin typeface="Tajawal" panose="00000500000000000000" pitchFamily="2" charset="-78"/>
                <a:cs typeface="Tajawal" panose="00000500000000000000" pitchFamily="2" charset="-78"/>
              </a:rPr>
              <a:t>.</a:t>
            </a:r>
          </a:p>
          <a:p>
            <a:pPr marL="571500" indent="-571500" algn="r" rtl="1">
              <a:buFontTx/>
              <a:buChar char="-"/>
            </a:pPr>
            <a:r>
              <a:rPr lang="ar-OM" sz="3600" b="1" dirty="0">
                <a:latin typeface="Tajawal" panose="00000500000000000000" pitchFamily="2" charset="-78"/>
                <a:cs typeface="Tajawal" panose="00000500000000000000" pitchFamily="2" charset="-78"/>
              </a:rPr>
              <a:t>قراءة النصوص</a:t>
            </a:r>
            <a:r>
              <a:rPr lang="ar-OM" sz="3600" dirty="0">
                <a:latin typeface="Tajawal" panose="00000500000000000000" pitchFamily="2" charset="-78"/>
                <a:cs typeface="Tajawal" panose="00000500000000000000" pitchFamily="2" charset="-78"/>
              </a:rPr>
              <a:t>: الترجمة.</a:t>
            </a:r>
          </a:p>
          <a:p>
            <a:pPr marL="571500" indent="-571500" algn="r" rtl="1">
              <a:buFontTx/>
              <a:buChar char="-"/>
            </a:pPr>
            <a:endParaRPr lang="ar-OM" sz="3600" dirty="0">
              <a:latin typeface="Tajawal" panose="00000500000000000000" pitchFamily="2" charset="-78"/>
              <a:cs typeface="Tajawal" panose="00000500000000000000" pitchFamily="2" charset="-78"/>
            </a:endParaRPr>
          </a:p>
          <a:p>
            <a:pPr algn="r"/>
            <a:endParaRPr lang="ar-OM" sz="36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4453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gression vs. Classification in Machine Learning for Beginners |  Simplilearn">
            <a:extLst>
              <a:ext uri="{FF2B5EF4-FFF2-40B4-BE49-F238E27FC236}">
                <a16:creationId xmlns:a16="http://schemas.microsoft.com/office/drawing/2014/main" id="{B6846299-1D48-14B0-AA00-FB05E2EEB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226" y="986111"/>
            <a:ext cx="9840191" cy="553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BB7EE5-DE13-B1A9-D69E-F02B873F4B68}"/>
              </a:ext>
            </a:extLst>
          </p:cNvPr>
          <p:cNvSpPr txBox="1"/>
          <p:nvPr/>
        </p:nvSpPr>
        <p:spPr>
          <a:xfrm>
            <a:off x="498763" y="336782"/>
            <a:ext cx="3314700" cy="1754326"/>
          </a:xfrm>
          <a:custGeom>
            <a:avLst/>
            <a:gdLst>
              <a:gd name="connsiteX0" fmla="*/ 0 w 3314700"/>
              <a:gd name="connsiteY0" fmla="*/ 0 h 1754326"/>
              <a:gd name="connsiteX1" fmla="*/ 629793 w 3314700"/>
              <a:gd name="connsiteY1" fmla="*/ 0 h 1754326"/>
              <a:gd name="connsiteX2" fmla="*/ 1359027 w 3314700"/>
              <a:gd name="connsiteY2" fmla="*/ 0 h 1754326"/>
              <a:gd name="connsiteX3" fmla="*/ 2021967 w 3314700"/>
              <a:gd name="connsiteY3" fmla="*/ 0 h 1754326"/>
              <a:gd name="connsiteX4" fmla="*/ 2585466 w 3314700"/>
              <a:gd name="connsiteY4" fmla="*/ 0 h 1754326"/>
              <a:gd name="connsiteX5" fmla="*/ 3314700 w 3314700"/>
              <a:gd name="connsiteY5" fmla="*/ 0 h 1754326"/>
              <a:gd name="connsiteX6" fmla="*/ 3314700 w 3314700"/>
              <a:gd name="connsiteY6" fmla="*/ 549689 h 1754326"/>
              <a:gd name="connsiteX7" fmla="*/ 3314700 w 3314700"/>
              <a:gd name="connsiteY7" fmla="*/ 1099378 h 1754326"/>
              <a:gd name="connsiteX8" fmla="*/ 3314700 w 3314700"/>
              <a:gd name="connsiteY8" fmla="*/ 1754326 h 1754326"/>
              <a:gd name="connsiteX9" fmla="*/ 2684907 w 3314700"/>
              <a:gd name="connsiteY9" fmla="*/ 1754326 h 1754326"/>
              <a:gd name="connsiteX10" fmla="*/ 1955673 w 3314700"/>
              <a:gd name="connsiteY10" fmla="*/ 1754326 h 1754326"/>
              <a:gd name="connsiteX11" fmla="*/ 1226439 w 3314700"/>
              <a:gd name="connsiteY11" fmla="*/ 1754326 h 1754326"/>
              <a:gd name="connsiteX12" fmla="*/ 0 w 3314700"/>
              <a:gd name="connsiteY12" fmla="*/ 1754326 h 1754326"/>
              <a:gd name="connsiteX13" fmla="*/ 0 w 3314700"/>
              <a:gd name="connsiteY13" fmla="*/ 1204637 h 1754326"/>
              <a:gd name="connsiteX14" fmla="*/ 0 w 3314700"/>
              <a:gd name="connsiteY14" fmla="*/ 602319 h 1754326"/>
              <a:gd name="connsiteX15" fmla="*/ 0 w 3314700"/>
              <a:gd name="connsiteY15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4700" h="1754326" fill="none" extrusionOk="0">
                <a:moveTo>
                  <a:pt x="0" y="0"/>
                </a:moveTo>
                <a:cubicBezTo>
                  <a:pt x="194486" y="-9527"/>
                  <a:pt x="442606" y="-16609"/>
                  <a:pt x="629793" y="0"/>
                </a:cubicBezTo>
                <a:cubicBezTo>
                  <a:pt x="816980" y="16609"/>
                  <a:pt x="1179184" y="-25948"/>
                  <a:pt x="1359027" y="0"/>
                </a:cubicBezTo>
                <a:cubicBezTo>
                  <a:pt x="1538870" y="25948"/>
                  <a:pt x="1872213" y="-15305"/>
                  <a:pt x="2021967" y="0"/>
                </a:cubicBezTo>
                <a:cubicBezTo>
                  <a:pt x="2171721" y="15305"/>
                  <a:pt x="2353265" y="24871"/>
                  <a:pt x="2585466" y="0"/>
                </a:cubicBezTo>
                <a:cubicBezTo>
                  <a:pt x="2817667" y="-24871"/>
                  <a:pt x="3080914" y="18329"/>
                  <a:pt x="3314700" y="0"/>
                </a:cubicBezTo>
                <a:cubicBezTo>
                  <a:pt x="3292654" y="237950"/>
                  <a:pt x="3298361" y="375324"/>
                  <a:pt x="3314700" y="549689"/>
                </a:cubicBezTo>
                <a:cubicBezTo>
                  <a:pt x="3331039" y="724054"/>
                  <a:pt x="3295679" y="968641"/>
                  <a:pt x="3314700" y="1099378"/>
                </a:cubicBezTo>
                <a:cubicBezTo>
                  <a:pt x="3333721" y="1230115"/>
                  <a:pt x="3341576" y="1497336"/>
                  <a:pt x="3314700" y="1754326"/>
                </a:cubicBezTo>
                <a:cubicBezTo>
                  <a:pt x="3143566" y="1781996"/>
                  <a:pt x="2961535" y="1746174"/>
                  <a:pt x="2684907" y="1754326"/>
                </a:cubicBezTo>
                <a:cubicBezTo>
                  <a:pt x="2408279" y="1762478"/>
                  <a:pt x="2162548" y="1765689"/>
                  <a:pt x="1955673" y="1754326"/>
                </a:cubicBezTo>
                <a:cubicBezTo>
                  <a:pt x="1748798" y="1742963"/>
                  <a:pt x="1414033" y="1747967"/>
                  <a:pt x="1226439" y="1754326"/>
                </a:cubicBezTo>
                <a:cubicBezTo>
                  <a:pt x="1038845" y="1760685"/>
                  <a:pt x="600448" y="1719681"/>
                  <a:pt x="0" y="1754326"/>
                </a:cubicBezTo>
                <a:cubicBezTo>
                  <a:pt x="-20222" y="1560696"/>
                  <a:pt x="-13403" y="1478867"/>
                  <a:pt x="0" y="1204637"/>
                </a:cubicBezTo>
                <a:cubicBezTo>
                  <a:pt x="13403" y="930407"/>
                  <a:pt x="-8787" y="774943"/>
                  <a:pt x="0" y="602319"/>
                </a:cubicBezTo>
                <a:cubicBezTo>
                  <a:pt x="8787" y="429695"/>
                  <a:pt x="-3075" y="139570"/>
                  <a:pt x="0" y="0"/>
                </a:cubicBezTo>
                <a:close/>
              </a:path>
              <a:path w="3314700" h="1754326" stroke="0" extrusionOk="0">
                <a:moveTo>
                  <a:pt x="0" y="0"/>
                </a:moveTo>
                <a:cubicBezTo>
                  <a:pt x="257829" y="30842"/>
                  <a:pt x="524666" y="-18634"/>
                  <a:pt x="662940" y="0"/>
                </a:cubicBezTo>
                <a:cubicBezTo>
                  <a:pt x="801214" y="18634"/>
                  <a:pt x="1045533" y="-27078"/>
                  <a:pt x="1392174" y="0"/>
                </a:cubicBezTo>
                <a:cubicBezTo>
                  <a:pt x="1738815" y="27078"/>
                  <a:pt x="1857924" y="-27665"/>
                  <a:pt x="1988820" y="0"/>
                </a:cubicBezTo>
                <a:cubicBezTo>
                  <a:pt x="2119716" y="27665"/>
                  <a:pt x="2370132" y="16321"/>
                  <a:pt x="2585466" y="0"/>
                </a:cubicBezTo>
                <a:cubicBezTo>
                  <a:pt x="2800800" y="-16321"/>
                  <a:pt x="3012997" y="-1268"/>
                  <a:pt x="3314700" y="0"/>
                </a:cubicBezTo>
                <a:cubicBezTo>
                  <a:pt x="3323706" y="120984"/>
                  <a:pt x="3293279" y="373173"/>
                  <a:pt x="3314700" y="532146"/>
                </a:cubicBezTo>
                <a:cubicBezTo>
                  <a:pt x="3336121" y="691119"/>
                  <a:pt x="3315039" y="855143"/>
                  <a:pt x="3314700" y="1152007"/>
                </a:cubicBezTo>
                <a:cubicBezTo>
                  <a:pt x="3314361" y="1448871"/>
                  <a:pt x="3327352" y="1628280"/>
                  <a:pt x="3314700" y="1754326"/>
                </a:cubicBezTo>
                <a:cubicBezTo>
                  <a:pt x="3148599" y="1760781"/>
                  <a:pt x="3012721" y="1740418"/>
                  <a:pt x="2751201" y="1754326"/>
                </a:cubicBezTo>
                <a:cubicBezTo>
                  <a:pt x="2489681" y="1768234"/>
                  <a:pt x="2312338" y="1742522"/>
                  <a:pt x="2088261" y="1754326"/>
                </a:cubicBezTo>
                <a:cubicBezTo>
                  <a:pt x="1864184" y="1766130"/>
                  <a:pt x="1687351" y="1758593"/>
                  <a:pt x="1458468" y="1754326"/>
                </a:cubicBezTo>
                <a:cubicBezTo>
                  <a:pt x="1229585" y="1750059"/>
                  <a:pt x="1083934" y="1744390"/>
                  <a:pt x="861822" y="1754326"/>
                </a:cubicBezTo>
                <a:cubicBezTo>
                  <a:pt x="639710" y="1764262"/>
                  <a:pt x="418417" y="1791815"/>
                  <a:pt x="0" y="1754326"/>
                </a:cubicBezTo>
                <a:cubicBezTo>
                  <a:pt x="26288" y="1557718"/>
                  <a:pt x="15135" y="1461466"/>
                  <a:pt x="0" y="1187094"/>
                </a:cubicBezTo>
                <a:cubicBezTo>
                  <a:pt x="-15135" y="912722"/>
                  <a:pt x="10988" y="892631"/>
                  <a:pt x="0" y="619862"/>
                </a:cubicBezTo>
                <a:cubicBezTo>
                  <a:pt x="-10988" y="347093"/>
                  <a:pt x="-5300" y="175928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ajawal" panose="00000500000000000000" pitchFamily="2" charset="-78"/>
                <a:cs typeface="Tajawal" panose="00000500000000000000" pitchFamily="2" charset="-78"/>
              </a:rPr>
              <a:t>Identify problem category</a:t>
            </a:r>
          </a:p>
        </p:txBody>
      </p:sp>
    </p:spTree>
    <p:extLst>
      <p:ext uri="{BB962C8B-B14F-4D97-AF65-F5344CB8AC3E}">
        <p14:creationId xmlns:p14="http://schemas.microsoft.com/office/powerpoint/2010/main" val="496091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7F3E06-DAEE-F658-9AF7-1E2791A38BEA}"/>
              </a:ext>
            </a:extLst>
          </p:cNvPr>
          <p:cNvSpPr txBox="1"/>
          <p:nvPr/>
        </p:nvSpPr>
        <p:spPr>
          <a:xfrm>
            <a:off x="311727" y="3683757"/>
            <a:ext cx="1859973" cy="923330"/>
          </a:xfrm>
          <a:custGeom>
            <a:avLst/>
            <a:gdLst>
              <a:gd name="connsiteX0" fmla="*/ 0 w 1859973"/>
              <a:gd name="connsiteY0" fmla="*/ 0 h 923330"/>
              <a:gd name="connsiteX1" fmla="*/ 657190 w 1859973"/>
              <a:gd name="connsiteY1" fmla="*/ 0 h 923330"/>
              <a:gd name="connsiteX2" fmla="*/ 1221382 w 1859973"/>
              <a:gd name="connsiteY2" fmla="*/ 0 h 923330"/>
              <a:gd name="connsiteX3" fmla="*/ 1859973 w 1859973"/>
              <a:gd name="connsiteY3" fmla="*/ 0 h 923330"/>
              <a:gd name="connsiteX4" fmla="*/ 1859973 w 1859973"/>
              <a:gd name="connsiteY4" fmla="*/ 461665 h 923330"/>
              <a:gd name="connsiteX5" fmla="*/ 1859973 w 1859973"/>
              <a:gd name="connsiteY5" fmla="*/ 923330 h 923330"/>
              <a:gd name="connsiteX6" fmla="*/ 1239982 w 1859973"/>
              <a:gd name="connsiteY6" fmla="*/ 923330 h 923330"/>
              <a:gd name="connsiteX7" fmla="*/ 675790 w 1859973"/>
              <a:gd name="connsiteY7" fmla="*/ 923330 h 923330"/>
              <a:gd name="connsiteX8" fmla="*/ 0 w 1859973"/>
              <a:gd name="connsiteY8" fmla="*/ 923330 h 923330"/>
              <a:gd name="connsiteX9" fmla="*/ 0 w 1859973"/>
              <a:gd name="connsiteY9" fmla="*/ 470898 h 923330"/>
              <a:gd name="connsiteX10" fmla="*/ 0 w 1859973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59973" h="923330" fill="none" extrusionOk="0">
                <a:moveTo>
                  <a:pt x="0" y="0"/>
                </a:moveTo>
                <a:cubicBezTo>
                  <a:pt x="212855" y="31811"/>
                  <a:pt x="393593" y="16404"/>
                  <a:pt x="657190" y="0"/>
                </a:cubicBezTo>
                <a:cubicBezTo>
                  <a:pt x="920787" y="-16404"/>
                  <a:pt x="958841" y="-15842"/>
                  <a:pt x="1221382" y="0"/>
                </a:cubicBezTo>
                <a:cubicBezTo>
                  <a:pt x="1483923" y="15842"/>
                  <a:pt x="1561667" y="11127"/>
                  <a:pt x="1859973" y="0"/>
                </a:cubicBezTo>
                <a:cubicBezTo>
                  <a:pt x="1872178" y="129496"/>
                  <a:pt x="1846851" y="343775"/>
                  <a:pt x="1859973" y="461665"/>
                </a:cubicBezTo>
                <a:cubicBezTo>
                  <a:pt x="1873095" y="579556"/>
                  <a:pt x="1862337" y="695370"/>
                  <a:pt x="1859973" y="923330"/>
                </a:cubicBezTo>
                <a:cubicBezTo>
                  <a:pt x="1558600" y="915750"/>
                  <a:pt x="1444382" y="906933"/>
                  <a:pt x="1239982" y="923330"/>
                </a:cubicBezTo>
                <a:cubicBezTo>
                  <a:pt x="1035582" y="939727"/>
                  <a:pt x="864473" y="948214"/>
                  <a:pt x="675790" y="923330"/>
                </a:cubicBezTo>
                <a:cubicBezTo>
                  <a:pt x="487107" y="898446"/>
                  <a:pt x="142203" y="948138"/>
                  <a:pt x="0" y="923330"/>
                </a:cubicBezTo>
                <a:cubicBezTo>
                  <a:pt x="-11831" y="756523"/>
                  <a:pt x="15852" y="627771"/>
                  <a:pt x="0" y="470898"/>
                </a:cubicBezTo>
                <a:cubicBezTo>
                  <a:pt x="-15852" y="314025"/>
                  <a:pt x="18478" y="207689"/>
                  <a:pt x="0" y="0"/>
                </a:cubicBezTo>
                <a:close/>
              </a:path>
              <a:path w="1859973" h="923330" stroke="0" extrusionOk="0">
                <a:moveTo>
                  <a:pt x="0" y="0"/>
                </a:moveTo>
                <a:cubicBezTo>
                  <a:pt x="252728" y="-18088"/>
                  <a:pt x="386036" y="-19279"/>
                  <a:pt x="619991" y="0"/>
                </a:cubicBezTo>
                <a:cubicBezTo>
                  <a:pt x="853946" y="19279"/>
                  <a:pt x="1005802" y="-17381"/>
                  <a:pt x="1277181" y="0"/>
                </a:cubicBezTo>
                <a:cubicBezTo>
                  <a:pt x="1548560" y="17381"/>
                  <a:pt x="1574056" y="-19418"/>
                  <a:pt x="1859973" y="0"/>
                </a:cubicBezTo>
                <a:cubicBezTo>
                  <a:pt x="1843997" y="150626"/>
                  <a:pt x="1844304" y="248614"/>
                  <a:pt x="1859973" y="443198"/>
                </a:cubicBezTo>
                <a:cubicBezTo>
                  <a:pt x="1875642" y="637782"/>
                  <a:pt x="1857755" y="763618"/>
                  <a:pt x="1859973" y="923330"/>
                </a:cubicBezTo>
                <a:cubicBezTo>
                  <a:pt x="1653259" y="936502"/>
                  <a:pt x="1395172" y="942462"/>
                  <a:pt x="1239982" y="923330"/>
                </a:cubicBezTo>
                <a:cubicBezTo>
                  <a:pt x="1084792" y="904198"/>
                  <a:pt x="811773" y="922768"/>
                  <a:pt x="582792" y="923330"/>
                </a:cubicBezTo>
                <a:cubicBezTo>
                  <a:pt x="353811" y="923893"/>
                  <a:pt x="182050" y="926414"/>
                  <a:pt x="0" y="923330"/>
                </a:cubicBezTo>
                <a:cubicBezTo>
                  <a:pt x="-4481" y="784634"/>
                  <a:pt x="-21486" y="645114"/>
                  <a:pt x="0" y="480132"/>
                </a:cubicBezTo>
                <a:cubicBezTo>
                  <a:pt x="21486" y="315150"/>
                  <a:pt x="-21549" y="198352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Identify problem category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A7066-5E28-0F1D-1FDE-1C26227EE6CA}"/>
              </a:ext>
            </a:extLst>
          </p:cNvPr>
          <p:cNvSpPr txBox="1"/>
          <p:nvPr/>
        </p:nvSpPr>
        <p:spPr>
          <a:xfrm>
            <a:off x="2328226" y="3822255"/>
            <a:ext cx="1631373" cy="646331"/>
          </a:xfrm>
          <a:custGeom>
            <a:avLst/>
            <a:gdLst>
              <a:gd name="connsiteX0" fmla="*/ 0 w 1631373"/>
              <a:gd name="connsiteY0" fmla="*/ 0 h 646331"/>
              <a:gd name="connsiteX1" fmla="*/ 511164 w 1631373"/>
              <a:gd name="connsiteY1" fmla="*/ 0 h 646331"/>
              <a:gd name="connsiteX2" fmla="*/ 1087582 w 1631373"/>
              <a:gd name="connsiteY2" fmla="*/ 0 h 646331"/>
              <a:gd name="connsiteX3" fmla="*/ 1631373 w 1631373"/>
              <a:gd name="connsiteY3" fmla="*/ 0 h 646331"/>
              <a:gd name="connsiteX4" fmla="*/ 1631373 w 1631373"/>
              <a:gd name="connsiteY4" fmla="*/ 646331 h 646331"/>
              <a:gd name="connsiteX5" fmla="*/ 1120209 w 1631373"/>
              <a:gd name="connsiteY5" fmla="*/ 646331 h 646331"/>
              <a:gd name="connsiteX6" fmla="*/ 576418 w 1631373"/>
              <a:gd name="connsiteY6" fmla="*/ 646331 h 646331"/>
              <a:gd name="connsiteX7" fmla="*/ 0 w 1631373"/>
              <a:gd name="connsiteY7" fmla="*/ 646331 h 646331"/>
              <a:gd name="connsiteX8" fmla="*/ 0 w 1631373"/>
              <a:gd name="connsiteY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1373" h="646331" fill="none" extrusionOk="0">
                <a:moveTo>
                  <a:pt x="0" y="0"/>
                </a:moveTo>
                <a:cubicBezTo>
                  <a:pt x="165200" y="8249"/>
                  <a:pt x="396328" y="-20553"/>
                  <a:pt x="511164" y="0"/>
                </a:cubicBezTo>
                <a:cubicBezTo>
                  <a:pt x="626000" y="20553"/>
                  <a:pt x="899537" y="-9726"/>
                  <a:pt x="1087582" y="0"/>
                </a:cubicBezTo>
                <a:cubicBezTo>
                  <a:pt x="1275627" y="9726"/>
                  <a:pt x="1393187" y="-2283"/>
                  <a:pt x="1631373" y="0"/>
                </a:cubicBezTo>
                <a:cubicBezTo>
                  <a:pt x="1605958" y="149858"/>
                  <a:pt x="1622644" y="414335"/>
                  <a:pt x="1631373" y="646331"/>
                </a:cubicBezTo>
                <a:cubicBezTo>
                  <a:pt x="1521627" y="650421"/>
                  <a:pt x="1317934" y="622465"/>
                  <a:pt x="1120209" y="646331"/>
                </a:cubicBezTo>
                <a:cubicBezTo>
                  <a:pt x="922484" y="670197"/>
                  <a:pt x="754471" y="671967"/>
                  <a:pt x="576418" y="646331"/>
                </a:cubicBezTo>
                <a:cubicBezTo>
                  <a:pt x="398365" y="620695"/>
                  <a:pt x="253755" y="632052"/>
                  <a:pt x="0" y="646331"/>
                </a:cubicBezTo>
                <a:cubicBezTo>
                  <a:pt x="27146" y="483878"/>
                  <a:pt x="28390" y="274760"/>
                  <a:pt x="0" y="0"/>
                </a:cubicBezTo>
                <a:close/>
              </a:path>
              <a:path w="1631373" h="646331" stroke="0" extrusionOk="0">
                <a:moveTo>
                  <a:pt x="0" y="0"/>
                </a:moveTo>
                <a:cubicBezTo>
                  <a:pt x="256742" y="-25322"/>
                  <a:pt x="361108" y="1969"/>
                  <a:pt x="527477" y="0"/>
                </a:cubicBezTo>
                <a:cubicBezTo>
                  <a:pt x="693846" y="-1969"/>
                  <a:pt x="842101" y="17858"/>
                  <a:pt x="1022327" y="0"/>
                </a:cubicBezTo>
                <a:cubicBezTo>
                  <a:pt x="1202553" y="-17858"/>
                  <a:pt x="1338401" y="-25064"/>
                  <a:pt x="1631373" y="0"/>
                </a:cubicBezTo>
                <a:cubicBezTo>
                  <a:pt x="1618633" y="172735"/>
                  <a:pt x="1605637" y="468923"/>
                  <a:pt x="1631373" y="646331"/>
                </a:cubicBezTo>
                <a:cubicBezTo>
                  <a:pt x="1486510" y="669734"/>
                  <a:pt x="1271248" y="671311"/>
                  <a:pt x="1103896" y="646331"/>
                </a:cubicBezTo>
                <a:cubicBezTo>
                  <a:pt x="936544" y="621351"/>
                  <a:pt x="754256" y="671862"/>
                  <a:pt x="592732" y="646331"/>
                </a:cubicBezTo>
                <a:cubicBezTo>
                  <a:pt x="431208" y="620800"/>
                  <a:pt x="281336" y="663202"/>
                  <a:pt x="0" y="646331"/>
                </a:cubicBezTo>
                <a:cubicBezTo>
                  <a:pt x="238" y="497340"/>
                  <a:pt x="24806" y="320107"/>
                  <a:pt x="0" y="0"/>
                </a:cubicBezTo>
                <a:close/>
              </a:path>
            </a:pathLst>
          </a:custGeom>
          <a:solidFill>
            <a:srgbClr val="D0CEFF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730231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Data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50AC1-B524-B806-C65F-DC04E6A2E071}"/>
              </a:ext>
            </a:extLst>
          </p:cNvPr>
          <p:cNvSpPr txBox="1"/>
          <p:nvPr/>
        </p:nvSpPr>
        <p:spPr>
          <a:xfrm>
            <a:off x="4116125" y="3942537"/>
            <a:ext cx="1990416" cy="369332"/>
          </a:xfrm>
          <a:custGeom>
            <a:avLst/>
            <a:gdLst>
              <a:gd name="connsiteX0" fmla="*/ 0 w 1990416"/>
              <a:gd name="connsiteY0" fmla="*/ 0 h 369332"/>
              <a:gd name="connsiteX1" fmla="*/ 663472 w 1990416"/>
              <a:gd name="connsiteY1" fmla="*/ 0 h 369332"/>
              <a:gd name="connsiteX2" fmla="*/ 1267232 w 1990416"/>
              <a:gd name="connsiteY2" fmla="*/ 0 h 369332"/>
              <a:gd name="connsiteX3" fmla="*/ 1990416 w 1990416"/>
              <a:gd name="connsiteY3" fmla="*/ 0 h 369332"/>
              <a:gd name="connsiteX4" fmla="*/ 1990416 w 1990416"/>
              <a:gd name="connsiteY4" fmla="*/ 369332 h 369332"/>
              <a:gd name="connsiteX5" fmla="*/ 1326944 w 1990416"/>
              <a:gd name="connsiteY5" fmla="*/ 369332 h 369332"/>
              <a:gd name="connsiteX6" fmla="*/ 723184 w 1990416"/>
              <a:gd name="connsiteY6" fmla="*/ 369332 h 369332"/>
              <a:gd name="connsiteX7" fmla="*/ 0 w 1990416"/>
              <a:gd name="connsiteY7" fmla="*/ 369332 h 369332"/>
              <a:gd name="connsiteX8" fmla="*/ 0 w 1990416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0416" h="369332" fill="none" extrusionOk="0">
                <a:moveTo>
                  <a:pt x="0" y="0"/>
                </a:moveTo>
                <a:cubicBezTo>
                  <a:pt x="224548" y="28570"/>
                  <a:pt x="463334" y="2834"/>
                  <a:pt x="663472" y="0"/>
                </a:cubicBezTo>
                <a:cubicBezTo>
                  <a:pt x="863610" y="-2834"/>
                  <a:pt x="1026037" y="10295"/>
                  <a:pt x="1267232" y="0"/>
                </a:cubicBezTo>
                <a:cubicBezTo>
                  <a:pt x="1508427" y="-10295"/>
                  <a:pt x="1679722" y="35973"/>
                  <a:pt x="1990416" y="0"/>
                </a:cubicBezTo>
                <a:cubicBezTo>
                  <a:pt x="1990215" y="133555"/>
                  <a:pt x="1975350" y="243226"/>
                  <a:pt x="1990416" y="369332"/>
                </a:cubicBezTo>
                <a:cubicBezTo>
                  <a:pt x="1747428" y="366047"/>
                  <a:pt x="1463742" y="388974"/>
                  <a:pt x="1326944" y="369332"/>
                </a:cubicBezTo>
                <a:cubicBezTo>
                  <a:pt x="1190146" y="349690"/>
                  <a:pt x="999175" y="381626"/>
                  <a:pt x="723184" y="369332"/>
                </a:cubicBezTo>
                <a:cubicBezTo>
                  <a:pt x="447193" y="357038"/>
                  <a:pt x="217226" y="360576"/>
                  <a:pt x="0" y="369332"/>
                </a:cubicBezTo>
                <a:cubicBezTo>
                  <a:pt x="6285" y="291122"/>
                  <a:pt x="11644" y="124115"/>
                  <a:pt x="0" y="0"/>
                </a:cubicBezTo>
                <a:close/>
              </a:path>
              <a:path w="1990416" h="369332" stroke="0" extrusionOk="0">
                <a:moveTo>
                  <a:pt x="0" y="0"/>
                </a:moveTo>
                <a:cubicBezTo>
                  <a:pt x="225015" y="-15833"/>
                  <a:pt x="470443" y="-30474"/>
                  <a:pt x="703280" y="0"/>
                </a:cubicBezTo>
                <a:cubicBezTo>
                  <a:pt x="936117" y="30474"/>
                  <a:pt x="1200689" y="-880"/>
                  <a:pt x="1326944" y="0"/>
                </a:cubicBezTo>
                <a:cubicBezTo>
                  <a:pt x="1453199" y="880"/>
                  <a:pt x="1834078" y="14666"/>
                  <a:pt x="1990416" y="0"/>
                </a:cubicBezTo>
                <a:cubicBezTo>
                  <a:pt x="1982070" y="81648"/>
                  <a:pt x="1981689" y="293213"/>
                  <a:pt x="1990416" y="369332"/>
                </a:cubicBezTo>
                <a:cubicBezTo>
                  <a:pt x="1740568" y="353842"/>
                  <a:pt x="1554898" y="372152"/>
                  <a:pt x="1366752" y="369332"/>
                </a:cubicBezTo>
                <a:cubicBezTo>
                  <a:pt x="1178606" y="366512"/>
                  <a:pt x="823068" y="377107"/>
                  <a:pt x="683376" y="369332"/>
                </a:cubicBezTo>
                <a:cubicBezTo>
                  <a:pt x="543684" y="361557"/>
                  <a:pt x="245737" y="360871"/>
                  <a:pt x="0" y="369332"/>
                </a:cubicBezTo>
                <a:cubicBezTo>
                  <a:pt x="-16602" y="249016"/>
                  <a:pt x="-8556" y="100657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889659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Preprocessing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A2891-EA68-3C7A-39B2-C48C8D0F8F10}"/>
              </a:ext>
            </a:extLst>
          </p:cNvPr>
          <p:cNvSpPr txBox="1"/>
          <p:nvPr/>
        </p:nvSpPr>
        <p:spPr>
          <a:xfrm>
            <a:off x="8410009" y="3942537"/>
            <a:ext cx="1614752" cy="369332"/>
          </a:xfrm>
          <a:custGeom>
            <a:avLst/>
            <a:gdLst>
              <a:gd name="connsiteX0" fmla="*/ 0 w 1614752"/>
              <a:gd name="connsiteY0" fmla="*/ 0 h 369332"/>
              <a:gd name="connsiteX1" fmla="*/ 554398 w 1614752"/>
              <a:gd name="connsiteY1" fmla="*/ 0 h 369332"/>
              <a:gd name="connsiteX2" fmla="*/ 1124944 w 1614752"/>
              <a:gd name="connsiteY2" fmla="*/ 0 h 369332"/>
              <a:gd name="connsiteX3" fmla="*/ 1614752 w 1614752"/>
              <a:gd name="connsiteY3" fmla="*/ 0 h 369332"/>
              <a:gd name="connsiteX4" fmla="*/ 1614752 w 1614752"/>
              <a:gd name="connsiteY4" fmla="*/ 369332 h 369332"/>
              <a:gd name="connsiteX5" fmla="*/ 1044206 w 1614752"/>
              <a:gd name="connsiteY5" fmla="*/ 369332 h 369332"/>
              <a:gd name="connsiteX6" fmla="*/ 538251 w 1614752"/>
              <a:gd name="connsiteY6" fmla="*/ 369332 h 369332"/>
              <a:gd name="connsiteX7" fmla="*/ 0 w 1614752"/>
              <a:gd name="connsiteY7" fmla="*/ 369332 h 369332"/>
              <a:gd name="connsiteX8" fmla="*/ 0 w 1614752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752" h="369332" fill="none" extrusionOk="0">
                <a:moveTo>
                  <a:pt x="0" y="0"/>
                </a:moveTo>
                <a:cubicBezTo>
                  <a:pt x="182666" y="-2801"/>
                  <a:pt x="415830" y="25636"/>
                  <a:pt x="554398" y="0"/>
                </a:cubicBezTo>
                <a:cubicBezTo>
                  <a:pt x="692966" y="-25636"/>
                  <a:pt x="984003" y="13444"/>
                  <a:pt x="1124944" y="0"/>
                </a:cubicBezTo>
                <a:cubicBezTo>
                  <a:pt x="1265885" y="-13444"/>
                  <a:pt x="1471273" y="-19813"/>
                  <a:pt x="1614752" y="0"/>
                </a:cubicBezTo>
                <a:cubicBezTo>
                  <a:pt x="1628977" y="114015"/>
                  <a:pt x="1599183" y="243864"/>
                  <a:pt x="1614752" y="369332"/>
                </a:cubicBezTo>
                <a:cubicBezTo>
                  <a:pt x="1394017" y="391491"/>
                  <a:pt x="1204831" y="377866"/>
                  <a:pt x="1044206" y="369332"/>
                </a:cubicBezTo>
                <a:cubicBezTo>
                  <a:pt x="883581" y="360798"/>
                  <a:pt x="754589" y="345107"/>
                  <a:pt x="538251" y="369332"/>
                </a:cubicBezTo>
                <a:cubicBezTo>
                  <a:pt x="321913" y="393557"/>
                  <a:pt x="148644" y="373644"/>
                  <a:pt x="0" y="369332"/>
                </a:cubicBezTo>
                <a:cubicBezTo>
                  <a:pt x="-2584" y="244772"/>
                  <a:pt x="-5285" y="147940"/>
                  <a:pt x="0" y="0"/>
                </a:cubicBezTo>
                <a:close/>
              </a:path>
              <a:path w="1614752" h="369332" stroke="0" extrusionOk="0">
                <a:moveTo>
                  <a:pt x="0" y="0"/>
                </a:moveTo>
                <a:cubicBezTo>
                  <a:pt x="259339" y="7351"/>
                  <a:pt x="368906" y="16058"/>
                  <a:pt x="570546" y="0"/>
                </a:cubicBezTo>
                <a:cubicBezTo>
                  <a:pt x="772186" y="-16058"/>
                  <a:pt x="852924" y="-14939"/>
                  <a:pt x="1108796" y="0"/>
                </a:cubicBezTo>
                <a:cubicBezTo>
                  <a:pt x="1364668" y="14939"/>
                  <a:pt x="1487229" y="3590"/>
                  <a:pt x="1614752" y="0"/>
                </a:cubicBezTo>
                <a:cubicBezTo>
                  <a:pt x="1624886" y="110765"/>
                  <a:pt x="1628250" y="287737"/>
                  <a:pt x="1614752" y="369332"/>
                </a:cubicBezTo>
                <a:cubicBezTo>
                  <a:pt x="1465231" y="382656"/>
                  <a:pt x="1228249" y="342318"/>
                  <a:pt x="1060354" y="369332"/>
                </a:cubicBezTo>
                <a:cubicBezTo>
                  <a:pt x="892459" y="396346"/>
                  <a:pt x="796693" y="372695"/>
                  <a:pt x="554398" y="369332"/>
                </a:cubicBezTo>
                <a:cubicBezTo>
                  <a:pt x="312103" y="365969"/>
                  <a:pt x="154232" y="342889"/>
                  <a:pt x="0" y="369332"/>
                </a:cubicBezTo>
                <a:cubicBezTo>
                  <a:pt x="-17904" y="249882"/>
                  <a:pt x="18299" y="156833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1166792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Train a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16A11-69C7-E3DA-16BD-92E5C5E9B43C}"/>
              </a:ext>
            </a:extLst>
          </p:cNvPr>
          <p:cNvSpPr txBox="1"/>
          <p:nvPr/>
        </p:nvSpPr>
        <p:spPr>
          <a:xfrm>
            <a:off x="10329477" y="3942537"/>
            <a:ext cx="1717050" cy="369332"/>
          </a:xfrm>
          <a:custGeom>
            <a:avLst/>
            <a:gdLst>
              <a:gd name="connsiteX0" fmla="*/ 0 w 1717050"/>
              <a:gd name="connsiteY0" fmla="*/ 0 h 369332"/>
              <a:gd name="connsiteX1" fmla="*/ 606691 w 1717050"/>
              <a:gd name="connsiteY1" fmla="*/ 0 h 369332"/>
              <a:gd name="connsiteX2" fmla="*/ 1161871 w 1717050"/>
              <a:gd name="connsiteY2" fmla="*/ 0 h 369332"/>
              <a:gd name="connsiteX3" fmla="*/ 1717050 w 1717050"/>
              <a:gd name="connsiteY3" fmla="*/ 0 h 369332"/>
              <a:gd name="connsiteX4" fmla="*/ 1717050 w 1717050"/>
              <a:gd name="connsiteY4" fmla="*/ 369332 h 369332"/>
              <a:gd name="connsiteX5" fmla="*/ 1144700 w 1717050"/>
              <a:gd name="connsiteY5" fmla="*/ 369332 h 369332"/>
              <a:gd name="connsiteX6" fmla="*/ 538009 w 1717050"/>
              <a:gd name="connsiteY6" fmla="*/ 369332 h 369332"/>
              <a:gd name="connsiteX7" fmla="*/ 0 w 1717050"/>
              <a:gd name="connsiteY7" fmla="*/ 369332 h 369332"/>
              <a:gd name="connsiteX8" fmla="*/ 0 w 1717050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7050" h="369332" fill="none" extrusionOk="0">
                <a:moveTo>
                  <a:pt x="0" y="0"/>
                </a:moveTo>
                <a:cubicBezTo>
                  <a:pt x="221081" y="-4338"/>
                  <a:pt x="347677" y="7615"/>
                  <a:pt x="606691" y="0"/>
                </a:cubicBezTo>
                <a:cubicBezTo>
                  <a:pt x="865705" y="-7615"/>
                  <a:pt x="1030444" y="-25698"/>
                  <a:pt x="1161871" y="0"/>
                </a:cubicBezTo>
                <a:cubicBezTo>
                  <a:pt x="1293298" y="25698"/>
                  <a:pt x="1505285" y="23050"/>
                  <a:pt x="1717050" y="0"/>
                </a:cubicBezTo>
                <a:cubicBezTo>
                  <a:pt x="1716850" y="176671"/>
                  <a:pt x="1700572" y="240116"/>
                  <a:pt x="1717050" y="369332"/>
                </a:cubicBezTo>
                <a:cubicBezTo>
                  <a:pt x="1444915" y="362709"/>
                  <a:pt x="1373509" y="388535"/>
                  <a:pt x="1144700" y="369332"/>
                </a:cubicBezTo>
                <a:cubicBezTo>
                  <a:pt x="915891" y="350130"/>
                  <a:pt x="790068" y="340483"/>
                  <a:pt x="538009" y="369332"/>
                </a:cubicBezTo>
                <a:cubicBezTo>
                  <a:pt x="285950" y="398181"/>
                  <a:pt x="201927" y="390186"/>
                  <a:pt x="0" y="369332"/>
                </a:cubicBezTo>
                <a:cubicBezTo>
                  <a:pt x="15193" y="259531"/>
                  <a:pt x="17952" y="169163"/>
                  <a:pt x="0" y="0"/>
                </a:cubicBezTo>
                <a:close/>
              </a:path>
              <a:path w="1717050" h="369332" stroke="0" extrusionOk="0">
                <a:moveTo>
                  <a:pt x="0" y="0"/>
                </a:moveTo>
                <a:cubicBezTo>
                  <a:pt x="251296" y="-5165"/>
                  <a:pt x="440979" y="22853"/>
                  <a:pt x="589521" y="0"/>
                </a:cubicBezTo>
                <a:cubicBezTo>
                  <a:pt x="738063" y="-22853"/>
                  <a:pt x="947919" y="-21561"/>
                  <a:pt x="1179041" y="0"/>
                </a:cubicBezTo>
                <a:cubicBezTo>
                  <a:pt x="1410163" y="21561"/>
                  <a:pt x="1483989" y="-25947"/>
                  <a:pt x="1717050" y="0"/>
                </a:cubicBezTo>
                <a:cubicBezTo>
                  <a:pt x="1726056" y="144302"/>
                  <a:pt x="1718001" y="261922"/>
                  <a:pt x="1717050" y="369332"/>
                </a:cubicBezTo>
                <a:cubicBezTo>
                  <a:pt x="1458784" y="392052"/>
                  <a:pt x="1327176" y="354692"/>
                  <a:pt x="1144700" y="369332"/>
                </a:cubicBezTo>
                <a:cubicBezTo>
                  <a:pt x="962224" y="383973"/>
                  <a:pt x="729136" y="343634"/>
                  <a:pt x="555180" y="369332"/>
                </a:cubicBezTo>
                <a:cubicBezTo>
                  <a:pt x="381224" y="395030"/>
                  <a:pt x="154627" y="347524"/>
                  <a:pt x="0" y="369332"/>
                </a:cubicBezTo>
                <a:cubicBezTo>
                  <a:pt x="-17452" y="192706"/>
                  <a:pt x="-13487" y="153811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059331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06A05-01E8-6228-7811-6F0B451D21ED}"/>
              </a:ext>
            </a:extLst>
          </p:cNvPr>
          <p:cNvSpPr txBox="1"/>
          <p:nvPr/>
        </p:nvSpPr>
        <p:spPr>
          <a:xfrm>
            <a:off x="6263067" y="3690234"/>
            <a:ext cx="1990416" cy="923330"/>
          </a:xfrm>
          <a:custGeom>
            <a:avLst/>
            <a:gdLst>
              <a:gd name="connsiteX0" fmla="*/ 0 w 1990416"/>
              <a:gd name="connsiteY0" fmla="*/ 0 h 923330"/>
              <a:gd name="connsiteX1" fmla="*/ 643568 w 1990416"/>
              <a:gd name="connsiteY1" fmla="*/ 0 h 923330"/>
              <a:gd name="connsiteX2" fmla="*/ 1307040 w 1990416"/>
              <a:gd name="connsiteY2" fmla="*/ 0 h 923330"/>
              <a:gd name="connsiteX3" fmla="*/ 1990416 w 1990416"/>
              <a:gd name="connsiteY3" fmla="*/ 0 h 923330"/>
              <a:gd name="connsiteX4" fmla="*/ 1990416 w 1990416"/>
              <a:gd name="connsiteY4" fmla="*/ 443198 h 923330"/>
              <a:gd name="connsiteX5" fmla="*/ 1990416 w 1990416"/>
              <a:gd name="connsiteY5" fmla="*/ 923330 h 923330"/>
              <a:gd name="connsiteX6" fmla="*/ 1287136 w 1990416"/>
              <a:gd name="connsiteY6" fmla="*/ 923330 h 923330"/>
              <a:gd name="connsiteX7" fmla="*/ 663472 w 1990416"/>
              <a:gd name="connsiteY7" fmla="*/ 923330 h 923330"/>
              <a:gd name="connsiteX8" fmla="*/ 0 w 1990416"/>
              <a:gd name="connsiteY8" fmla="*/ 923330 h 923330"/>
              <a:gd name="connsiteX9" fmla="*/ 0 w 1990416"/>
              <a:gd name="connsiteY9" fmla="*/ 452432 h 923330"/>
              <a:gd name="connsiteX10" fmla="*/ 0 w 1990416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0416" h="923330" fill="none" extrusionOk="0">
                <a:moveTo>
                  <a:pt x="0" y="0"/>
                </a:moveTo>
                <a:cubicBezTo>
                  <a:pt x="294786" y="4230"/>
                  <a:pt x="391911" y="-26540"/>
                  <a:pt x="643568" y="0"/>
                </a:cubicBezTo>
                <a:cubicBezTo>
                  <a:pt x="895225" y="26540"/>
                  <a:pt x="1115277" y="4577"/>
                  <a:pt x="1307040" y="0"/>
                </a:cubicBezTo>
                <a:cubicBezTo>
                  <a:pt x="1498803" y="-4577"/>
                  <a:pt x="1690286" y="23071"/>
                  <a:pt x="1990416" y="0"/>
                </a:cubicBezTo>
                <a:cubicBezTo>
                  <a:pt x="2009389" y="122414"/>
                  <a:pt x="1968264" y="268453"/>
                  <a:pt x="1990416" y="443198"/>
                </a:cubicBezTo>
                <a:cubicBezTo>
                  <a:pt x="2012568" y="617943"/>
                  <a:pt x="2013726" y="705125"/>
                  <a:pt x="1990416" y="923330"/>
                </a:cubicBezTo>
                <a:cubicBezTo>
                  <a:pt x="1791831" y="935171"/>
                  <a:pt x="1456058" y="944281"/>
                  <a:pt x="1287136" y="923330"/>
                </a:cubicBezTo>
                <a:cubicBezTo>
                  <a:pt x="1118214" y="902379"/>
                  <a:pt x="864647" y="947485"/>
                  <a:pt x="663472" y="923330"/>
                </a:cubicBezTo>
                <a:cubicBezTo>
                  <a:pt x="462297" y="899175"/>
                  <a:pt x="236280" y="916244"/>
                  <a:pt x="0" y="923330"/>
                </a:cubicBezTo>
                <a:cubicBezTo>
                  <a:pt x="-1235" y="694982"/>
                  <a:pt x="-17706" y="594754"/>
                  <a:pt x="0" y="452432"/>
                </a:cubicBezTo>
                <a:cubicBezTo>
                  <a:pt x="17706" y="310110"/>
                  <a:pt x="-276" y="182104"/>
                  <a:pt x="0" y="0"/>
                </a:cubicBezTo>
                <a:close/>
              </a:path>
              <a:path w="1990416" h="923330" stroke="0" extrusionOk="0">
                <a:moveTo>
                  <a:pt x="0" y="0"/>
                </a:moveTo>
                <a:cubicBezTo>
                  <a:pt x="208688" y="8163"/>
                  <a:pt x="475258" y="21762"/>
                  <a:pt x="683376" y="0"/>
                </a:cubicBezTo>
                <a:cubicBezTo>
                  <a:pt x="891494" y="-21762"/>
                  <a:pt x="1147109" y="6078"/>
                  <a:pt x="1287136" y="0"/>
                </a:cubicBezTo>
                <a:cubicBezTo>
                  <a:pt x="1427163" y="-6078"/>
                  <a:pt x="1814303" y="11053"/>
                  <a:pt x="1990416" y="0"/>
                </a:cubicBezTo>
                <a:cubicBezTo>
                  <a:pt x="1978183" y="204399"/>
                  <a:pt x="1981226" y="333003"/>
                  <a:pt x="1990416" y="433965"/>
                </a:cubicBezTo>
                <a:cubicBezTo>
                  <a:pt x="1999606" y="534927"/>
                  <a:pt x="2004770" y="724207"/>
                  <a:pt x="1990416" y="923330"/>
                </a:cubicBezTo>
                <a:cubicBezTo>
                  <a:pt x="1640172" y="920496"/>
                  <a:pt x="1492575" y="927317"/>
                  <a:pt x="1287136" y="923330"/>
                </a:cubicBezTo>
                <a:cubicBezTo>
                  <a:pt x="1081697" y="919343"/>
                  <a:pt x="911857" y="911916"/>
                  <a:pt x="683376" y="923330"/>
                </a:cubicBezTo>
                <a:cubicBezTo>
                  <a:pt x="454895" y="934744"/>
                  <a:pt x="291764" y="937740"/>
                  <a:pt x="0" y="923330"/>
                </a:cubicBezTo>
                <a:cubicBezTo>
                  <a:pt x="-934" y="798912"/>
                  <a:pt x="-358" y="637103"/>
                  <a:pt x="0" y="452432"/>
                </a:cubicBezTo>
                <a:cubicBezTo>
                  <a:pt x="358" y="267761"/>
                  <a:pt x="-21589" y="137514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6370690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Plan model evaluation strategy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456E006-7489-B4CF-23C6-78DF23490E7C}"/>
                  </a:ext>
                </a:extLst>
              </p14:cNvPr>
              <p14:cNvContentPartPr/>
              <p14:nvPr/>
            </p14:nvContentPartPr>
            <p14:xfrm>
              <a:off x="3431798" y="1830780"/>
              <a:ext cx="7594560" cy="2045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456E006-7489-B4CF-23C6-78DF23490E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3799" y="1812777"/>
                <a:ext cx="7630198" cy="2080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87CA25-AFD6-8842-2415-8B9F255F7AC7}"/>
                  </a:ext>
                </a:extLst>
              </p14:cNvPr>
              <p14:cNvContentPartPr/>
              <p14:nvPr/>
            </p14:nvContentPartPr>
            <p14:xfrm>
              <a:off x="2140118" y="4043700"/>
              <a:ext cx="186120" cy="146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87CA25-AFD6-8842-2415-8B9F255F7A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2118" y="4025744"/>
                <a:ext cx="221760" cy="182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93A9B15-59CD-30AA-705C-4CC807DF6D63}"/>
                  </a:ext>
                </a:extLst>
              </p14:cNvPr>
              <p14:cNvContentPartPr/>
              <p14:nvPr/>
            </p14:nvContentPartPr>
            <p14:xfrm>
              <a:off x="3958838" y="4056300"/>
              <a:ext cx="142920" cy="120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93A9B15-59CD-30AA-705C-4CC807DF6D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0838" y="4038300"/>
                <a:ext cx="1785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C3690A5-0043-F1E9-5A81-810E23A79E49}"/>
                  </a:ext>
                </a:extLst>
              </p14:cNvPr>
              <p14:cNvContentPartPr/>
              <p14:nvPr/>
            </p14:nvContentPartPr>
            <p14:xfrm>
              <a:off x="6119918" y="4061700"/>
              <a:ext cx="132120" cy="141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C3690A5-0043-F1E9-5A81-810E23A79E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01869" y="4043746"/>
                <a:ext cx="167857" cy="177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08CA20E-CE7C-A59A-4E3B-9B31022D99B0}"/>
                  </a:ext>
                </a:extLst>
              </p14:cNvPr>
              <p14:cNvContentPartPr/>
              <p14:nvPr/>
            </p14:nvContentPartPr>
            <p14:xfrm>
              <a:off x="8260478" y="4040820"/>
              <a:ext cx="138240" cy="121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08CA20E-CE7C-A59A-4E3B-9B31022D99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42478" y="4022820"/>
                <a:ext cx="1738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902F06F-72ED-3088-6B4F-787BA3D96810}"/>
                  </a:ext>
                </a:extLst>
              </p14:cNvPr>
              <p14:cNvContentPartPr/>
              <p14:nvPr/>
            </p14:nvContentPartPr>
            <p14:xfrm>
              <a:off x="10026998" y="4076100"/>
              <a:ext cx="284400" cy="140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902F06F-72ED-3088-6B4F-787BA3D968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08998" y="4058100"/>
                <a:ext cx="320040" cy="1764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82742A2-8601-38A2-68E6-5753FDDA52C4}"/>
              </a:ext>
            </a:extLst>
          </p:cNvPr>
          <p:cNvSpPr txBox="1"/>
          <p:nvPr/>
        </p:nvSpPr>
        <p:spPr>
          <a:xfrm>
            <a:off x="5108044" y="1476837"/>
            <a:ext cx="3065318" cy="707886"/>
          </a:xfrm>
          <a:custGeom>
            <a:avLst/>
            <a:gdLst>
              <a:gd name="connsiteX0" fmla="*/ 0 w 3065318"/>
              <a:gd name="connsiteY0" fmla="*/ 0 h 707886"/>
              <a:gd name="connsiteX1" fmla="*/ 613064 w 3065318"/>
              <a:gd name="connsiteY1" fmla="*/ 0 h 707886"/>
              <a:gd name="connsiteX2" fmla="*/ 1195474 w 3065318"/>
              <a:gd name="connsiteY2" fmla="*/ 0 h 707886"/>
              <a:gd name="connsiteX3" fmla="*/ 1777884 w 3065318"/>
              <a:gd name="connsiteY3" fmla="*/ 0 h 707886"/>
              <a:gd name="connsiteX4" fmla="*/ 2452254 w 3065318"/>
              <a:gd name="connsiteY4" fmla="*/ 0 h 707886"/>
              <a:gd name="connsiteX5" fmla="*/ 3065318 w 3065318"/>
              <a:gd name="connsiteY5" fmla="*/ 0 h 707886"/>
              <a:gd name="connsiteX6" fmla="*/ 3065318 w 3065318"/>
              <a:gd name="connsiteY6" fmla="*/ 332706 h 707886"/>
              <a:gd name="connsiteX7" fmla="*/ 3065318 w 3065318"/>
              <a:gd name="connsiteY7" fmla="*/ 707886 h 707886"/>
              <a:gd name="connsiteX8" fmla="*/ 2390948 w 3065318"/>
              <a:gd name="connsiteY8" fmla="*/ 707886 h 707886"/>
              <a:gd name="connsiteX9" fmla="*/ 1716578 w 3065318"/>
              <a:gd name="connsiteY9" fmla="*/ 707886 h 707886"/>
              <a:gd name="connsiteX10" fmla="*/ 1072861 w 3065318"/>
              <a:gd name="connsiteY10" fmla="*/ 707886 h 707886"/>
              <a:gd name="connsiteX11" fmla="*/ 0 w 3065318"/>
              <a:gd name="connsiteY11" fmla="*/ 707886 h 707886"/>
              <a:gd name="connsiteX12" fmla="*/ 0 w 3065318"/>
              <a:gd name="connsiteY12" fmla="*/ 375180 h 707886"/>
              <a:gd name="connsiteX13" fmla="*/ 0 w 3065318"/>
              <a:gd name="connsiteY13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5318" h="707886" fill="none" extrusionOk="0">
                <a:moveTo>
                  <a:pt x="0" y="0"/>
                </a:moveTo>
                <a:cubicBezTo>
                  <a:pt x="230385" y="648"/>
                  <a:pt x="368149" y="-18932"/>
                  <a:pt x="613064" y="0"/>
                </a:cubicBezTo>
                <a:cubicBezTo>
                  <a:pt x="857979" y="18932"/>
                  <a:pt x="1048812" y="-20160"/>
                  <a:pt x="1195474" y="0"/>
                </a:cubicBezTo>
                <a:cubicBezTo>
                  <a:pt x="1342136" y="20160"/>
                  <a:pt x="1507853" y="-26163"/>
                  <a:pt x="1777884" y="0"/>
                </a:cubicBezTo>
                <a:cubicBezTo>
                  <a:pt x="2047915" y="26163"/>
                  <a:pt x="2207738" y="21777"/>
                  <a:pt x="2452254" y="0"/>
                </a:cubicBezTo>
                <a:cubicBezTo>
                  <a:pt x="2696770" y="-21777"/>
                  <a:pt x="2817103" y="18230"/>
                  <a:pt x="3065318" y="0"/>
                </a:cubicBezTo>
                <a:cubicBezTo>
                  <a:pt x="3060763" y="78357"/>
                  <a:pt x="3076403" y="248755"/>
                  <a:pt x="3065318" y="332706"/>
                </a:cubicBezTo>
                <a:cubicBezTo>
                  <a:pt x="3054233" y="416657"/>
                  <a:pt x="3046991" y="564651"/>
                  <a:pt x="3065318" y="707886"/>
                </a:cubicBezTo>
                <a:cubicBezTo>
                  <a:pt x="2799864" y="707064"/>
                  <a:pt x="2533243" y="681965"/>
                  <a:pt x="2390948" y="707886"/>
                </a:cubicBezTo>
                <a:cubicBezTo>
                  <a:pt x="2248653" y="733808"/>
                  <a:pt x="2017369" y="692293"/>
                  <a:pt x="1716578" y="707886"/>
                </a:cubicBezTo>
                <a:cubicBezTo>
                  <a:pt x="1415787" y="723480"/>
                  <a:pt x="1290522" y="677936"/>
                  <a:pt x="1072861" y="707886"/>
                </a:cubicBezTo>
                <a:cubicBezTo>
                  <a:pt x="855200" y="737836"/>
                  <a:pt x="471426" y="661764"/>
                  <a:pt x="0" y="707886"/>
                </a:cubicBezTo>
                <a:cubicBezTo>
                  <a:pt x="12965" y="586452"/>
                  <a:pt x="-2954" y="530991"/>
                  <a:pt x="0" y="375180"/>
                </a:cubicBezTo>
                <a:cubicBezTo>
                  <a:pt x="2954" y="219369"/>
                  <a:pt x="-13872" y="94828"/>
                  <a:pt x="0" y="0"/>
                </a:cubicBezTo>
                <a:close/>
              </a:path>
              <a:path w="3065318" h="707886" stroke="0" extrusionOk="0">
                <a:moveTo>
                  <a:pt x="0" y="0"/>
                </a:moveTo>
                <a:cubicBezTo>
                  <a:pt x="264027" y="4652"/>
                  <a:pt x="339634" y="14685"/>
                  <a:pt x="674370" y="0"/>
                </a:cubicBezTo>
                <a:cubicBezTo>
                  <a:pt x="1009106" y="-14685"/>
                  <a:pt x="1061894" y="-22047"/>
                  <a:pt x="1226127" y="0"/>
                </a:cubicBezTo>
                <a:cubicBezTo>
                  <a:pt x="1390360" y="22047"/>
                  <a:pt x="1641235" y="-2545"/>
                  <a:pt x="1869844" y="0"/>
                </a:cubicBezTo>
                <a:cubicBezTo>
                  <a:pt x="2098453" y="2545"/>
                  <a:pt x="2225055" y="-16495"/>
                  <a:pt x="2513561" y="0"/>
                </a:cubicBezTo>
                <a:cubicBezTo>
                  <a:pt x="2802067" y="16495"/>
                  <a:pt x="2800993" y="18476"/>
                  <a:pt x="3065318" y="0"/>
                </a:cubicBezTo>
                <a:cubicBezTo>
                  <a:pt x="3069645" y="130212"/>
                  <a:pt x="3078709" y="185106"/>
                  <a:pt x="3065318" y="339785"/>
                </a:cubicBezTo>
                <a:cubicBezTo>
                  <a:pt x="3051927" y="494464"/>
                  <a:pt x="3074118" y="563821"/>
                  <a:pt x="3065318" y="707886"/>
                </a:cubicBezTo>
                <a:cubicBezTo>
                  <a:pt x="2876859" y="682272"/>
                  <a:pt x="2696366" y="699537"/>
                  <a:pt x="2482908" y="707886"/>
                </a:cubicBezTo>
                <a:cubicBezTo>
                  <a:pt x="2269450" y="716236"/>
                  <a:pt x="2015373" y="738150"/>
                  <a:pt x="1839191" y="707886"/>
                </a:cubicBezTo>
                <a:cubicBezTo>
                  <a:pt x="1663009" y="677622"/>
                  <a:pt x="1440539" y="682115"/>
                  <a:pt x="1226127" y="707886"/>
                </a:cubicBezTo>
                <a:cubicBezTo>
                  <a:pt x="1011715" y="733657"/>
                  <a:pt x="895901" y="730492"/>
                  <a:pt x="613064" y="707886"/>
                </a:cubicBezTo>
                <a:cubicBezTo>
                  <a:pt x="330227" y="685280"/>
                  <a:pt x="266154" y="703922"/>
                  <a:pt x="0" y="707886"/>
                </a:cubicBezTo>
                <a:cubicBezTo>
                  <a:pt x="-956" y="537552"/>
                  <a:pt x="-15146" y="500225"/>
                  <a:pt x="0" y="353943"/>
                </a:cubicBezTo>
                <a:cubicBezTo>
                  <a:pt x="15146" y="207661"/>
                  <a:pt x="3903" y="1493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64797"/>
            </a:solidFill>
            <a:extLst>
              <a:ext uri="{C807C97D-BFC1-408E-A445-0C87EB9F89A2}">
                <ask:lineSketchStyleProps xmlns:ask="http://schemas.microsoft.com/office/drawing/2018/sketchyshapes" sd="10555422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ajawal" panose="00000500000000000000" pitchFamily="2" charset="-78"/>
                <a:cs typeface="Tajawal" panose="00000500000000000000" pitchFamily="2" charset="-78"/>
              </a:rPr>
              <a:t>Iterate until finding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417820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BB7EE5-DE13-B1A9-D69E-F02B873F4B68}"/>
              </a:ext>
            </a:extLst>
          </p:cNvPr>
          <p:cNvSpPr txBox="1"/>
          <p:nvPr/>
        </p:nvSpPr>
        <p:spPr>
          <a:xfrm>
            <a:off x="4187536" y="1290980"/>
            <a:ext cx="3314700" cy="1200329"/>
          </a:xfrm>
          <a:custGeom>
            <a:avLst/>
            <a:gdLst>
              <a:gd name="connsiteX0" fmla="*/ 0 w 3314700"/>
              <a:gd name="connsiteY0" fmla="*/ 0 h 1200329"/>
              <a:gd name="connsiteX1" fmla="*/ 629793 w 3314700"/>
              <a:gd name="connsiteY1" fmla="*/ 0 h 1200329"/>
              <a:gd name="connsiteX2" fmla="*/ 1226439 w 3314700"/>
              <a:gd name="connsiteY2" fmla="*/ 0 h 1200329"/>
              <a:gd name="connsiteX3" fmla="*/ 1789938 w 3314700"/>
              <a:gd name="connsiteY3" fmla="*/ 0 h 1200329"/>
              <a:gd name="connsiteX4" fmla="*/ 2519172 w 3314700"/>
              <a:gd name="connsiteY4" fmla="*/ 0 h 1200329"/>
              <a:gd name="connsiteX5" fmla="*/ 3314700 w 3314700"/>
              <a:gd name="connsiteY5" fmla="*/ 0 h 1200329"/>
              <a:gd name="connsiteX6" fmla="*/ 3314700 w 3314700"/>
              <a:gd name="connsiteY6" fmla="*/ 564155 h 1200329"/>
              <a:gd name="connsiteX7" fmla="*/ 3314700 w 3314700"/>
              <a:gd name="connsiteY7" fmla="*/ 1200329 h 1200329"/>
              <a:gd name="connsiteX8" fmla="*/ 2618613 w 3314700"/>
              <a:gd name="connsiteY8" fmla="*/ 1200329 h 1200329"/>
              <a:gd name="connsiteX9" fmla="*/ 2021967 w 3314700"/>
              <a:gd name="connsiteY9" fmla="*/ 1200329 h 1200329"/>
              <a:gd name="connsiteX10" fmla="*/ 1292733 w 3314700"/>
              <a:gd name="connsiteY10" fmla="*/ 1200329 h 1200329"/>
              <a:gd name="connsiteX11" fmla="*/ 729234 w 3314700"/>
              <a:gd name="connsiteY11" fmla="*/ 1200329 h 1200329"/>
              <a:gd name="connsiteX12" fmla="*/ 0 w 3314700"/>
              <a:gd name="connsiteY12" fmla="*/ 1200329 h 1200329"/>
              <a:gd name="connsiteX13" fmla="*/ 0 w 3314700"/>
              <a:gd name="connsiteY13" fmla="*/ 576158 h 1200329"/>
              <a:gd name="connsiteX14" fmla="*/ 0 w 3314700"/>
              <a:gd name="connsiteY1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14700" h="1200329" fill="none" extrusionOk="0">
                <a:moveTo>
                  <a:pt x="0" y="0"/>
                </a:moveTo>
                <a:cubicBezTo>
                  <a:pt x="240039" y="14344"/>
                  <a:pt x="451654" y="24146"/>
                  <a:pt x="629793" y="0"/>
                </a:cubicBezTo>
                <a:cubicBezTo>
                  <a:pt x="807932" y="-24146"/>
                  <a:pt x="1075125" y="28291"/>
                  <a:pt x="1226439" y="0"/>
                </a:cubicBezTo>
                <a:cubicBezTo>
                  <a:pt x="1377753" y="-28291"/>
                  <a:pt x="1633660" y="-26553"/>
                  <a:pt x="1789938" y="0"/>
                </a:cubicBezTo>
                <a:cubicBezTo>
                  <a:pt x="1946216" y="26553"/>
                  <a:pt x="2339329" y="-25948"/>
                  <a:pt x="2519172" y="0"/>
                </a:cubicBezTo>
                <a:cubicBezTo>
                  <a:pt x="2699015" y="25948"/>
                  <a:pt x="2981182" y="-21934"/>
                  <a:pt x="3314700" y="0"/>
                </a:cubicBezTo>
                <a:cubicBezTo>
                  <a:pt x="3339740" y="278491"/>
                  <a:pt x="3326234" y="341196"/>
                  <a:pt x="3314700" y="564155"/>
                </a:cubicBezTo>
                <a:cubicBezTo>
                  <a:pt x="3303166" y="787115"/>
                  <a:pt x="3306417" y="886119"/>
                  <a:pt x="3314700" y="1200329"/>
                </a:cubicBezTo>
                <a:cubicBezTo>
                  <a:pt x="3094400" y="1220108"/>
                  <a:pt x="2834299" y="1227774"/>
                  <a:pt x="2618613" y="1200329"/>
                </a:cubicBezTo>
                <a:cubicBezTo>
                  <a:pt x="2402927" y="1172884"/>
                  <a:pt x="2177378" y="1197560"/>
                  <a:pt x="2021967" y="1200329"/>
                </a:cubicBezTo>
                <a:cubicBezTo>
                  <a:pt x="1866556" y="1203098"/>
                  <a:pt x="1633570" y="1173964"/>
                  <a:pt x="1292733" y="1200329"/>
                </a:cubicBezTo>
                <a:cubicBezTo>
                  <a:pt x="951896" y="1226694"/>
                  <a:pt x="933914" y="1218695"/>
                  <a:pt x="729234" y="1200329"/>
                </a:cubicBezTo>
                <a:cubicBezTo>
                  <a:pt x="524554" y="1181963"/>
                  <a:pt x="206875" y="1211692"/>
                  <a:pt x="0" y="1200329"/>
                </a:cubicBezTo>
                <a:cubicBezTo>
                  <a:pt x="18983" y="1004468"/>
                  <a:pt x="4981" y="808906"/>
                  <a:pt x="0" y="576158"/>
                </a:cubicBezTo>
                <a:cubicBezTo>
                  <a:pt x="-4981" y="343410"/>
                  <a:pt x="-16437" y="249196"/>
                  <a:pt x="0" y="0"/>
                </a:cubicBezTo>
                <a:close/>
              </a:path>
              <a:path w="3314700" h="1200329" stroke="0" extrusionOk="0">
                <a:moveTo>
                  <a:pt x="0" y="0"/>
                </a:moveTo>
                <a:cubicBezTo>
                  <a:pt x="257829" y="30842"/>
                  <a:pt x="524666" y="-18634"/>
                  <a:pt x="662940" y="0"/>
                </a:cubicBezTo>
                <a:cubicBezTo>
                  <a:pt x="801214" y="18634"/>
                  <a:pt x="1045533" y="-27078"/>
                  <a:pt x="1392174" y="0"/>
                </a:cubicBezTo>
                <a:cubicBezTo>
                  <a:pt x="1738815" y="27078"/>
                  <a:pt x="1857924" y="-27665"/>
                  <a:pt x="1988820" y="0"/>
                </a:cubicBezTo>
                <a:cubicBezTo>
                  <a:pt x="2119716" y="27665"/>
                  <a:pt x="2370132" y="16321"/>
                  <a:pt x="2585466" y="0"/>
                </a:cubicBezTo>
                <a:cubicBezTo>
                  <a:pt x="2800800" y="-16321"/>
                  <a:pt x="3012997" y="-1268"/>
                  <a:pt x="3314700" y="0"/>
                </a:cubicBezTo>
                <a:cubicBezTo>
                  <a:pt x="3341871" y="190901"/>
                  <a:pt x="3333449" y="383098"/>
                  <a:pt x="3314700" y="564155"/>
                </a:cubicBezTo>
                <a:cubicBezTo>
                  <a:pt x="3295951" y="745212"/>
                  <a:pt x="3291384" y="990196"/>
                  <a:pt x="3314700" y="1200329"/>
                </a:cubicBezTo>
                <a:cubicBezTo>
                  <a:pt x="3173477" y="1179659"/>
                  <a:pt x="2822103" y="1180219"/>
                  <a:pt x="2684907" y="1200329"/>
                </a:cubicBezTo>
                <a:cubicBezTo>
                  <a:pt x="2547711" y="1220439"/>
                  <a:pt x="2376027" y="1184764"/>
                  <a:pt x="2088261" y="1200329"/>
                </a:cubicBezTo>
                <a:cubicBezTo>
                  <a:pt x="1800495" y="1215894"/>
                  <a:pt x="1649398" y="1188525"/>
                  <a:pt x="1425321" y="1200329"/>
                </a:cubicBezTo>
                <a:cubicBezTo>
                  <a:pt x="1201244" y="1212133"/>
                  <a:pt x="1024411" y="1204596"/>
                  <a:pt x="795528" y="1200329"/>
                </a:cubicBezTo>
                <a:cubicBezTo>
                  <a:pt x="566645" y="1196062"/>
                  <a:pt x="256535" y="1200337"/>
                  <a:pt x="0" y="1200329"/>
                </a:cubicBezTo>
                <a:cubicBezTo>
                  <a:pt x="-24474" y="1081135"/>
                  <a:pt x="19637" y="785682"/>
                  <a:pt x="0" y="624171"/>
                </a:cubicBezTo>
                <a:cubicBezTo>
                  <a:pt x="-19637" y="462660"/>
                  <a:pt x="-12893" y="291818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ajawal" panose="00000500000000000000" pitchFamily="2" charset="-78"/>
                <a:cs typeface="Tajawal" panose="00000500000000000000" pitchFamily="2" charset="-78"/>
              </a:rPr>
              <a:t>Data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B559AD-394B-69AD-80FA-9BA298766051}"/>
              </a:ext>
            </a:extLst>
          </p:cNvPr>
          <p:cNvSpPr txBox="1"/>
          <p:nvPr/>
        </p:nvSpPr>
        <p:spPr>
          <a:xfrm>
            <a:off x="2899063" y="2735319"/>
            <a:ext cx="58916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>
                <a:latin typeface="Tajawal" panose="00000500000000000000" pitchFamily="2" charset="-78"/>
                <a:cs typeface="Tajawal" panose="00000500000000000000" pitchFamily="2" charset="-78"/>
              </a:rPr>
              <a:t>Identify trends.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latin typeface="Tajawal" panose="00000500000000000000" pitchFamily="2" charset="-78"/>
                <a:cs typeface="Tajawal" panose="00000500000000000000" pitchFamily="2" charset="-78"/>
              </a:rPr>
              <a:t>Data cleaning.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latin typeface="Tajawal" panose="00000500000000000000" pitchFamily="2" charset="-78"/>
                <a:cs typeface="Tajawal" panose="00000500000000000000" pitchFamily="2" charset="-78"/>
              </a:rPr>
              <a:t>Identify outliers.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latin typeface="Tajawal" panose="00000500000000000000" pitchFamily="2" charset="-78"/>
                <a:cs typeface="Tajawal" panose="00000500000000000000" pitchFamily="2" charset="-78"/>
              </a:rPr>
              <a:t>Recognize important features.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latin typeface="Tajawal" panose="00000500000000000000" pitchFamily="2" charset="-78"/>
                <a:cs typeface="Tajawal" panose="00000500000000000000" pitchFamily="2" charset="-78"/>
              </a:rPr>
              <a:t>Identify relationships between features.</a:t>
            </a:r>
          </a:p>
        </p:txBody>
      </p:sp>
    </p:spTree>
    <p:extLst>
      <p:ext uri="{BB962C8B-B14F-4D97-AF65-F5344CB8AC3E}">
        <p14:creationId xmlns:p14="http://schemas.microsoft.com/office/powerpoint/2010/main" val="3970291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7F3E06-DAEE-F658-9AF7-1E2791A38BEA}"/>
              </a:ext>
            </a:extLst>
          </p:cNvPr>
          <p:cNvSpPr txBox="1"/>
          <p:nvPr/>
        </p:nvSpPr>
        <p:spPr>
          <a:xfrm>
            <a:off x="311727" y="3683757"/>
            <a:ext cx="1859973" cy="923330"/>
          </a:xfrm>
          <a:custGeom>
            <a:avLst/>
            <a:gdLst>
              <a:gd name="connsiteX0" fmla="*/ 0 w 1859973"/>
              <a:gd name="connsiteY0" fmla="*/ 0 h 923330"/>
              <a:gd name="connsiteX1" fmla="*/ 657190 w 1859973"/>
              <a:gd name="connsiteY1" fmla="*/ 0 h 923330"/>
              <a:gd name="connsiteX2" fmla="*/ 1221382 w 1859973"/>
              <a:gd name="connsiteY2" fmla="*/ 0 h 923330"/>
              <a:gd name="connsiteX3" fmla="*/ 1859973 w 1859973"/>
              <a:gd name="connsiteY3" fmla="*/ 0 h 923330"/>
              <a:gd name="connsiteX4" fmla="*/ 1859973 w 1859973"/>
              <a:gd name="connsiteY4" fmla="*/ 461665 h 923330"/>
              <a:gd name="connsiteX5" fmla="*/ 1859973 w 1859973"/>
              <a:gd name="connsiteY5" fmla="*/ 923330 h 923330"/>
              <a:gd name="connsiteX6" fmla="*/ 1239982 w 1859973"/>
              <a:gd name="connsiteY6" fmla="*/ 923330 h 923330"/>
              <a:gd name="connsiteX7" fmla="*/ 675790 w 1859973"/>
              <a:gd name="connsiteY7" fmla="*/ 923330 h 923330"/>
              <a:gd name="connsiteX8" fmla="*/ 0 w 1859973"/>
              <a:gd name="connsiteY8" fmla="*/ 923330 h 923330"/>
              <a:gd name="connsiteX9" fmla="*/ 0 w 1859973"/>
              <a:gd name="connsiteY9" fmla="*/ 470898 h 923330"/>
              <a:gd name="connsiteX10" fmla="*/ 0 w 1859973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59973" h="923330" fill="none" extrusionOk="0">
                <a:moveTo>
                  <a:pt x="0" y="0"/>
                </a:moveTo>
                <a:cubicBezTo>
                  <a:pt x="212855" y="31811"/>
                  <a:pt x="393593" y="16404"/>
                  <a:pt x="657190" y="0"/>
                </a:cubicBezTo>
                <a:cubicBezTo>
                  <a:pt x="920787" y="-16404"/>
                  <a:pt x="958841" y="-15842"/>
                  <a:pt x="1221382" y="0"/>
                </a:cubicBezTo>
                <a:cubicBezTo>
                  <a:pt x="1483923" y="15842"/>
                  <a:pt x="1561667" y="11127"/>
                  <a:pt x="1859973" y="0"/>
                </a:cubicBezTo>
                <a:cubicBezTo>
                  <a:pt x="1872178" y="129496"/>
                  <a:pt x="1846851" y="343775"/>
                  <a:pt x="1859973" y="461665"/>
                </a:cubicBezTo>
                <a:cubicBezTo>
                  <a:pt x="1873095" y="579556"/>
                  <a:pt x="1862337" y="695370"/>
                  <a:pt x="1859973" y="923330"/>
                </a:cubicBezTo>
                <a:cubicBezTo>
                  <a:pt x="1558600" y="915750"/>
                  <a:pt x="1444382" y="906933"/>
                  <a:pt x="1239982" y="923330"/>
                </a:cubicBezTo>
                <a:cubicBezTo>
                  <a:pt x="1035582" y="939727"/>
                  <a:pt x="864473" y="948214"/>
                  <a:pt x="675790" y="923330"/>
                </a:cubicBezTo>
                <a:cubicBezTo>
                  <a:pt x="487107" y="898446"/>
                  <a:pt x="142203" y="948138"/>
                  <a:pt x="0" y="923330"/>
                </a:cubicBezTo>
                <a:cubicBezTo>
                  <a:pt x="-11831" y="756523"/>
                  <a:pt x="15852" y="627771"/>
                  <a:pt x="0" y="470898"/>
                </a:cubicBezTo>
                <a:cubicBezTo>
                  <a:pt x="-15852" y="314025"/>
                  <a:pt x="18478" y="207689"/>
                  <a:pt x="0" y="0"/>
                </a:cubicBezTo>
                <a:close/>
              </a:path>
              <a:path w="1859973" h="923330" stroke="0" extrusionOk="0">
                <a:moveTo>
                  <a:pt x="0" y="0"/>
                </a:moveTo>
                <a:cubicBezTo>
                  <a:pt x="252728" y="-18088"/>
                  <a:pt x="386036" y="-19279"/>
                  <a:pt x="619991" y="0"/>
                </a:cubicBezTo>
                <a:cubicBezTo>
                  <a:pt x="853946" y="19279"/>
                  <a:pt x="1005802" y="-17381"/>
                  <a:pt x="1277181" y="0"/>
                </a:cubicBezTo>
                <a:cubicBezTo>
                  <a:pt x="1548560" y="17381"/>
                  <a:pt x="1574056" y="-19418"/>
                  <a:pt x="1859973" y="0"/>
                </a:cubicBezTo>
                <a:cubicBezTo>
                  <a:pt x="1843997" y="150626"/>
                  <a:pt x="1844304" y="248614"/>
                  <a:pt x="1859973" y="443198"/>
                </a:cubicBezTo>
                <a:cubicBezTo>
                  <a:pt x="1875642" y="637782"/>
                  <a:pt x="1857755" y="763618"/>
                  <a:pt x="1859973" y="923330"/>
                </a:cubicBezTo>
                <a:cubicBezTo>
                  <a:pt x="1653259" y="936502"/>
                  <a:pt x="1395172" y="942462"/>
                  <a:pt x="1239982" y="923330"/>
                </a:cubicBezTo>
                <a:cubicBezTo>
                  <a:pt x="1084792" y="904198"/>
                  <a:pt x="811773" y="922768"/>
                  <a:pt x="582792" y="923330"/>
                </a:cubicBezTo>
                <a:cubicBezTo>
                  <a:pt x="353811" y="923893"/>
                  <a:pt x="182050" y="926414"/>
                  <a:pt x="0" y="923330"/>
                </a:cubicBezTo>
                <a:cubicBezTo>
                  <a:pt x="-4481" y="784634"/>
                  <a:pt x="-21486" y="645114"/>
                  <a:pt x="0" y="480132"/>
                </a:cubicBezTo>
                <a:cubicBezTo>
                  <a:pt x="21486" y="315150"/>
                  <a:pt x="-21549" y="198352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Identify problem category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A7066-5E28-0F1D-1FDE-1C26227EE6CA}"/>
              </a:ext>
            </a:extLst>
          </p:cNvPr>
          <p:cNvSpPr txBox="1"/>
          <p:nvPr/>
        </p:nvSpPr>
        <p:spPr>
          <a:xfrm>
            <a:off x="2328226" y="3822255"/>
            <a:ext cx="1631373" cy="646331"/>
          </a:xfrm>
          <a:custGeom>
            <a:avLst/>
            <a:gdLst>
              <a:gd name="connsiteX0" fmla="*/ 0 w 1631373"/>
              <a:gd name="connsiteY0" fmla="*/ 0 h 646331"/>
              <a:gd name="connsiteX1" fmla="*/ 511164 w 1631373"/>
              <a:gd name="connsiteY1" fmla="*/ 0 h 646331"/>
              <a:gd name="connsiteX2" fmla="*/ 1087582 w 1631373"/>
              <a:gd name="connsiteY2" fmla="*/ 0 h 646331"/>
              <a:gd name="connsiteX3" fmla="*/ 1631373 w 1631373"/>
              <a:gd name="connsiteY3" fmla="*/ 0 h 646331"/>
              <a:gd name="connsiteX4" fmla="*/ 1631373 w 1631373"/>
              <a:gd name="connsiteY4" fmla="*/ 646331 h 646331"/>
              <a:gd name="connsiteX5" fmla="*/ 1120209 w 1631373"/>
              <a:gd name="connsiteY5" fmla="*/ 646331 h 646331"/>
              <a:gd name="connsiteX6" fmla="*/ 576418 w 1631373"/>
              <a:gd name="connsiteY6" fmla="*/ 646331 h 646331"/>
              <a:gd name="connsiteX7" fmla="*/ 0 w 1631373"/>
              <a:gd name="connsiteY7" fmla="*/ 646331 h 646331"/>
              <a:gd name="connsiteX8" fmla="*/ 0 w 1631373"/>
              <a:gd name="connsiteY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1373" h="646331" fill="none" extrusionOk="0">
                <a:moveTo>
                  <a:pt x="0" y="0"/>
                </a:moveTo>
                <a:cubicBezTo>
                  <a:pt x="165200" y="8249"/>
                  <a:pt x="396328" y="-20553"/>
                  <a:pt x="511164" y="0"/>
                </a:cubicBezTo>
                <a:cubicBezTo>
                  <a:pt x="626000" y="20553"/>
                  <a:pt x="899537" y="-9726"/>
                  <a:pt x="1087582" y="0"/>
                </a:cubicBezTo>
                <a:cubicBezTo>
                  <a:pt x="1275627" y="9726"/>
                  <a:pt x="1393187" y="-2283"/>
                  <a:pt x="1631373" y="0"/>
                </a:cubicBezTo>
                <a:cubicBezTo>
                  <a:pt x="1605958" y="149858"/>
                  <a:pt x="1622644" y="414335"/>
                  <a:pt x="1631373" y="646331"/>
                </a:cubicBezTo>
                <a:cubicBezTo>
                  <a:pt x="1521627" y="650421"/>
                  <a:pt x="1317934" y="622465"/>
                  <a:pt x="1120209" y="646331"/>
                </a:cubicBezTo>
                <a:cubicBezTo>
                  <a:pt x="922484" y="670197"/>
                  <a:pt x="754471" y="671967"/>
                  <a:pt x="576418" y="646331"/>
                </a:cubicBezTo>
                <a:cubicBezTo>
                  <a:pt x="398365" y="620695"/>
                  <a:pt x="253755" y="632052"/>
                  <a:pt x="0" y="646331"/>
                </a:cubicBezTo>
                <a:cubicBezTo>
                  <a:pt x="27146" y="483878"/>
                  <a:pt x="28390" y="274760"/>
                  <a:pt x="0" y="0"/>
                </a:cubicBezTo>
                <a:close/>
              </a:path>
              <a:path w="1631373" h="646331" stroke="0" extrusionOk="0">
                <a:moveTo>
                  <a:pt x="0" y="0"/>
                </a:moveTo>
                <a:cubicBezTo>
                  <a:pt x="256742" y="-25322"/>
                  <a:pt x="361108" y="1969"/>
                  <a:pt x="527477" y="0"/>
                </a:cubicBezTo>
                <a:cubicBezTo>
                  <a:pt x="693846" y="-1969"/>
                  <a:pt x="842101" y="17858"/>
                  <a:pt x="1022327" y="0"/>
                </a:cubicBezTo>
                <a:cubicBezTo>
                  <a:pt x="1202553" y="-17858"/>
                  <a:pt x="1338401" y="-25064"/>
                  <a:pt x="1631373" y="0"/>
                </a:cubicBezTo>
                <a:cubicBezTo>
                  <a:pt x="1618633" y="172735"/>
                  <a:pt x="1605637" y="468923"/>
                  <a:pt x="1631373" y="646331"/>
                </a:cubicBezTo>
                <a:cubicBezTo>
                  <a:pt x="1486510" y="669734"/>
                  <a:pt x="1271248" y="671311"/>
                  <a:pt x="1103896" y="646331"/>
                </a:cubicBezTo>
                <a:cubicBezTo>
                  <a:pt x="936544" y="621351"/>
                  <a:pt x="754256" y="671862"/>
                  <a:pt x="592732" y="646331"/>
                </a:cubicBezTo>
                <a:cubicBezTo>
                  <a:pt x="431208" y="620800"/>
                  <a:pt x="281336" y="663202"/>
                  <a:pt x="0" y="646331"/>
                </a:cubicBezTo>
                <a:cubicBezTo>
                  <a:pt x="238" y="497340"/>
                  <a:pt x="24806" y="320107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730231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Data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50AC1-B524-B806-C65F-DC04E6A2E071}"/>
              </a:ext>
            </a:extLst>
          </p:cNvPr>
          <p:cNvSpPr txBox="1"/>
          <p:nvPr/>
        </p:nvSpPr>
        <p:spPr>
          <a:xfrm>
            <a:off x="4116125" y="3942537"/>
            <a:ext cx="1990416" cy="369332"/>
          </a:xfrm>
          <a:custGeom>
            <a:avLst/>
            <a:gdLst>
              <a:gd name="connsiteX0" fmla="*/ 0 w 1990416"/>
              <a:gd name="connsiteY0" fmla="*/ 0 h 369332"/>
              <a:gd name="connsiteX1" fmla="*/ 663472 w 1990416"/>
              <a:gd name="connsiteY1" fmla="*/ 0 h 369332"/>
              <a:gd name="connsiteX2" fmla="*/ 1267232 w 1990416"/>
              <a:gd name="connsiteY2" fmla="*/ 0 h 369332"/>
              <a:gd name="connsiteX3" fmla="*/ 1990416 w 1990416"/>
              <a:gd name="connsiteY3" fmla="*/ 0 h 369332"/>
              <a:gd name="connsiteX4" fmla="*/ 1990416 w 1990416"/>
              <a:gd name="connsiteY4" fmla="*/ 369332 h 369332"/>
              <a:gd name="connsiteX5" fmla="*/ 1326944 w 1990416"/>
              <a:gd name="connsiteY5" fmla="*/ 369332 h 369332"/>
              <a:gd name="connsiteX6" fmla="*/ 723184 w 1990416"/>
              <a:gd name="connsiteY6" fmla="*/ 369332 h 369332"/>
              <a:gd name="connsiteX7" fmla="*/ 0 w 1990416"/>
              <a:gd name="connsiteY7" fmla="*/ 369332 h 369332"/>
              <a:gd name="connsiteX8" fmla="*/ 0 w 1990416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0416" h="369332" fill="none" extrusionOk="0">
                <a:moveTo>
                  <a:pt x="0" y="0"/>
                </a:moveTo>
                <a:cubicBezTo>
                  <a:pt x="224548" y="28570"/>
                  <a:pt x="463334" y="2834"/>
                  <a:pt x="663472" y="0"/>
                </a:cubicBezTo>
                <a:cubicBezTo>
                  <a:pt x="863610" y="-2834"/>
                  <a:pt x="1026037" y="10295"/>
                  <a:pt x="1267232" y="0"/>
                </a:cubicBezTo>
                <a:cubicBezTo>
                  <a:pt x="1508427" y="-10295"/>
                  <a:pt x="1679722" y="35973"/>
                  <a:pt x="1990416" y="0"/>
                </a:cubicBezTo>
                <a:cubicBezTo>
                  <a:pt x="1990215" y="133555"/>
                  <a:pt x="1975350" y="243226"/>
                  <a:pt x="1990416" y="369332"/>
                </a:cubicBezTo>
                <a:cubicBezTo>
                  <a:pt x="1747428" y="366047"/>
                  <a:pt x="1463742" y="388974"/>
                  <a:pt x="1326944" y="369332"/>
                </a:cubicBezTo>
                <a:cubicBezTo>
                  <a:pt x="1190146" y="349690"/>
                  <a:pt x="999175" y="381626"/>
                  <a:pt x="723184" y="369332"/>
                </a:cubicBezTo>
                <a:cubicBezTo>
                  <a:pt x="447193" y="357038"/>
                  <a:pt x="217226" y="360576"/>
                  <a:pt x="0" y="369332"/>
                </a:cubicBezTo>
                <a:cubicBezTo>
                  <a:pt x="6285" y="291122"/>
                  <a:pt x="11644" y="124115"/>
                  <a:pt x="0" y="0"/>
                </a:cubicBezTo>
                <a:close/>
              </a:path>
              <a:path w="1990416" h="369332" stroke="0" extrusionOk="0">
                <a:moveTo>
                  <a:pt x="0" y="0"/>
                </a:moveTo>
                <a:cubicBezTo>
                  <a:pt x="225015" y="-15833"/>
                  <a:pt x="470443" y="-30474"/>
                  <a:pt x="703280" y="0"/>
                </a:cubicBezTo>
                <a:cubicBezTo>
                  <a:pt x="936117" y="30474"/>
                  <a:pt x="1200689" y="-880"/>
                  <a:pt x="1326944" y="0"/>
                </a:cubicBezTo>
                <a:cubicBezTo>
                  <a:pt x="1453199" y="880"/>
                  <a:pt x="1834078" y="14666"/>
                  <a:pt x="1990416" y="0"/>
                </a:cubicBezTo>
                <a:cubicBezTo>
                  <a:pt x="1982070" y="81648"/>
                  <a:pt x="1981689" y="293213"/>
                  <a:pt x="1990416" y="369332"/>
                </a:cubicBezTo>
                <a:cubicBezTo>
                  <a:pt x="1740568" y="353842"/>
                  <a:pt x="1554898" y="372152"/>
                  <a:pt x="1366752" y="369332"/>
                </a:cubicBezTo>
                <a:cubicBezTo>
                  <a:pt x="1178606" y="366512"/>
                  <a:pt x="823068" y="377107"/>
                  <a:pt x="683376" y="369332"/>
                </a:cubicBezTo>
                <a:cubicBezTo>
                  <a:pt x="543684" y="361557"/>
                  <a:pt x="245737" y="360871"/>
                  <a:pt x="0" y="369332"/>
                </a:cubicBezTo>
                <a:cubicBezTo>
                  <a:pt x="-16602" y="249016"/>
                  <a:pt x="-8556" y="100657"/>
                  <a:pt x="0" y="0"/>
                </a:cubicBezTo>
                <a:close/>
              </a:path>
            </a:pathLst>
          </a:custGeom>
          <a:solidFill>
            <a:srgbClr val="D0CEFF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889659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Preprocessing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A2891-EA68-3C7A-39B2-C48C8D0F8F10}"/>
              </a:ext>
            </a:extLst>
          </p:cNvPr>
          <p:cNvSpPr txBox="1"/>
          <p:nvPr/>
        </p:nvSpPr>
        <p:spPr>
          <a:xfrm>
            <a:off x="8410009" y="3942537"/>
            <a:ext cx="1614752" cy="369332"/>
          </a:xfrm>
          <a:custGeom>
            <a:avLst/>
            <a:gdLst>
              <a:gd name="connsiteX0" fmla="*/ 0 w 1614752"/>
              <a:gd name="connsiteY0" fmla="*/ 0 h 369332"/>
              <a:gd name="connsiteX1" fmla="*/ 554398 w 1614752"/>
              <a:gd name="connsiteY1" fmla="*/ 0 h 369332"/>
              <a:gd name="connsiteX2" fmla="*/ 1124944 w 1614752"/>
              <a:gd name="connsiteY2" fmla="*/ 0 h 369332"/>
              <a:gd name="connsiteX3" fmla="*/ 1614752 w 1614752"/>
              <a:gd name="connsiteY3" fmla="*/ 0 h 369332"/>
              <a:gd name="connsiteX4" fmla="*/ 1614752 w 1614752"/>
              <a:gd name="connsiteY4" fmla="*/ 369332 h 369332"/>
              <a:gd name="connsiteX5" fmla="*/ 1044206 w 1614752"/>
              <a:gd name="connsiteY5" fmla="*/ 369332 h 369332"/>
              <a:gd name="connsiteX6" fmla="*/ 538251 w 1614752"/>
              <a:gd name="connsiteY6" fmla="*/ 369332 h 369332"/>
              <a:gd name="connsiteX7" fmla="*/ 0 w 1614752"/>
              <a:gd name="connsiteY7" fmla="*/ 369332 h 369332"/>
              <a:gd name="connsiteX8" fmla="*/ 0 w 1614752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752" h="369332" fill="none" extrusionOk="0">
                <a:moveTo>
                  <a:pt x="0" y="0"/>
                </a:moveTo>
                <a:cubicBezTo>
                  <a:pt x="182666" y="-2801"/>
                  <a:pt x="415830" y="25636"/>
                  <a:pt x="554398" y="0"/>
                </a:cubicBezTo>
                <a:cubicBezTo>
                  <a:pt x="692966" y="-25636"/>
                  <a:pt x="984003" y="13444"/>
                  <a:pt x="1124944" y="0"/>
                </a:cubicBezTo>
                <a:cubicBezTo>
                  <a:pt x="1265885" y="-13444"/>
                  <a:pt x="1471273" y="-19813"/>
                  <a:pt x="1614752" y="0"/>
                </a:cubicBezTo>
                <a:cubicBezTo>
                  <a:pt x="1628977" y="114015"/>
                  <a:pt x="1599183" y="243864"/>
                  <a:pt x="1614752" y="369332"/>
                </a:cubicBezTo>
                <a:cubicBezTo>
                  <a:pt x="1394017" y="391491"/>
                  <a:pt x="1204831" y="377866"/>
                  <a:pt x="1044206" y="369332"/>
                </a:cubicBezTo>
                <a:cubicBezTo>
                  <a:pt x="883581" y="360798"/>
                  <a:pt x="754589" y="345107"/>
                  <a:pt x="538251" y="369332"/>
                </a:cubicBezTo>
                <a:cubicBezTo>
                  <a:pt x="321913" y="393557"/>
                  <a:pt x="148644" y="373644"/>
                  <a:pt x="0" y="369332"/>
                </a:cubicBezTo>
                <a:cubicBezTo>
                  <a:pt x="-2584" y="244772"/>
                  <a:pt x="-5285" y="147940"/>
                  <a:pt x="0" y="0"/>
                </a:cubicBezTo>
                <a:close/>
              </a:path>
              <a:path w="1614752" h="369332" stroke="0" extrusionOk="0">
                <a:moveTo>
                  <a:pt x="0" y="0"/>
                </a:moveTo>
                <a:cubicBezTo>
                  <a:pt x="259339" y="7351"/>
                  <a:pt x="368906" y="16058"/>
                  <a:pt x="570546" y="0"/>
                </a:cubicBezTo>
                <a:cubicBezTo>
                  <a:pt x="772186" y="-16058"/>
                  <a:pt x="852924" y="-14939"/>
                  <a:pt x="1108796" y="0"/>
                </a:cubicBezTo>
                <a:cubicBezTo>
                  <a:pt x="1364668" y="14939"/>
                  <a:pt x="1487229" y="3590"/>
                  <a:pt x="1614752" y="0"/>
                </a:cubicBezTo>
                <a:cubicBezTo>
                  <a:pt x="1624886" y="110765"/>
                  <a:pt x="1628250" y="287737"/>
                  <a:pt x="1614752" y="369332"/>
                </a:cubicBezTo>
                <a:cubicBezTo>
                  <a:pt x="1465231" y="382656"/>
                  <a:pt x="1228249" y="342318"/>
                  <a:pt x="1060354" y="369332"/>
                </a:cubicBezTo>
                <a:cubicBezTo>
                  <a:pt x="892459" y="396346"/>
                  <a:pt x="796693" y="372695"/>
                  <a:pt x="554398" y="369332"/>
                </a:cubicBezTo>
                <a:cubicBezTo>
                  <a:pt x="312103" y="365969"/>
                  <a:pt x="154232" y="342889"/>
                  <a:pt x="0" y="369332"/>
                </a:cubicBezTo>
                <a:cubicBezTo>
                  <a:pt x="-17904" y="249882"/>
                  <a:pt x="18299" y="156833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1166792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Train a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16A11-69C7-E3DA-16BD-92E5C5E9B43C}"/>
              </a:ext>
            </a:extLst>
          </p:cNvPr>
          <p:cNvSpPr txBox="1"/>
          <p:nvPr/>
        </p:nvSpPr>
        <p:spPr>
          <a:xfrm>
            <a:off x="10329477" y="3942537"/>
            <a:ext cx="1717050" cy="369332"/>
          </a:xfrm>
          <a:custGeom>
            <a:avLst/>
            <a:gdLst>
              <a:gd name="connsiteX0" fmla="*/ 0 w 1717050"/>
              <a:gd name="connsiteY0" fmla="*/ 0 h 369332"/>
              <a:gd name="connsiteX1" fmla="*/ 606691 w 1717050"/>
              <a:gd name="connsiteY1" fmla="*/ 0 h 369332"/>
              <a:gd name="connsiteX2" fmla="*/ 1161871 w 1717050"/>
              <a:gd name="connsiteY2" fmla="*/ 0 h 369332"/>
              <a:gd name="connsiteX3" fmla="*/ 1717050 w 1717050"/>
              <a:gd name="connsiteY3" fmla="*/ 0 h 369332"/>
              <a:gd name="connsiteX4" fmla="*/ 1717050 w 1717050"/>
              <a:gd name="connsiteY4" fmla="*/ 369332 h 369332"/>
              <a:gd name="connsiteX5" fmla="*/ 1144700 w 1717050"/>
              <a:gd name="connsiteY5" fmla="*/ 369332 h 369332"/>
              <a:gd name="connsiteX6" fmla="*/ 538009 w 1717050"/>
              <a:gd name="connsiteY6" fmla="*/ 369332 h 369332"/>
              <a:gd name="connsiteX7" fmla="*/ 0 w 1717050"/>
              <a:gd name="connsiteY7" fmla="*/ 369332 h 369332"/>
              <a:gd name="connsiteX8" fmla="*/ 0 w 1717050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7050" h="369332" fill="none" extrusionOk="0">
                <a:moveTo>
                  <a:pt x="0" y="0"/>
                </a:moveTo>
                <a:cubicBezTo>
                  <a:pt x="221081" y="-4338"/>
                  <a:pt x="347677" y="7615"/>
                  <a:pt x="606691" y="0"/>
                </a:cubicBezTo>
                <a:cubicBezTo>
                  <a:pt x="865705" y="-7615"/>
                  <a:pt x="1030444" y="-25698"/>
                  <a:pt x="1161871" y="0"/>
                </a:cubicBezTo>
                <a:cubicBezTo>
                  <a:pt x="1293298" y="25698"/>
                  <a:pt x="1505285" y="23050"/>
                  <a:pt x="1717050" y="0"/>
                </a:cubicBezTo>
                <a:cubicBezTo>
                  <a:pt x="1716850" y="176671"/>
                  <a:pt x="1700572" y="240116"/>
                  <a:pt x="1717050" y="369332"/>
                </a:cubicBezTo>
                <a:cubicBezTo>
                  <a:pt x="1444915" y="362709"/>
                  <a:pt x="1373509" y="388535"/>
                  <a:pt x="1144700" y="369332"/>
                </a:cubicBezTo>
                <a:cubicBezTo>
                  <a:pt x="915891" y="350130"/>
                  <a:pt x="790068" y="340483"/>
                  <a:pt x="538009" y="369332"/>
                </a:cubicBezTo>
                <a:cubicBezTo>
                  <a:pt x="285950" y="398181"/>
                  <a:pt x="201927" y="390186"/>
                  <a:pt x="0" y="369332"/>
                </a:cubicBezTo>
                <a:cubicBezTo>
                  <a:pt x="15193" y="259531"/>
                  <a:pt x="17952" y="169163"/>
                  <a:pt x="0" y="0"/>
                </a:cubicBezTo>
                <a:close/>
              </a:path>
              <a:path w="1717050" h="369332" stroke="0" extrusionOk="0">
                <a:moveTo>
                  <a:pt x="0" y="0"/>
                </a:moveTo>
                <a:cubicBezTo>
                  <a:pt x="251296" y="-5165"/>
                  <a:pt x="440979" y="22853"/>
                  <a:pt x="589521" y="0"/>
                </a:cubicBezTo>
                <a:cubicBezTo>
                  <a:pt x="738063" y="-22853"/>
                  <a:pt x="947919" y="-21561"/>
                  <a:pt x="1179041" y="0"/>
                </a:cubicBezTo>
                <a:cubicBezTo>
                  <a:pt x="1410163" y="21561"/>
                  <a:pt x="1483989" y="-25947"/>
                  <a:pt x="1717050" y="0"/>
                </a:cubicBezTo>
                <a:cubicBezTo>
                  <a:pt x="1726056" y="144302"/>
                  <a:pt x="1718001" y="261922"/>
                  <a:pt x="1717050" y="369332"/>
                </a:cubicBezTo>
                <a:cubicBezTo>
                  <a:pt x="1458784" y="392052"/>
                  <a:pt x="1327176" y="354692"/>
                  <a:pt x="1144700" y="369332"/>
                </a:cubicBezTo>
                <a:cubicBezTo>
                  <a:pt x="962224" y="383973"/>
                  <a:pt x="729136" y="343634"/>
                  <a:pt x="555180" y="369332"/>
                </a:cubicBezTo>
                <a:cubicBezTo>
                  <a:pt x="381224" y="395030"/>
                  <a:pt x="154627" y="347524"/>
                  <a:pt x="0" y="369332"/>
                </a:cubicBezTo>
                <a:cubicBezTo>
                  <a:pt x="-17452" y="192706"/>
                  <a:pt x="-13487" y="153811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059331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06A05-01E8-6228-7811-6F0B451D21ED}"/>
              </a:ext>
            </a:extLst>
          </p:cNvPr>
          <p:cNvSpPr txBox="1"/>
          <p:nvPr/>
        </p:nvSpPr>
        <p:spPr>
          <a:xfrm>
            <a:off x="6263067" y="3690234"/>
            <a:ext cx="1990416" cy="923330"/>
          </a:xfrm>
          <a:custGeom>
            <a:avLst/>
            <a:gdLst>
              <a:gd name="connsiteX0" fmla="*/ 0 w 1990416"/>
              <a:gd name="connsiteY0" fmla="*/ 0 h 923330"/>
              <a:gd name="connsiteX1" fmla="*/ 643568 w 1990416"/>
              <a:gd name="connsiteY1" fmla="*/ 0 h 923330"/>
              <a:gd name="connsiteX2" fmla="*/ 1307040 w 1990416"/>
              <a:gd name="connsiteY2" fmla="*/ 0 h 923330"/>
              <a:gd name="connsiteX3" fmla="*/ 1990416 w 1990416"/>
              <a:gd name="connsiteY3" fmla="*/ 0 h 923330"/>
              <a:gd name="connsiteX4" fmla="*/ 1990416 w 1990416"/>
              <a:gd name="connsiteY4" fmla="*/ 443198 h 923330"/>
              <a:gd name="connsiteX5" fmla="*/ 1990416 w 1990416"/>
              <a:gd name="connsiteY5" fmla="*/ 923330 h 923330"/>
              <a:gd name="connsiteX6" fmla="*/ 1287136 w 1990416"/>
              <a:gd name="connsiteY6" fmla="*/ 923330 h 923330"/>
              <a:gd name="connsiteX7" fmla="*/ 663472 w 1990416"/>
              <a:gd name="connsiteY7" fmla="*/ 923330 h 923330"/>
              <a:gd name="connsiteX8" fmla="*/ 0 w 1990416"/>
              <a:gd name="connsiteY8" fmla="*/ 923330 h 923330"/>
              <a:gd name="connsiteX9" fmla="*/ 0 w 1990416"/>
              <a:gd name="connsiteY9" fmla="*/ 452432 h 923330"/>
              <a:gd name="connsiteX10" fmla="*/ 0 w 1990416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0416" h="923330" fill="none" extrusionOk="0">
                <a:moveTo>
                  <a:pt x="0" y="0"/>
                </a:moveTo>
                <a:cubicBezTo>
                  <a:pt x="294786" y="4230"/>
                  <a:pt x="391911" y="-26540"/>
                  <a:pt x="643568" y="0"/>
                </a:cubicBezTo>
                <a:cubicBezTo>
                  <a:pt x="895225" y="26540"/>
                  <a:pt x="1115277" y="4577"/>
                  <a:pt x="1307040" y="0"/>
                </a:cubicBezTo>
                <a:cubicBezTo>
                  <a:pt x="1498803" y="-4577"/>
                  <a:pt x="1690286" y="23071"/>
                  <a:pt x="1990416" y="0"/>
                </a:cubicBezTo>
                <a:cubicBezTo>
                  <a:pt x="2009389" y="122414"/>
                  <a:pt x="1968264" y="268453"/>
                  <a:pt x="1990416" y="443198"/>
                </a:cubicBezTo>
                <a:cubicBezTo>
                  <a:pt x="2012568" y="617943"/>
                  <a:pt x="2013726" y="705125"/>
                  <a:pt x="1990416" y="923330"/>
                </a:cubicBezTo>
                <a:cubicBezTo>
                  <a:pt x="1791831" y="935171"/>
                  <a:pt x="1456058" y="944281"/>
                  <a:pt x="1287136" y="923330"/>
                </a:cubicBezTo>
                <a:cubicBezTo>
                  <a:pt x="1118214" y="902379"/>
                  <a:pt x="864647" y="947485"/>
                  <a:pt x="663472" y="923330"/>
                </a:cubicBezTo>
                <a:cubicBezTo>
                  <a:pt x="462297" y="899175"/>
                  <a:pt x="236280" y="916244"/>
                  <a:pt x="0" y="923330"/>
                </a:cubicBezTo>
                <a:cubicBezTo>
                  <a:pt x="-1235" y="694982"/>
                  <a:pt x="-17706" y="594754"/>
                  <a:pt x="0" y="452432"/>
                </a:cubicBezTo>
                <a:cubicBezTo>
                  <a:pt x="17706" y="310110"/>
                  <a:pt x="-276" y="182104"/>
                  <a:pt x="0" y="0"/>
                </a:cubicBezTo>
                <a:close/>
              </a:path>
              <a:path w="1990416" h="923330" stroke="0" extrusionOk="0">
                <a:moveTo>
                  <a:pt x="0" y="0"/>
                </a:moveTo>
                <a:cubicBezTo>
                  <a:pt x="208688" y="8163"/>
                  <a:pt x="475258" y="21762"/>
                  <a:pt x="683376" y="0"/>
                </a:cubicBezTo>
                <a:cubicBezTo>
                  <a:pt x="891494" y="-21762"/>
                  <a:pt x="1147109" y="6078"/>
                  <a:pt x="1287136" y="0"/>
                </a:cubicBezTo>
                <a:cubicBezTo>
                  <a:pt x="1427163" y="-6078"/>
                  <a:pt x="1814303" y="11053"/>
                  <a:pt x="1990416" y="0"/>
                </a:cubicBezTo>
                <a:cubicBezTo>
                  <a:pt x="1978183" y="204399"/>
                  <a:pt x="1981226" y="333003"/>
                  <a:pt x="1990416" y="433965"/>
                </a:cubicBezTo>
                <a:cubicBezTo>
                  <a:pt x="1999606" y="534927"/>
                  <a:pt x="2004770" y="724207"/>
                  <a:pt x="1990416" y="923330"/>
                </a:cubicBezTo>
                <a:cubicBezTo>
                  <a:pt x="1640172" y="920496"/>
                  <a:pt x="1492575" y="927317"/>
                  <a:pt x="1287136" y="923330"/>
                </a:cubicBezTo>
                <a:cubicBezTo>
                  <a:pt x="1081697" y="919343"/>
                  <a:pt x="911857" y="911916"/>
                  <a:pt x="683376" y="923330"/>
                </a:cubicBezTo>
                <a:cubicBezTo>
                  <a:pt x="454895" y="934744"/>
                  <a:pt x="291764" y="937740"/>
                  <a:pt x="0" y="923330"/>
                </a:cubicBezTo>
                <a:cubicBezTo>
                  <a:pt x="-934" y="798912"/>
                  <a:pt x="-358" y="637103"/>
                  <a:pt x="0" y="452432"/>
                </a:cubicBezTo>
                <a:cubicBezTo>
                  <a:pt x="358" y="267761"/>
                  <a:pt x="-21589" y="137514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6370690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Plan model evaluation strategy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456E006-7489-B4CF-23C6-78DF23490E7C}"/>
                  </a:ext>
                </a:extLst>
              </p14:cNvPr>
              <p14:cNvContentPartPr/>
              <p14:nvPr/>
            </p14:nvContentPartPr>
            <p14:xfrm>
              <a:off x="3431798" y="1830780"/>
              <a:ext cx="7594560" cy="2045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456E006-7489-B4CF-23C6-78DF23490E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3799" y="1812777"/>
                <a:ext cx="7630198" cy="2080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87CA25-AFD6-8842-2415-8B9F255F7AC7}"/>
                  </a:ext>
                </a:extLst>
              </p14:cNvPr>
              <p14:cNvContentPartPr/>
              <p14:nvPr/>
            </p14:nvContentPartPr>
            <p14:xfrm>
              <a:off x="2140118" y="4043700"/>
              <a:ext cx="186120" cy="146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87CA25-AFD6-8842-2415-8B9F255F7A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2118" y="4025744"/>
                <a:ext cx="221760" cy="182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93A9B15-59CD-30AA-705C-4CC807DF6D63}"/>
                  </a:ext>
                </a:extLst>
              </p14:cNvPr>
              <p14:cNvContentPartPr/>
              <p14:nvPr/>
            </p14:nvContentPartPr>
            <p14:xfrm>
              <a:off x="3958838" y="4056300"/>
              <a:ext cx="142920" cy="120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93A9B15-59CD-30AA-705C-4CC807DF6D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0838" y="4038300"/>
                <a:ext cx="1785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C3690A5-0043-F1E9-5A81-810E23A79E49}"/>
                  </a:ext>
                </a:extLst>
              </p14:cNvPr>
              <p14:cNvContentPartPr/>
              <p14:nvPr/>
            </p14:nvContentPartPr>
            <p14:xfrm>
              <a:off x="6119918" y="4061700"/>
              <a:ext cx="132120" cy="141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C3690A5-0043-F1E9-5A81-810E23A79E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01869" y="4043746"/>
                <a:ext cx="167857" cy="177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08CA20E-CE7C-A59A-4E3B-9B31022D99B0}"/>
                  </a:ext>
                </a:extLst>
              </p14:cNvPr>
              <p14:cNvContentPartPr/>
              <p14:nvPr/>
            </p14:nvContentPartPr>
            <p14:xfrm>
              <a:off x="8260478" y="4040820"/>
              <a:ext cx="138240" cy="121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08CA20E-CE7C-A59A-4E3B-9B31022D99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42478" y="4022820"/>
                <a:ext cx="1738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902F06F-72ED-3088-6B4F-787BA3D96810}"/>
                  </a:ext>
                </a:extLst>
              </p14:cNvPr>
              <p14:cNvContentPartPr/>
              <p14:nvPr/>
            </p14:nvContentPartPr>
            <p14:xfrm>
              <a:off x="10026998" y="4076100"/>
              <a:ext cx="284400" cy="140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902F06F-72ED-3088-6B4F-787BA3D968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08998" y="4058100"/>
                <a:ext cx="320040" cy="1764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82742A2-8601-38A2-68E6-5753FDDA52C4}"/>
              </a:ext>
            </a:extLst>
          </p:cNvPr>
          <p:cNvSpPr txBox="1"/>
          <p:nvPr/>
        </p:nvSpPr>
        <p:spPr>
          <a:xfrm>
            <a:off x="5108044" y="1476837"/>
            <a:ext cx="3065318" cy="707886"/>
          </a:xfrm>
          <a:custGeom>
            <a:avLst/>
            <a:gdLst>
              <a:gd name="connsiteX0" fmla="*/ 0 w 3065318"/>
              <a:gd name="connsiteY0" fmla="*/ 0 h 707886"/>
              <a:gd name="connsiteX1" fmla="*/ 613064 w 3065318"/>
              <a:gd name="connsiteY1" fmla="*/ 0 h 707886"/>
              <a:gd name="connsiteX2" fmla="*/ 1195474 w 3065318"/>
              <a:gd name="connsiteY2" fmla="*/ 0 h 707886"/>
              <a:gd name="connsiteX3" fmla="*/ 1777884 w 3065318"/>
              <a:gd name="connsiteY3" fmla="*/ 0 h 707886"/>
              <a:gd name="connsiteX4" fmla="*/ 2452254 w 3065318"/>
              <a:gd name="connsiteY4" fmla="*/ 0 h 707886"/>
              <a:gd name="connsiteX5" fmla="*/ 3065318 w 3065318"/>
              <a:gd name="connsiteY5" fmla="*/ 0 h 707886"/>
              <a:gd name="connsiteX6" fmla="*/ 3065318 w 3065318"/>
              <a:gd name="connsiteY6" fmla="*/ 332706 h 707886"/>
              <a:gd name="connsiteX7" fmla="*/ 3065318 w 3065318"/>
              <a:gd name="connsiteY7" fmla="*/ 707886 h 707886"/>
              <a:gd name="connsiteX8" fmla="*/ 2390948 w 3065318"/>
              <a:gd name="connsiteY8" fmla="*/ 707886 h 707886"/>
              <a:gd name="connsiteX9" fmla="*/ 1716578 w 3065318"/>
              <a:gd name="connsiteY9" fmla="*/ 707886 h 707886"/>
              <a:gd name="connsiteX10" fmla="*/ 1072861 w 3065318"/>
              <a:gd name="connsiteY10" fmla="*/ 707886 h 707886"/>
              <a:gd name="connsiteX11" fmla="*/ 0 w 3065318"/>
              <a:gd name="connsiteY11" fmla="*/ 707886 h 707886"/>
              <a:gd name="connsiteX12" fmla="*/ 0 w 3065318"/>
              <a:gd name="connsiteY12" fmla="*/ 375180 h 707886"/>
              <a:gd name="connsiteX13" fmla="*/ 0 w 3065318"/>
              <a:gd name="connsiteY13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5318" h="707886" fill="none" extrusionOk="0">
                <a:moveTo>
                  <a:pt x="0" y="0"/>
                </a:moveTo>
                <a:cubicBezTo>
                  <a:pt x="230385" y="648"/>
                  <a:pt x="368149" y="-18932"/>
                  <a:pt x="613064" y="0"/>
                </a:cubicBezTo>
                <a:cubicBezTo>
                  <a:pt x="857979" y="18932"/>
                  <a:pt x="1048812" y="-20160"/>
                  <a:pt x="1195474" y="0"/>
                </a:cubicBezTo>
                <a:cubicBezTo>
                  <a:pt x="1342136" y="20160"/>
                  <a:pt x="1507853" y="-26163"/>
                  <a:pt x="1777884" y="0"/>
                </a:cubicBezTo>
                <a:cubicBezTo>
                  <a:pt x="2047915" y="26163"/>
                  <a:pt x="2207738" y="21777"/>
                  <a:pt x="2452254" y="0"/>
                </a:cubicBezTo>
                <a:cubicBezTo>
                  <a:pt x="2696770" y="-21777"/>
                  <a:pt x="2817103" y="18230"/>
                  <a:pt x="3065318" y="0"/>
                </a:cubicBezTo>
                <a:cubicBezTo>
                  <a:pt x="3060763" y="78357"/>
                  <a:pt x="3076403" y="248755"/>
                  <a:pt x="3065318" y="332706"/>
                </a:cubicBezTo>
                <a:cubicBezTo>
                  <a:pt x="3054233" y="416657"/>
                  <a:pt x="3046991" y="564651"/>
                  <a:pt x="3065318" y="707886"/>
                </a:cubicBezTo>
                <a:cubicBezTo>
                  <a:pt x="2799864" y="707064"/>
                  <a:pt x="2533243" y="681965"/>
                  <a:pt x="2390948" y="707886"/>
                </a:cubicBezTo>
                <a:cubicBezTo>
                  <a:pt x="2248653" y="733808"/>
                  <a:pt x="2017369" y="692293"/>
                  <a:pt x="1716578" y="707886"/>
                </a:cubicBezTo>
                <a:cubicBezTo>
                  <a:pt x="1415787" y="723480"/>
                  <a:pt x="1290522" y="677936"/>
                  <a:pt x="1072861" y="707886"/>
                </a:cubicBezTo>
                <a:cubicBezTo>
                  <a:pt x="855200" y="737836"/>
                  <a:pt x="471426" y="661764"/>
                  <a:pt x="0" y="707886"/>
                </a:cubicBezTo>
                <a:cubicBezTo>
                  <a:pt x="12965" y="586452"/>
                  <a:pt x="-2954" y="530991"/>
                  <a:pt x="0" y="375180"/>
                </a:cubicBezTo>
                <a:cubicBezTo>
                  <a:pt x="2954" y="219369"/>
                  <a:pt x="-13872" y="94828"/>
                  <a:pt x="0" y="0"/>
                </a:cubicBezTo>
                <a:close/>
              </a:path>
              <a:path w="3065318" h="707886" stroke="0" extrusionOk="0">
                <a:moveTo>
                  <a:pt x="0" y="0"/>
                </a:moveTo>
                <a:cubicBezTo>
                  <a:pt x="264027" y="4652"/>
                  <a:pt x="339634" y="14685"/>
                  <a:pt x="674370" y="0"/>
                </a:cubicBezTo>
                <a:cubicBezTo>
                  <a:pt x="1009106" y="-14685"/>
                  <a:pt x="1061894" y="-22047"/>
                  <a:pt x="1226127" y="0"/>
                </a:cubicBezTo>
                <a:cubicBezTo>
                  <a:pt x="1390360" y="22047"/>
                  <a:pt x="1641235" y="-2545"/>
                  <a:pt x="1869844" y="0"/>
                </a:cubicBezTo>
                <a:cubicBezTo>
                  <a:pt x="2098453" y="2545"/>
                  <a:pt x="2225055" y="-16495"/>
                  <a:pt x="2513561" y="0"/>
                </a:cubicBezTo>
                <a:cubicBezTo>
                  <a:pt x="2802067" y="16495"/>
                  <a:pt x="2800993" y="18476"/>
                  <a:pt x="3065318" y="0"/>
                </a:cubicBezTo>
                <a:cubicBezTo>
                  <a:pt x="3069645" y="130212"/>
                  <a:pt x="3078709" y="185106"/>
                  <a:pt x="3065318" y="339785"/>
                </a:cubicBezTo>
                <a:cubicBezTo>
                  <a:pt x="3051927" y="494464"/>
                  <a:pt x="3074118" y="563821"/>
                  <a:pt x="3065318" y="707886"/>
                </a:cubicBezTo>
                <a:cubicBezTo>
                  <a:pt x="2876859" y="682272"/>
                  <a:pt x="2696366" y="699537"/>
                  <a:pt x="2482908" y="707886"/>
                </a:cubicBezTo>
                <a:cubicBezTo>
                  <a:pt x="2269450" y="716236"/>
                  <a:pt x="2015373" y="738150"/>
                  <a:pt x="1839191" y="707886"/>
                </a:cubicBezTo>
                <a:cubicBezTo>
                  <a:pt x="1663009" y="677622"/>
                  <a:pt x="1440539" y="682115"/>
                  <a:pt x="1226127" y="707886"/>
                </a:cubicBezTo>
                <a:cubicBezTo>
                  <a:pt x="1011715" y="733657"/>
                  <a:pt x="895901" y="730492"/>
                  <a:pt x="613064" y="707886"/>
                </a:cubicBezTo>
                <a:cubicBezTo>
                  <a:pt x="330227" y="685280"/>
                  <a:pt x="266154" y="703922"/>
                  <a:pt x="0" y="707886"/>
                </a:cubicBezTo>
                <a:cubicBezTo>
                  <a:pt x="-956" y="537552"/>
                  <a:pt x="-15146" y="500225"/>
                  <a:pt x="0" y="353943"/>
                </a:cubicBezTo>
                <a:cubicBezTo>
                  <a:pt x="15146" y="207661"/>
                  <a:pt x="3903" y="1493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64797"/>
            </a:solidFill>
            <a:extLst>
              <a:ext uri="{C807C97D-BFC1-408E-A445-0C87EB9F89A2}">
                <ask:lineSketchStyleProps xmlns:ask="http://schemas.microsoft.com/office/drawing/2018/sketchyshapes" sd="10555422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ajawal" panose="00000500000000000000" pitchFamily="2" charset="-78"/>
                <a:cs typeface="Tajawal" panose="00000500000000000000" pitchFamily="2" charset="-78"/>
              </a:rPr>
              <a:t>Iterate until finding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3984025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F82EA8-E179-3341-858D-095B51AA4F18}"/>
              </a:ext>
            </a:extLst>
          </p:cNvPr>
          <p:cNvSpPr txBox="1"/>
          <p:nvPr/>
        </p:nvSpPr>
        <p:spPr>
          <a:xfrm>
            <a:off x="4438650" y="419910"/>
            <a:ext cx="3314700" cy="646331"/>
          </a:xfrm>
          <a:custGeom>
            <a:avLst/>
            <a:gdLst>
              <a:gd name="connsiteX0" fmla="*/ 0 w 3314700"/>
              <a:gd name="connsiteY0" fmla="*/ 0 h 646331"/>
              <a:gd name="connsiteX1" fmla="*/ 596646 w 3314700"/>
              <a:gd name="connsiteY1" fmla="*/ 0 h 646331"/>
              <a:gd name="connsiteX2" fmla="*/ 1259586 w 3314700"/>
              <a:gd name="connsiteY2" fmla="*/ 0 h 646331"/>
              <a:gd name="connsiteX3" fmla="*/ 1922526 w 3314700"/>
              <a:gd name="connsiteY3" fmla="*/ 0 h 646331"/>
              <a:gd name="connsiteX4" fmla="*/ 2519172 w 3314700"/>
              <a:gd name="connsiteY4" fmla="*/ 0 h 646331"/>
              <a:gd name="connsiteX5" fmla="*/ 3314700 w 3314700"/>
              <a:gd name="connsiteY5" fmla="*/ 0 h 646331"/>
              <a:gd name="connsiteX6" fmla="*/ 3314700 w 3314700"/>
              <a:gd name="connsiteY6" fmla="*/ 646331 h 646331"/>
              <a:gd name="connsiteX7" fmla="*/ 2618613 w 3314700"/>
              <a:gd name="connsiteY7" fmla="*/ 646331 h 646331"/>
              <a:gd name="connsiteX8" fmla="*/ 2021967 w 3314700"/>
              <a:gd name="connsiteY8" fmla="*/ 646331 h 646331"/>
              <a:gd name="connsiteX9" fmla="*/ 1458468 w 3314700"/>
              <a:gd name="connsiteY9" fmla="*/ 646331 h 646331"/>
              <a:gd name="connsiteX10" fmla="*/ 729234 w 3314700"/>
              <a:gd name="connsiteY10" fmla="*/ 646331 h 646331"/>
              <a:gd name="connsiteX11" fmla="*/ 0 w 3314700"/>
              <a:gd name="connsiteY11" fmla="*/ 646331 h 646331"/>
              <a:gd name="connsiteX12" fmla="*/ 0 w 3314700"/>
              <a:gd name="connsiteY12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14700" h="646331" fill="none" extrusionOk="0">
                <a:moveTo>
                  <a:pt x="0" y="0"/>
                </a:moveTo>
                <a:cubicBezTo>
                  <a:pt x="160710" y="5697"/>
                  <a:pt x="358425" y="26084"/>
                  <a:pt x="596646" y="0"/>
                </a:cubicBezTo>
                <a:cubicBezTo>
                  <a:pt x="834867" y="-26084"/>
                  <a:pt x="1091582" y="18036"/>
                  <a:pt x="1259586" y="0"/>
                </a:cubicBezTo>
                <a:cubicBezTo>
                  <a:pt x="1427590" y="-18036"/>
                  <a:pt x="1658412" y="-714"/>
                  <a:pt x="1922526" y="0"/>
                </a:cubicBezTo>
                <a:cubicBezTo>
                  <a:pt x="2186640" y="714"/>
                  <a:pt x="2367858" y="28291"/>
                  <a:pt x="2519172" y="0"/>
                </a:cubicBezTo>
                <a:cubicBezTo>
                  <a:pt x="2670486" y="-28291"/>
                  <a:pt x="3018776" y="14881"/>
                  <a:pt x="3314700" y="0"/>
                </a:cubicBezTo>
                <a:cubicBezTo>
                  <a:pt x="3321550" y="158973"/>
                  <a:pt x="3340525" y="356620"/>
                  <a:pt x="3314700" y="646331"/>
                </a:cubicBezTo>
                <a:cubicBezTo>
                  <a:pt x="3040343" y="639540"/>
                  <a:pt x="2950544" y="646585"/>
                  <a:pt x="2618613" y="646331"/>
                </a:cubicBezTo>
                <a:cubicBezTo>
                  <a:pt x="2286682" y="646077"/>
                  <a:pt x="2273563" y="644846"/>
                  <a:pt x="2021967" y="646331"/>
                </a:cubicBezTo>
                <a:cubicBezTo>
                  <a:pt x="1770371" y="647816"/>
                  <a:pt x="1595670" y="644598"/>
                  <a:pt x="1458468" y="646331"/>
                </a:cubicBezTo>
                <a:cubicBezTo>
                  <a:pt x="1321266" y="648064"/>
                  <a:pt x="951437" y="645601"/>
                  <a:pt x="729234" y="646331"/>
                </a:cubicBezTo>
                <a:cubicBezTo>
                  <a:pt x="507031" y="647061"/>
                  <a:pt x="218461" y="617044"/>
                  <a:pt x="0" y="646331"/>
                </a:cubicBezTo>
                <a:cubicBezTo>
                  <a:pt x="-18782" y="370829"/>
                  <a:pt x="15838" y="269145"/>
                  <a:pt x="0" y="0"/>
                </a:cubicBezTo>
                <a:close/>
              </a:path>
              <a:path w="3314700" h="646331" stroke="0" extrusionOk="0">
                <a:moveTo>
                  <a:pt x="0" y="0"/>
                </a:moveTo>
                <a:cubicBezTo>
                  <a:pt x="257829" y="30842"/>
                  <a:pt x="524666" y="-18634"/>
                  <a:pt x="662940" y="0"/>
                </a:cubicBezTo>
                <a:cubicBezTo>
                  <a:pt x="801214" y="18634"/>
                  <a:pt x="1045533" y="-27078"/>
                  <a:pt x="1392174" y="0"/>
                </a:cubicBezTo>
                <a:cubicBezTo>
                  <a:pt x="1738815" y="27078"/>
                  <a:pt x="1857924" y="-27665"/>
                  <a:pt x="1988820" y="0"/>
                </a:cubicBezTo>
                <a:cubicBezTo>
                  <a:pt x="2119716" y="27665"/>
                  <a:pt x="2370132" y="16321"/>
                  <a:pt x="2585466" y="0"/>
                </a:cubicBezTo>
                <a:cubicBezTo>
                  <a:pt x="2800800" y="-16321"/>
                  <a:pt x="3012997" y="-1268"/>
                  <a:pt x="3314700" y="0"/>
                </a:cubicBezTo>
                <a:cubicBezTo>
                  <a:pt x="3319202" y="203961"/>
                  <a:pt x="3309864" y="432407"/>
                  <a:pt x="3314700" y="646331"/>
                </a:cubicBezTo>
                <a:cubicBezTo>
                  <a:pt x="3018820" y="665308"/>
                  <a:pt x="2869638" y="666807"/>
                  <a:pt x="2585466" y="646331"/>
                </a:cubicBezTo>
                <a:cubicBezTo>
                  <a:pt x="2301294" y="625855"/>
                  <a:pt x="2257508" y="669312"/>
                  <a:pt x="2021967" y="646331"/>
                </a:cubicBezTo>
                <a:cubicBezTo>
                  <a:pt x="1786426" y="623350"/>
                  <a:pt x="1713087" y="630766"/>
                  <a:pt x="1425321" y="646331"/>
                </a:cubicBezTo>
                <a:cubicBezTo>
                  <a:pt x="1137555" y="661896"/>
                  <a:pt x="986458" y="634527"/>
                  <a:pt x="762381" y="646331"/>
                </a:cubicBezTo>
                <a:cubicBezTo>
                  <a:pt x="538304" y="658135"/>
                  <a:pt x="234354" y="667171"/>
                  <a:pt x="0" y="646331"/>
                </a:cubicBezTo>
                <a:cubicBezTo>
                  <a:pt x="2387" y="422620"/>
                  <a:pt x="-11800" y="272956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ajawal" panose="00000500000000000000" pitchFamily="2" charset="-78"/>
                <a:cs typeface="Tajawal" panose="00000500000000000000" pitchFamily="2" charset="-78"/>
              </a:rPr>
              <a:t>Preprocessing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47B8F-5205-C8FE-E595-28EE8BAC1138}"/>
              </a:ext>
            </a:extLst>
          </p:cNvPr>
          <p:cNvSpPr txBox="1"/>
          <p:nvPr/>
        </p:nvSpPr>
        <p:spPr>
          <a:xfrm>
            <a:off x="4610100" y="3760255"/>
            <a:ext cx="2793423" cy="830997"/>
          </a:xfrm>
          <a:custGeom>
            <a:avLst/>
            <a:gdLst>
              <a:gd name="connsiteX0" fmla="*/ 0 w 2793423"/>
              <a:gd name="connsiteY0" fmla="*/ 0 h 830997"/>
              <a:gd name="connsiteX1" fmla="*/ 642487 w 2793423"/>
              <a:gd name="connsiteY1" fmla="*/ 0 h 830997"/>
              <a:gd name="connsiteX2" fmla="*/ 1340843 w 2793423"/>
              <a:gd name="connsiteY2" fmla="*/ 0 h 830997"/>
              <a:gd name="connsiteX3" fmla="*/ 2039199 w 2793423"/>
              <a:gd name="connsiteY3" fmla="*/ 0 h 830997"/>
              <a:gd name="connsiteX4" fmla="*/ 2793423 w 2793423"/>
              <a:gd name="connsiteY4" fmla="*/ 0 h 830997"/>
              <a:gd name="connsiteX5" fmla="*/ 2793423 w 2793423"/>
              <a:gd name="connsiteY5" fmla="*/ 390569 h 830997"/>
              <a:gd name="connsiteX6" fmla="*/ 2793423 w 2793423"/>
              <a:gd name="connsiteY6" fmla="*/ 830997 h 830997"/>
              <a:gd name="connsiteX7" fmla="*/ 2067133 w 2793423"/>
              <a:gd name="connsiteY7" fmla="*/ 830997 h 830997"/>
              <a:gd name="connsiteX8" fmla="*/ 1424646 w 2793423"/>
              <a:gd name="connsiteY8" fmla="*/ 830997 h 830997"/>
              <a:gd name="connsiteX9" fmla="*/ 810093 w 2793423"/>
              <a:gd name="connsiteY9" fmla="*/ 830997 h 830997"/>
              <a:gd name="connsiteX10" fmla="*/ 0 w 2793423"/>
              <a:gd name="connsiteY10" fmla="*/ 830997 h 830997"/>
              <a:gd name="connsiteX11" fmla="*/ 0 w 2793423"/>
              <a:gd name="connsiteY11" fmla="*/ 432118 h 830997"/>
              <a:gd name="connsiteX12" fmla="*/ 0 w 2793423"/>
              <a:gd name="connsiteY12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3423" h="830997" fill="none" extrusionOk="0">
                <a:moveTo>
                  <a:pt x="0" y="0"/>
                </a:moveTo>
                <a:cubicBezTo>
                  <a:pt x="297323" y="-7667"/>
                  <a:pt x="439797" y="-2940"/>
                  <a:pt x="642487" y="0"/>
                </a:cubicBezTo>
                <a:cubicBezTo>
                  <a:pt x="845177" y="2940"/>
                  <a:pt x="1118623" y="-2955"/>
                  <a:pt x="1340843" y="0"/>
                </a:cubicBezTo>
                <a:cubicBezTo>
                  <a:pt x="1563063" y="2955"/>
                  <a:pt x="1797225" y="22037"/>
                  <a:pt x="2039199" y="0"/>
                </a:cubicBezTo>
                <a:cubicBezTo>
                  <a:pt x="2281173" y="-22037"/>
                  <a:pt x="2538873" y="-33458"/>
                  <a:pt x="2793423" y="0"/>
                </a:cubicBezTo>
                <a:cubicBezTo>
                  <a:pt x="2791458" y="148620"/>
                  <a:pt x="2773959" y="242747"/>
                  <a:pt x="2793423" y="390569"/>
                </a:cubicBezTo>
                <a:cubicBezTo>
                  <a:pt x="2812887" y="538391"/>
                  <a:pt x="2792575" y="685862"/>
                  <a:pt x="2793423" y="830997"/>
                </a:cubicBezTo>
                <a:cubicBezTo>
                  <a:pt x="2591375" y="824398"/>
                  <a:pt x="2229108" y="810087"/>
                  <a:pt x="2067133" y="830997"/>
                </a:cubicBezTo>
                <a:cubicBezTo>
                  <a:pt x="1905158" y="851908"/>
                  <a:pt x="1564616" y="835755"/>
                  <a:pt x="1424646" y="830997"/>
                </a:cubicBezTo>
                <a:cubicBezTo>
                  <a:pt x="1284676" y="826239"/>
                  <a:pt x="1062234" y="823968"/>
                  <a:pt x="810093" y="830997"/>
                </a:cubicBezTo>
                <a:cubicBezTo>
                  <a:pt x="557952" y="838026"/>
                  <a:pt x="180694" y="853895"/>
                  <a:pt x="0" y="830997"/>
                </a:cubicBezTo>
                <a:cubicBezTo>
                  <a:pt x="-5416" y="714265"/>
                  <a:pt x="5427" y="619609"/>
                  <a:pt x="0" y="432118"/>
                </a:cubicBezTo>
                <a:cubicBezTo>
                  <a:pt x="-5427" y="244627"/>
                  <a:pt x="21127" y="112455"/>
                  <a:pt x="0" y="0"/>
                </a:cubicBezTo>
                <a:close/>
              </a:path>
              <a:path w="2793423" h="830997" stroke="0" extrusionOk="0">
                <a:moveTo>
                  <a:pt x="0" y="0"/>
                </a:moveTo>
                <a:cubicBezTo>
                  <a:pt x="246327" y="685"/>
                  <a:pt x="490599" y="-26204"/>
                  <a:pt x="698356" y="0"/>
                </a:cubicBezTo>
                <a:cubicBezTo>
                  <a:pt x="906113" y="26204"/>
                  <a:pt x="1252568" y="-20449"/>
                  <a:pt x="1452580" y="0"/>
                </a:cubicBezTo>
                <a:cubicBezTo>
                  <a:pt x="1652592" y="20449"/>
                  <a:pt x="1866050" y="30103"/>
                  <a:pt x="2095067" y="0"/>
                </a:cubicBezTo>
                <a:cubicBezTo>
                  <a:pt x="2324084" y="-30103"/>
                  <a:pt x="2531610" y="-32024"/>
                  <a:pt x="2793423" y="0"/>
                </a:cubicBezTo>
                <a:cubicBezTo>
                  <a:pt x="2810092" y="109235"/>
                  <a:pt x="2780650" y="227741"/>
                  <a:pt x="2793423" y="398879"/>
                </a:cubicBezTo>
                <a:cubicBezTo>
                  <a:pt x="2806196" y="570017"/>
                  <a:pt x="2813281" y="719232"/>
                  <a:pt x="2793423" y="830997"/>
                </a:cubicBezTo>
                <a:cubicBezTo>
                  <a:pt x="2599985" y="863420"/>
                  <a:pt x="2299881" y="830648"/>
                  <a:pt x="2039199" y="830997"/>
                </a:cubicBezTo>
                <a:cubicBezTo>
                  <a:pt x="1778517" y="831346"/>
                  <a:pt x="1632871" y="811878"/>
                  <a:pt x="1424646" y="830997"/>
                </a:cubicBezTo>
                <a:cubicBezTo>
                  <a:pt x="1216421" y="850116"/>
                  <a:pt x="1091978" y="800001"/>
                  <a:pt x="782158" y="830997"/>
                </a:cubicBezTo>
                <a:cubicBezTo>
                  <a:pt x="472338" y="861993"/>
                  <a:pt x="190807" y="852156"/>
                  <a:pt x="0" y="830997"/>
                </a:cubicBezTo>
                <a:cubicBezTo>
                  <a:pt x="7690" y="632967"/>
                  <a:pt x="9928" y="599507"/>
                  <a:pt x="0" y="423808"/>
                </a:cubicBezTo>
                <a:cubicBezTo>
                  <a:pt x="-9928" y="248109"/>
                  <a:pt x="-17677" y="20544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ajawal" panose="00000500000000000000" pitchFamily="2" charset="-78"/>
                <a:cs typeface="Tajawal" panose="00000500000000000000" pitchFamily="2" charset="-78"/>
              </a:rPr>
              <a:t>Data scaling  / normalization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9CAC2B-B1B5-35F8-3B5D-C6AEE4F96498}"/>
              </a:ext>
            </a:extLst>
          </p:cNvPr>
          <p:cNvSpPr txBox="1"/>
          <p:nvPr/>
        </p:nvSpPr>
        <p:spPr>
          <a:xfrm>
            <a:off x="4610100" y="1487649"/>
            <a:ext cx="2971800" cy="461665"/>
          </a:xfrm>
          <a:custGeom>
            <a:avLst/>
            <a:gdLst>
              <a:gd name="connsiteX0" fmla="*/ 0 w 2971800"/>
              <a:gd name="connsiteY0" fmla="*/ 0 h 461665"/>
              <a:gd name="connsiteX1" fmla="*/ 534924 w 2971800"/>
              <a:gd name="connsiteY1" fmla="*/ 0 h 461665"/>
              <a:gd name="connsiteX2" fmla="*/ 1129284 w 2971800"/>
              <a:gd name="connsiteY2" fmla="*/ 0 h 461665"/>
              <a:gd name="connsiteX3" fmla="*/ 1723644 w 2971800"/>
              <a:gd name="connsiteY3" fmla="*/ 0 h 461665"/>
              <a:gd name="connsiteX4" fmla="*/ 2258568 w 2971800"/>
              <a:gd name="connsiteY4" fmla="*/ 0 h 461665"/>
              <a:gd name="connsiteX5" fmla="*/ 2971800 w 2971800"/>
              <a:gd name="connsiteY5" fmla="*/ 0 h 461665"/>
              <a:gd name="connsiteX6" fmla="*/ 2971800 w 2971800"/>
              <a:gd name="connsiteY6" fmla="*/ 461665 h 461665"/>
              <a:gd name="connsiteX7" fmla="*/ 2347722 w 2971800"/>
              <a:gd name="connsiteY7" fmla="*/ 461665 h 461665"/>
              <a:gd name="connsiteX8" fmla="*/ 1812798 w 2971800"/>
              <a:gd name="connsiteY8" fmla="*/ 461665 h 461665"/>
              <a:gd name="connsiteX9" fmla="*/ 1307592 w 2971800"/>
              <a:gd name="connsiteY9" fmla="*/ 461665 h 461665"/>
              <a:gd name="connsiteX10" fmla="*/ 653796 w 2971800"/>
              <a:gd name="connsiteY10" fmla="*/ 461665 h 461665"/>
              <a:gd name="connsiteX11" fmla="*/ 0 w 2971800"/>
              <a:gd name="connsiteY11" fmla="*/ 461665 h 461665"/>
              <a:gd name="connsiteX12" fmla="*/ 0 w 2971800"/>
              <a:gd name="connsiteY12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71800" h="461665" fill="none" extrusionOk="0">
                <a:moveTo>
                  <a:pt x="0" y="0"/>
                </a:moveTo>
                <a:cubicBezTo>
                  <a:pt x="214578" y="-13848"/>
                  <a:pt x="308712" y="-18150"/>
                  <a:pt x="534924" y="0"/>
                </a:cubicBezTo>
                <a:cubicBezTo>
                  <a:pt x="761136" y="18150"/>
                  <a:pt x="884535" y="-21969"/>
                  <a:pt x="1129284" y="0"/>
                </a:cubicBezTo>
                <a:cubicBezTo>
                  <a:pt x="1374033" y="21969"/>
                  <a:pt x="1603094" y="-8715"/>
                  <a:pt x="1723644" y="0"/>
                </a:cubicBezTo>
                <a:cubicBezTo>
                  <a:pt x="1844194" y="8715"/>
                  <a:pt x="2062389" y="-3599"/>
                  <a:pt x="2258568" y="0"/>
                </a:cubicBezTo>
                <a:cubicBezTo>
                  <a:pt x="2454747" y="3599"/>
                  <a:pt x="2649449" y="10766"/>
                  <a:pt x="2971800" y="0"/>
                </a:cubicBezTo>
                <a:cubicBezTo>
                  <a:pt x="2969416" y="198947"/>
                  <a:pt x="2960692" y="257441"/>
                  <a:pt x="2971800" y="461665"/>
                </a:cubicBezTo>
                <a:cubicBezTo>
                  <a:pt x="2762391" y="472877"/>
                  <a:pt x="2486430" y="489523"/>
                  <a:pt x="2347722" y="461665"/>
                </a:cubicBezTo>
                <a:cubicBezTo>
                  <a:pt x="2209014" y="433807"/>
                  <a:pt x="1998959" y="457094"/>
                  <a:pt x="1812798" y="461665"/>
                </a:cubicBezTo>
                <a:cubicBezTo>
                  <a:pt x="1626637" y="466236"/>
                  <a:pt x="1475805" y="484220"/>
                  <a:pt x="1307592" y="461665"/>
                </a:cubicBezTo>
                <a:cubicBezTo>
                  <a:pt x="1139379" y="439110"/>
                  <a:pt x="785745" y="477280"/>
                  <a:pt x="653796" y="461665"/>
                </a:cubicBezTo>
                <a:cubicBezTo>
                  <a:pt x="521847" y="446050"/>
                  <a:pt x="303127" y="441179"/>
                  <a:pt x="0" y="461665"/>
                </a:cubicBezTo>
                <a:cubicBezTo>
                  <a:pt x="-9548" y="311223"/>
                  <a:pt x="15838" y="209341"/>
                  <a:pt x="0" y="0"/>
                </a:cubicBezTo>
                <a:close/>
              </a:path>
              <a:path w="2971800" h="461665" stroke="0" extrusionOk="0">
                <a:moveTo>
                  <a:pt x="0" y="0"/>
                </a:moveTo>
                <a:cubicBezTo>
                  <a:pt x="222756" y="20555"/>
                  <a:pt x="392479" y="-19777"/>
                  <a:pt x="594360" y="0"/>
                </a:cubicBezTo>
                <a:cubicBezTo>
                  <a:pt x="796241" y="19777"/>
                  <a:pt x="1089859" y="19442"/>
                  <a:pt x="1248156" y="0"/>
                </a:cubicBezTo>
                <a:cubicBezTo>
                  <a:pt x="1406453" y="-19442"/>
                  <a:pt x="1540511" y="2167"/>
                  <a:pt x="1783080" y="0"/>
                </a:cubicBezTo>
                <a:cubicBezTo>
                  <a:pt x="2025649" y="-2167"/>
                  <a:pt x="2149668" y="15292"/>
                  <a:pt x="2318004" y="0"/>
                </a:cubicBezTo>
                <a:cubicBezTo>
                  <a:pt x="2486340" y="-15292"/>
                  <a:pt x="2707390" y="-10"/>
                  <a:pt x="2971800" y="0"/>
                </a:cubicBezTo>
                <a:cubicBezTo>
                  <a:pt x="2985536" y="104798"/>
                  <a:pt x="2957731" y="307225"/>
                  <a:pt x="2971800" y="461665"/>
                </a:cubicBezTo>
                <a:cubicBezTo>
                  <a:pt x="2654572" y="474355"/>
                  <a:pt x="2641448" y="453223"/>
                  <a:pt x="2318004" y="461665"/>
                </a:cubicBezTo>
                <a:cubicBezTo>
                  <a:pt x="1994560" y="470107"/>
                  <a:pt x="1928355" y="456471"/>
                  <a:pt x="1812798" y="461665"/>
                </a:cubicBezTo>
                <a:cubicBezTo>
                  <a:pt x="1697241" y="466859"/>
                  <a:pt x="1430385" y="477989"/>
                  <a:pt x="1277874" y="461665"/>
                </a:cubicBezTo>
                <a:cubicBezTo>
                  <a:pt x="1125363" y="445341"/>
                  <a:pt x="970853" y="441860"/>
                  <a:pt x="683514" y="461665"/>
                </a:cubicBezTo>
                <a:cubicBezTo>
                  <a:pt x="396175" y="481470"/>
                  <a:pt x="298083" y="483820"/>
                  <a:pt x="0" y="461665"/>
                </a:cubicBezTo>
                <a:cubicBezTo>
                  <a:pt x="2387" y="282794"/>
                  <a:pt x="15900" y="13199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ajawal" panose="00000500000000000000" pitchFamily="2" charset="-78"/>
                <a:cs typeface="Tajawal" panose="00000500000000000000" pitchFamily="2" charset="-78"/>
              </a:rPr>
              <a:t>Feature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9C187-F360-1388-40F2-8192124EB340}"/>
              </a:ext>
            </a:extLst>
          </p:cNvPr>
          <p:cNvSpPr txBox="1"/>
          <p:nvPr/>
        </p:nvSpPr>
        <p:spPr>
          <a:xfrm>
            <a:off x="8487644" y="1487649"/>
            <a:ext cx="2616778" cy="461665"/>
          </a:xfrm>
          <a:custGeom>
            <a:avLst/>
            <a:gdLst>
              <a:gd name="connsiteX0" fmla="*/ 0 w 2616778"/>
              <a:gd name="connsiteY0" fmla="*/ 0 h 461665"/>
              <a:gd name="connsiteX1" fmla="*/ 706530 w 2616778"/>
              <a:gd name="connsiteY1" fmla="*/ 0 h 461665"/>
              <a:gd name="connsiteX2" fmla="*/ 1282221 w 2616778"/>
              <a:gd name="connsiteY2" fmla="*/ 0 h 461665"/>
              <a:gd name="connsiteX3" fmla="*/ 1962584 w 2616778"/>
              <a:gd name="connsiteY3" fmla="*/ 0 h 461665"/>
              <a:gd name="connsiteX4" fmla="*/ 2616778 w 2616778"/>
              <a:gd name="connsiteY4" fmla="*/ 0 h 461665"/>
              <a:gd name="connsiteX5" fmla="*/ 2616778 w 2616778"/>
              <a:gd name="connsiteY5" fmla="*/ 461665 h 461665"/>
              <a:gd name="connsiteX6" fmla="*/ 1962584 w 2616778"/>
              <a:gd name="connsiteY6" fmla="*/ 461665 h 461665"/>
              <a:gd name="connsiteX7" fmla="*/ 1386892 w 2616778"/>
              <a:gd name="connsiteY7" fmla="*/ 461665 h 461665"/>
              <a:gd name="connsiteX8" fmla="*/ 732698 w 2616778"/>
              <a:gd name="connsiteY8" fmla="*/ 461665 h 461665"/>
              <a:gd name="connsiteX9" fmla="*/ 0 w 2616778"/>
              <a:gd name="connsiteY9" fmla="*/ 461665 h 461665"/>
              <a:gd name="connsiteX10" fmla="*/ 0 w 2616778"/>
              <a:gd name="connsiteY10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16778" h="461665" fill="none" extrusionOk="0">
                <a:moveTo>
                  <a:pt x="0" y="0"/>
                </a:moveTo>
                <a:cubicBezTo>
                  <a:pt x="233387" y="-2785"/>
                  <a:pt x="430669" y="-21436"/>
                  <a:pt x="706530" y="0"/>
                </a:cubicBezTo>
                <a:cubicBezTo>
                  <a:pt x="982391" y="21436"/>
                  <a:pt x="1021082" y="-16942"/>
                  <a:pt x="1282221" y="0"/>
                </a:cubicBezTo>
                <a:cubicBezTo>
                  <a:pt x="1543360" y="16942"/>
                  <a:pt x="1643793" y="33639"/>
                  <a:pt x="1962584" y="0"/>
                </a:cubicBezTo>
                <a:cubicBezTo>
                  <a:pt x="2281375" y="-33639"/>
                  <a:pt x="2328412" y="-25086"/>
                  <a:pt x="2616778" y="0"/>
                </a:cubicBezTo>
                <a:cubicBezTo>
                  <a:pt x="2623425" y="122880"/>
                  <a:pt x="2619142" y="233705"/>
                  <a:pt x="2616778" y="461665"/>
                </a:cubicBezTo>
                <a:cubicBezTo>
                  <a:pt x="2443276" y="454646"/>
                  <a:pt x="2145398" y="489780"/>
                  <a:pt x="1962584" y="461665"/>
                </a:cubicBezTo>
                <a:cubicBezTo>
                  <a:pt x="1779770" y="433550"/>
                  <a:pt x="1524569" y="487464"/>
                  <a:pt x="1386892" y="461665"/>
                </a:cubicBezTo>
                <a:cubicBezTo>
                  <a:pt x="1249215" y="435866"/>
                  <a:pt x="1014659" y="446437"/>
                  <a:pt x="732698" y="461665"/>
                </a:cubicBezTo>
                <a:cubicBezTo>
                  <a:pt x="450737" y="476893"/>
                  <a:pt x="231071" y="447170"/>
                  <a:pt x="0" y="461665"/>
                </a:cubicBezTo>
                <a:cubicBezTo>
                  <a:pt x="14085" y="315257"/>
                  <a:pt x="-14194" y="203114"/>
                  <a:pt x="0" y="0"/>
                </a:cubicBezTo>
                <a:close/>
              </a:path>
              <a:path w="2616778" h="461665" stroke="0" extrusionOk="0">
                <a:moveTo>
                  <a:pt x="0" y="0"/>
                </a:moveTo>
                <a:cubicBezTo>
                  <a:pt x="196913" y="-27284"/>
                  <a:pt x="386465" y="-3318"/>
                  <a:pt x="654195" y="0"/>
                </a:cubicBezTo>
                <a:cubicBezTo>
                  <a:pt x="921925" y="3318"/>
                  <a:pt x="1050274" y="-32794"/>
                  <a:pt x="1360725" y="0"/>
                </a:cubicBezTo>
                <a:cubicBezTo>
                  <a:pt x="1671176" y="32794"/>
                  <a:pt x="1825215" y="8801"/>
                  <a:pt x="1962584" y="0"/>
                </a:cubicBezTo>
                <a:cubicBezTo>
                  <a:pt x="2099953" y="-8801"/>
                  <a:pt x="2412195" y="19330"/>
                  <a:pt x="2616778" y="0"/>
                </a:cubicBezTo>
                <a:cubicBezTo>
                  <a:pt x="2629981" y="123601"/>
                  <a:pt x="2603492" y="240985"/>
                  <a:pt x="2616778" y="461665"/>
                </a:cubicBezTo>
                <a:cubicBezTo>
                  <a:pt x="2320283" y="448317"/>
                  <a:pt x="2279398" y="468152"/>
                  <a:pt x="1962584" y="461665"/>
                </a:cubicBezTo>
                <a:cubicBezTo>
                  <a:pt x="1645770" y="455178"/>
                  <a:pt x="1448253" y="489327"/>
                  <a:pt x="1256053" y="461665"/>
                </a:cubicBezTo>
                <a:cubicBezTo>
                  <a:pt x="1063853" y="434003"/>
                  <a:pt x="801652" y="445860"/>
                  <a:pt x="680362" y="461665"/>
                </a:cubicBezTo>
                <a:cubicBezTo>
                  <a:pt x="559072" y="477470"/>
                  <a:pt x="143102" y="477507"/>
                  <a:pt x="0" y="461665"/>
                </a:cubicBezTo>
                <a:cubicBezTo>
                  <a:pt x="8" y="296033"/>
                  <a:pt x="22895" y="12652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ajawal" panose="00000500000000000000" pitchFamily="2" charset="-78"/>
                <a:cs typeface="Tajawal" panose="00000500000000000000" pitchFamily="2" charset="-78"/>
              </a:rPr>
              <a:t>Encodings</a:t>
            </a:r>
          </a:p>
        </p:txBody>
      </p:sp>
      <p:pic>
        <p:nvPicPr>
          <p:cNvPr id="2050" name="Picture 2" descr="Using Label Encoder on Unbalanced Categorical Data in Machine Learning  Using Python | by Chetan Jawale | Medium">
            <a:extLst>
              <a:ext uri="{FF2B5EF4-FFF2-40B4-BE49-F238E27FC236}">
                <a16:creationId xmlns:a16="http://schemas.microsoft.com/office/drawing/2014/main" id="{E7F3F052-BF2D-7284-BE7C-15F70F59B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434" y="2133979"/>
            <a:ext cx="2743197" cy="160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2EF2E-D3BB-79BE-F23F-1B67C90A7CFB}"/>
              </a:ext>
            </a:extLst>
          </p:cNvPr>
          <p:cNvSpPr txBox="1"/>
          <p:nvPr/>
        </p:nvSpPr>
        <p:spPr>
          <a:xfrm>
            <a:off x="1018303" y="1414759"/>
            <a:ext cx="2793423" cy="461665"/>
          </a:xfrm>
          <a:custGeom>
            <a:avLst/>
            <a:gdLst>
              <a:gd name="connsiteX0" fmla="*/ 0 w 2793423"/>
              <a:gd name="connsiteY0" fmla="*/ 0 h 461665"/>
              <a:gd name="connsiteX1" fmla="*/ 754224 w 2793423"/>
              <a:gd name="connsiteY1" fmla="*/ 0 h 461665"/>
              <a:gd name="connsiteX2" fmla="*/ 1368777 w 2793423"/>
              <a:gd name="connsiteY2" fmla="*/ 0 h 461665"/>
              <a:gd name="connsiteX3" fmla="*/ 2095067 w 2793423"/>
              <a:gd name="connsiteY3" fmla="*/ 0 h 461665"/>
              <a:gd name="connsiteX4" fmla="*/ 2793423 w 2793423"/>
              <a:gd name="connsiteY4" fmla="*/ 0 h 461665"/>
              <a:gd name="connsiteX5" fmla="*/ 2793423 w 2793423"/>
              <a:gd name="connsiteY5" fmla="*/ 461665 h 461665"/>
              <a:gd name="connsiteX6" fmla="*/ 2095067 w 2793423"/>
              <a:gd name="connsiteY6" fmla="*/ 461665 h 461665"/>
              <a:gd name="connsiteX7" fmla="*/ 1480514 w 2793423"/>
              <a:gd name="connsiteY7" fmla="*/ 461665 h 461665"/>
              <a:gd name="connsiteX8" fmla="*/ 782158 w 2793423"/>
              <a:gd name="connsiteY8" fmla="*/ 461665 h 461665"/>
              <a:gd name="connsiteX9" fmla="*/ 0 w 2793423"/>
              <a:gd name="connsiteY9" fmla="*/ 461665 h 461665"/>
              <a:gd name="connsiteX10" fmla="*/ 0 w 2793423"/>
              <a:gd name="connsiteY10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3423" h="461665" fill="none" extrusionOk="0">
                <a:moveTo>
                  <a:pt x="0" y="0"/>
                </a:moveTo>
                <a:cubicBezTo>
                  <a:pt x="316696" y="-17671"/>
                  <a:pt x="511657" y="27673"/>
                  <a:pt x="754224" y="0"/>
                </a:cubicBezTo>
                <a:cubicBezTo>
                  <a:pt x="996791" y="-27673"/>
                  <a:pt x="1111668" y="-11303"/>
                  <a:pt x="1368777" y="0"/>
                </a:cubicBezTo>
                <a:cubicBezTo>
                  <a:pt x="1625886" y="11303"/>
                  <a:pt x="1875679" y="4799"/>
                  <a:pt x="2095067" y="0"/>
                </a:cubicBezTo>
                <a:cubicBezTo>
                  <a:pt x="2314455" y="-4799"/>
                  <a:pt x="2571203" y="-2955"/>
                  <a:pt x="2793423" y="0"/>
                </a:cubicBezTo>
                <a:cubicBezTo>
                  <a:pt x="2800070" y="122880"/>
                  <a:pt x="2795787" y="233705"/>
                  <a:pt x="2793423" y="461665"/>
                </a:cubicBezTo>
                <a:cubicBezTo>
                  <a:pt x="2468821" y="482840"/>
                  <a:pt x="2267314" y="484931"/>
                  <a:pt x="2095067" y="461665"/>
                </a:cubicBezTo>
                <a:cubicBezTo>
                  <a:pt x="1922820" y="438399"/>
                  <a:pt x="1713151" y="441504"/>
                  <a:pt x="1480514" y="461665"/>
                </a:cubicBezTo>
                <a:cubicBezTo>
                  <a:pt x="1247877" y="481826"/>
                  <a:pt x="1042169" y="486204"/>
                  <a:pt x="782158" y="461665"/>
                </a:cubicBezTo>
                <a:cubicBezTo>
                  <a:pt x="522147" y="437126"/>
                  <a:pt x="187913" y="476343"/>
                  <a:pt x="0" y="461665"/>
                </a:cubicBezTo>
                <a:cubicBezTo>
                  <a:pt x="14085" y="315257"/>
                  <a:pt x="-14194" y="203114"/>
                  <a:pt x="0" y="0"/>
                </a:cubicBezTo>
                <a:close/>
              </a:path>
              <a:path w="2793423" h="461665" stroke="0" extrusionOk="0">
                <a:moveTo>
                  <a:pt x="0" y="0"/>
                </a:moveTo>
                <a:cubicBezTo>
                  <a:pt x="246327" y="685"/>
                  <a:pt x="490599" y="-26204"/>
                  <a:pt x="698356" y="0"/>
                </a:cubicBezTo>
                <a:cubicBezTo>
                  <a:pt x="906113" y="26204"/>
                  <a:pt x="1252568" y="-20449"/>
                  <a:pt x="1452580" y="0"/>
                </a:cubicBezTo>
                <a:cubicBezTo>
                  <a:pt x="1652592" y="20449"/>
                  <a:pt x="1866050" y="30103"/>
                  <a:pt x="2095067" y="0"/>
                </a:cubicBezTo>
                <a:cubicBezTo>
                  <a:pt x="2324084" y="-30103"/>
                  <a:pt x="2531610" y="-32024"/>
                  <a:pt x="2793423" y="0"/>
                </a:cubicBezTo>
                <a:cubicBezTo>
                  <a:pt x="2806626" y="123601"/>
                  <a:pt x="2780137" y="240985"/>
                  <a:pt x="2793423" y="461665"/>
                </a:cubicBezTo>
                <a:cubicBezTo>
                  <a:pt x="2526270" y="487672"/>
                  <a:pt x="2335349" y="464339"/>
                  <a:pt x="2095067" y="461665"/>
                </a:cubicBezTo>
                <a:cubicBezTo>
                  <a:pt x="1854785" y="458991"/>
                  <a:pt x="1601525" y="461316"/>
                  <a:pt x="1340843" y="461665"/>
                </a:cubicBezTo>
                <a:cubicBezTo>
                  <a:pt x="1080161" y="462014"/>
                  <a:pt x="934515" y="442546"/>
                  <a:pt x="726290" y="461665"/>
                </a:cubicBezTo>
                <a:cubicBezTo>
                  <a:pt x="518065" y="480784"/>
                  <a:pt x="258150" y="453498"/>
                  <a:pt x="0" y="461665"/>
                </a:cubicBezTo>
                <a:cubicBezTo>
                  <a:pt x="8" y="296033"/>
                  <a:pt x="22895" y="12652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ajawal" panose="00000500000000000000" pitchFamily="2" charset="-78"/>
                <a:cs typeface="Tajawal" panose="00000500000000000000" pitchFamily="2" charset="-78"/>
              </a:rPr>
              <a:t>Handling outliers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49C95-AC23-E57A-B42D-713B27EF7AF0}"/>
              </a:ext>
            </a:extLst>
          </p:cNvPr>
          <p:cNvSpPr txBox="1"/>
          <p:nvPr/>
        </p:nvSpPr>
        <p:spPr>
          <a:xfrm>
            <a:off x="973268" y="3885871"/>
            <a:ext cx="2793423" cy="830997"/>
          </a:xfrm>
          <a:custGeom>
            <a:avLst/>
            <a:gdLst>
              <a:gd name="connsiteX0" fmla="*/ 0 w 2793423"/>
              <a:gd name="connsiteY0" fmla="*/ 0 h 830997"/>
              <a:gd name="connsiteX1" fmla="*/ 642487 w 2793423"/>
              <a:gd name="connsiteY1" fmla="*/ 0 h 830997"/>
              <a:gd name="connsiteX2" fmla="*/ 1340843 w 2793423"/>
              <a:gd name="connsiteY2" fmla="*/ 0 h 830997"/>
              <a:gd name="connsiteX3" fmla="*/ 2039199 w 2793423"/>
              <a:gd name="connsiteY3" fmla="*/ 0 h 830997"/>
              <a:gd name="connsiteX4" fmla="*/ 2793423 w 2793423"/>
              <a:gd name="connsiteY4" fmla="*/ 0 h 830997"/>
              <a:gd name="connsiteX5" fmla="*/ 2793423 w 2793423"/>
              <a:gd name="connsiteY5" fmla="*/ 390569 h 830997"/>
              <a:gd name="connsiteX6" fmla="*/ 2793423 w 2793423"/>
              <a:gd name="connsiteY6" fmla="*/ 830997 h 830997"/>
              <a:gd name="connsiteX7" fmla="*/ 2067133 w 2793423"/>
              <a:gd name="connsiteY7" fmla="*/ 830997 h 830997"/>
              <a:gd name="connsiteX8" fmla="*/ 1424646 w 2793423"/>
              <a:gd name="connsiteY8" fmla="*/ 830997 h 830997"/>
              <a:gd name="connsiteX9" fmla="*/ 810093 w 2793423"/>
              <a:gd name="connsiteY9" fmla="*/ 830997 h 830997"/>
              <a:gd name="connsiteX10" fmla="*/ 0 w 2793423"/>
              <a:gd name="connsiteY10" fmla="*/ 830997 h 830997"/>
              <a:gd name="connsiteX11" fmla="*/ 0 w 2793423"/>
              <a:gd name="connsiteY11" fmla="*/ 432118 h 830997"/>
              <a:gd name="connsiteX12" fmla="*/ 0 w 2793423"/>
              <a:gd name="connsiteY12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3423" h="830997" fill="none" extrusionOk="0">
                <a:moveTo>
                  <a:pt x="0" y="0"/>
                </a:moveTo>
                <a:cubicBezTo>
                  <a:pt x="297323" y="-7667"/>
                  <a:pt x="439797" y="-2940"/>
                  <a:pt x="642487" y="0"/>
                </a:cubicBezTo>
                <a:cubicBezTo>
                  <a:pt x="845177" y="2940"/>
                  <a:pt x="1118623" y="-2955"/>
                  <a:pt x="1340843" y="0"/>
                </a:cubicBezTo>
                <a:cubicBezTo>
                  <a:pt x="1563063" y="2955"/>
                  <a:pt x="1797225" y="22037"/>
                  <a:pt x="2039199" y="0"/>
                </a:cubicBezTo>
                <a:cubicBezTo>
                  <a:pt x="2281173" y="-22037"/>
                  <a:pt x="2538873" y="-33458"/>
                  <a:pt x="2793423" y="0"/>
                </a:cubicBezTo>
                <a:cubicBezTo>
                  <a:pt x="2791458" y="148620"/>
                  <a:pt x="2773959" y="242747"/>
                  <a:pt x="2793423" y="390569"/>
                </a:cubicBezTo>
                <a:cubicBezTo>
                  <a:pt x="2812887" y="538391"/>
                  <a:pt x="2792575" y="685862"/>
                  <a:pt x="2793423" y="830997"/>
                </a:cubicBezTo>
                <a:cubicBezTo>
                  <a:pt x="2591375" y="824398"/>
                  <a:pt x="2229108" y="810087"/>
                  <a:pt x="2067133" y="830997"/>
                </a:cubicBezTo>
                <a:cubicBezTo>
                  <a:pt x="1905158" y="851908"/>
                  <a:pt x="1564616" y="835755"/>
                  <a:pt x="1424646" y="830997"/>
                </a:cubicBezTo>
                <a:cubicBezTo>
                  <a:pt x="1284676" y="826239"/>
                  <a:pt x="1062234" y="823968"/>
                  <a:pt x="810093" y="830997"/>
                </a:cubicBezTo>
                <a:cubicBezTo>
                  <a:pt x="557952" y="838026"/>
                  <a:pt x="180694" y="853895"/>
                  <a:pt x="0" y="830997"/>
                </a:cubicBezTo>
                <a:cubicBezTo>
                  <a:pt x="-5416" y="714265"/>
                  <a:pt x="5427" y="619609"/>
                  <a:pt x="0" y="432118"/>
                </a:cubicBezTo>
                <a:cubicBezTo>
                  <a:pt x="-5427" y="244627"/>
                  <a:pt x="21127" y="112455"/>
                  <a:pt x="0" y="0"/>
                </a:cubicBezTo>
                <a:close/>
              </a:path>
              <a:path w="2793423" h="830997" stroke="0" extrusionOk="0">
                <a:moveTo>
                  <a:pt x="0" y="0"/>
                </a:moveTo>
                <a:cubicBezTo>
                  <a:pt x="246327" y="685"/>
                  <a:pt x="490599" y="-26204"/>
                  <a:pt x="698356" y="0"/>
                </a:cubicBezTo>
                <a:cubicBezTo>
                  <a:pt x="906113" y="26204"/>
                  <a:pt x="1252568" y="-20449"/>
                  <a:pt x="1452580" y="0"/>
                </a:cubicBezTo>
                <a:cubicBezTo>
                  <a:pt x="1652592" y="20449"/>
                  <a:pt x="1866050" y="30103"/>
                  <a:pt x="2095067" y="0"/>
                </a:cubicBezTo>
                <a:cubicBezTo>
                  <a:pt x="2324084" y="-30103"/>
                  <a:pt x="2531610" y="-32024"/>
                  <a:pt x="2793423" y="0"/>
                </a:cubicBezTo>
                <a:cubicBezTo>
                  <a:pt x="2810092" y="109235"/>
                  <a:pt x="2780650" y="227741"/>
                  <a:pt x="2793423" y="398879"/>
                </a:cubicBezTo>
                <a:cubicBezTo>
                  <a:pt x="2806196" y="570017"/>
                  <a:pt x="2813281" y="719232"/>
                  <a:pt x="2793423" y="830997"/>
                </a:cubicBezTo>
                <a:cubicBezTo>
                  <a:pt x="2599985" y="863420"/>
                  <a:pt x="2299881" y="830648"/>
                  <a:pt x="2039199" y="830997"/>
                </a:cubicBezTo>
                <a:cubicBezTo>
                  <a:pt x="1778517" y="831346"/>
                  <a:pt x="1632871" y="811878"/>
                  <a:pt x="1424646" y="830997"/>
                </a:cubicBezTo>
                <a:cubicBezTo>
                  <a:pt x="1216421" y="850116"/>
                  <a:pt x="1091978" y="800001"/>
                  <a:pt x="782158" y="830997"/>
                </a:cubicBezTo>
                <a:cubicBezTo>
                  <a:pt x="472338" y="861993"/>
                  <a:pt x="190807" y="852156"/>
                  <a:pt x="0" y="830997"/>
                </a:cubicBezTo>
                <a:cubicBezTo>
                  <a:pt x="7690" y="632967"/>
                  <a:pt x="9928" y="599507"/>
                  <a:pt x="0" y="423808"/>
                </a:cubicBezTo>
                <a:cubicBezTo>
                  <a:pt x="-9928" y="248109"/>
                  <a:pt x="-17677" y="20544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ajawal" panose="00000500000000000000" pitchFamily="2" charset="-78"/>
                <a:cs typeface="Tajawal" panose="00000500000000000000" pitchFamily="2" charset="-78"/>
              </a:rPr>
              <a:t>Handling missing values</a:t>
            </a:r>
          </a:p>
        </p:txBody>
      </p:sp>
      <p:pic>
        <p:nvPicPr>
          <p:cNvPr id="2052" name="Picture 4" descr="ML | Feature Scaling – Part 2 - GeeksforGeeks">
            <a:extLst>
              <a:ext uri="{FF2B5EF4-FFF2-40B4-BE49-F238E27FC236}">
                <a16:creationId xmlns:a16="http://schemas.microsoft.com/office/drawing/2014/main" id="{B2ECFB42-46DA-8724-4C37-F012A2BC6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035" y="4716847"/>
            <a:ext cx="2309930" cy="184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utliers and Correlation Coefficients – MATLAB and Python Recipes for Earth  Sciences">
            <a:extLst>
              <a:ext uri="{FF2B5EF4-FFF2-40B4-BE49-F238E27FC236}">
                <a16:creationId xmlns:a16="http://schemas.microsoft.com/office/drawing/2014/main" id="{B8B2DFE4-BABD-2ECE-C7BF-993E7C4F2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30" y="1955706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BA1F69-FE13-434F-1577-E44672A7B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962" y="4898449"/>
            <a:ext cx="3160036" cy="145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26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7F3E06-DAEE-F658-9AF7-1E2791A38BEA}"/>
              </a:ext>
            </a:extLst>
          </p:cNvPr>
          <p:cNvSpPr txBox="1"/>
          <p:nvPr/>
        </p:nvSpPr>
        <p:spPr>
          <a:xfrm>
            <a:off x="311727" y="3683757"/>
            <a:ext cx="1859973" cy="923330"/>
          </a:xfrm>
          <a:custGeom>
            <a:avLst/>
            <a:gdLst>
              <a:gd name="connsiteX0" fmla="*/ 0 w 1859973"/>
              <a:gd name="connsiteY0" fmla="*/ 0 h 923330"/>
              <a:gd name="connsiteX1" fmla="*/ 657190 w 1859973"/>
              <a:gd name="connsiteY1" fmla="*/ 0 h 923330"/>
              <a:gd name="connsiteX2" fmla="*/ 1221382 w 1859973"/>
              <a:gd name="connsiteY2" fmla="*/ 0 h 923330"/>
              <a:gd name="connsiteX3" fmla="*/ 1859973 w 1859973"/>
              <a:gd name="connsiteY3" fmla="*/ 0 h 923330"/>
              <a:gd name="connsiteX4" fmla="*/ 1859973 w 1859973"/>
              <a:gd name="connsiteY4" fmla="*/ 461665 h 923330"/>
              <a:gd name="connsiteX5" fmla="*/ 1859973 w 1859973"/>
              <a:gd name="connsiteY5" fmla="*/ 923330 h 923330"/>
              <a:gd name="connsiteX6" fmla="*/ 1239982 w 1859973"/>
              <a:gd name="connsiteY6" fmla="*/ 923330 h 923330"/>
              <a:gd name="connsiteX7" fmla="*/ 675790 w 1859973"/>
              <a:gd name="connsiteY7" fmla="*/ 923330 h 923330"/>
              <a:gd name="connsiteX8" fmla="*/ 0 w 1859973"/>
              <a:gd name="connsiteY8" fmla="*/ 923330 h 923330"/>
              <a:gd name="connsiteX9" fmla="*/ 0 w 1859973"/>
              <a:gd name="connsiteY9" fmla="*/ 470898 h 923330"/>
              <a:gd name="connsiteX10" fmla="*/ 0 w 1859973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59973" h="923330" fill="none" extrusionOk="0">
                <a:moveTo>
                  <a:pt x="0" y="0"/>
                </a:moveTo>
                <a:cubicBezTo>
                  <a:pt x="212855" y="31811"/>
                  <a:pt x="393593" y="16404"/>
                  <a:pt x="657190" y="0"/>
                </a:cubicBezTo>
                <a:cubicBezTo>
                  <a:pt x="920787" y="-16404"/>
                  <a:pt x="958841" y="-15842"/>
                  <a:pt x="1221382" y="0"/>
                </a:cubicBezTo>
                <a:cubicBezTo>
                  <a:pt x="1483923" y="15842"/>
                  <a:pt x="1561667" y="11127"/>
                  <a:pt x="1859973" y="0"/>
                </a:cubicBezTo>
                <a:cubicBezTo>
                  <a:pt x="1872178" y="129496"/>
                  <a:pt x="1846851" y="343775"/>
                  <a:pt x="1859973" y="461665"/>
                </a:cubicBezTo>
                <a:cubicBezTo>
                  <a:pt x="1873095" y="579556"/>
                  <a:pt x="1862337" y="695370"/>
                  <a:pt x="1859973" y="923330"/>
                </a:cubicBezTo>
                <a:cubicBezTo>
                  <a:pt x="1558600" y="915750"/>
                  <a:pt x="1444382" y="906933"/>
                  <a:pt x="1239982" y="923330"/>
                </a:cubicBezTo>
                <a:cubicBezTo>
                  <a:pt x="1035582" y="939727"/>
                  <a:pt x="864473" y="948214"/>
                  <a:pt x="675790" y="923330"/>
                </a:cubicBezTo>
                <a:cubicBezTo>
                  <a:pt x="487107" y="898446"/>
                  <a:pt x="142203" y="948138"/>
                  <a:pt x="0" y="923330"/>
                </a:cubicBezTo>
                <a:cubicBezTo>
                  <a:pt x="-11831" y="756523"/>
                  <a:pt x="15852" y="627771"/>
                  <a:pt x="0" y="470898"/>
                </a:cubicBezTo>
                <a:cubicBezTo>
                  <a:pt x="-15852" y="314025"/>
                  <a:pt x="18478" y="207689"/>
                  <a:pt x="0" y="0"/>
                </a:cubicBezTo>
                <a:close/>
              </a:path>
              <a:path w="1859973" h="923330" stroke="0" extrusionOk="0">
                <a:moveTo>
                  <a:pt x="0" y="0"/>
                </a:moveTo>
                <a:cubicBezTo>
                  <a:pt x="252728" y="-18088"/>
                  <a:pt x="386036" y="-19279"/>
                  <a:pt x="619991" y="0"/>
                </a:cubicBezTo>
                <a:cubicBezTo>
                  <a:pt x="853946" y="19279"/>
                  <a:pt x="1005802" y="-17381"/>
                  <a:pt x="1277181" y="0"/>
                </a:cubicBezTo>
                <a:cubicBezTo>
                  <a:pt x="1548560" y="17381"/>
                  <a:pt x="1574056" y="-19418"/>
                  <a:pt x="1859973" y="0"/>
                </a:cubicBezTo>
                <a:cubicBezTo>
                  <a:pt x="1843997" y="150626"/>
                  <a:pt x="1844304" y="248614"/>
                  <a:pt x="1859973" y="443198"/>
                </a:cubicBezTo>
                <a:cubicBezTo>
                  <a:pt x="1875642" y="637782"/>
                  <a:pt x="1857755" y="763618"/>
                  <a:pt x="1859973" y="923330"/>
                </a:cubicBezTo>
                <a:cubicBezTo>
                  <a:pt x="1653259" y="936502"/>
                  <a:pt x="1395172" y="942462"/>
                  <a:pt x="1239982" y="923330"/>
                </a:cubicBezTo>
                <a:cubicBezTo>
                  <a:pt x="1084792" y="904198"/>
                  <a:pt x="811773" y="922768"/>
                  <a:pt x="582792" y="923330"/>
                </a:cubicBezTo>
                <a:cubicBezTo>
                  <a:pt x="353811" y="923893"/>
                  <a:pt x="182050" y="926414"/>
                  <a:pt x="0" y="923330"/>
                </a:cubicBezTo>
                <a:cubicBezTo>
                  <a:pt x="-4481" y="784634"/>
                  <a:pt x="-21486" y="645114"/>
                  <a:pt x="0" y="480132"/>
                </a:cubicBezTo>
                <a:cubicBezTo>
                  <a:pt x="21486" y="315150"/>
                  <a:pt x="-21549" y="198352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Identify problem category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A7066-5E28-0F1D-1FDE-1C26227EE6CA}"/>
              </a:ext>
            </a:extLst>
          </p:cNvPr>
          <p:cNvSpPr txBox="1"/>
          <p:nvPr/>
        </p:nvSpPr>
        <p:spPr>
          <a:xfrm>
            <a:off x="2328226" y="3822255"/>
            <a:ext cx="1631373" cy="646331"/>
          </a:xfrm>
          <a:custGeom>
            <a:avLst/>
            <a:gdLst>
              <a:gd name="connsiteX0" fmla="*/ 0 w 1631373"/>
              <a:gd name="connsiteY0" fmla="*/ 0 h 646331"/>
              <a:gd name="connsiteX1" fmla="*/ 511164 w 1631373"/>
              <a:gd name="connsiteY1" fmla="*/ 0 h 646331"/>
              <a:gd name="connsiteX2" fmla="*/ 1087582 w 1631373"/>
              <a:gd name="connsiteY2" fmla="*/ 0 h 646331"/>
              <a:gd name="connsiteX3" fmla="*/ 1631373 w 1631373"/>
              <a:gd name="connsiteY3" fmla="*/ 0 h 646331"/>
              <a:gd name="connsiteX4" fmla="*/ 1631373 w 1631373"/>
              <a:gd name="connsiteY4" fmla="*/ 646331 h 646331"/>
              <a:gd name="connsiteX5" fmla="*/ 1120209 w 1631373"/>
              <a:gd name="connsiteY5" fmla="*/ 646331 h 646331"/>
              <a:gd name="connsiteX6" fmla="*/ 576418 w 1631373"/>
              <a:gd name="connsiteY6" fmla="*/ 646331 h 646331"/>
              <a:gd name="connsiteX7" fmla="*/ 0 w 1631373"/>
              <a:gd name="connsiteY7" fmla="*/ 646331 h 646331"/>
              <a:gd name="connsiteX8" fmla="*/ 0 w 1631373"/>
              <a:gd name="connsiteY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1373" h="646331" fill="none" extrusionOk="0">
                <a:moveTo>
                  <a:pt x="0" y="0"/>
                </a:moveTo>
                <a:cubicBezTo>
                  <a:pt x="165200" y="8249"/>
                  <a:pt x="396328" y="-20553"/>
                  <a:pt x="511164" y="0"/>
                </a:cubicBezTo>
                <a:cubicBezTo>
                  <a:pt x="626000" y="20553"/>
                  <a:pt x="899537" y="-9726"/>
                  <a:pt x="1087582" y="0"/>
                </a:cubicBezTo>
                <a:cubicBezTo>
                  <a:pt x="1275627" y="9726"/>
                  <a:pt x="1393187" y="-2283"/>
                  <a:pt x="1631373" y="0"/>
                </a:cubicBezTo>
                <a:cubicBezTo>
                  <a:pt x="1605958" y="149858"/>
                  <a:pt x="1622644" y="414335"/>
                  <a:pt x="1631373" y="646331"/>
                </a:cubicBezTo>
                <a:cubicBezTo>
                  <a:pt x="1521627" y="650421"/>
                  <a:pt x="1317934" y="622465"/>
                  <a:pt x="1120209" y="646331"/>
                </a:cubicBezTo>
                <a:cubicBezTo>
                  <a:pt x="922484" y="670197"/>
                  <a:pt x="754471" y="671967"/>
                  <a:pt x="576418" y="646331"/>
                </a:cubicBezTo>
                <a:cubicBezTo>
                  <a:pt x="398365" y="620695"/>
                  <a:pt x="253755" y="632052"/>
                  <a:pt x="0" y="646331"/>
                </a:cubicBezTo>
                <a:cubicBezTo>
                  <a:pt x="27146" y="483878"/>
                  <a:pt x="28390" y="274760"/>
                  <a:pt x="0" y="0"/>
                </a:cubicBezTo>
                <a:close/>
              </a:path>
              <a:path w="1631373" h="646331" stroke="0" extrusionOk="0">
                <a:moveTo>
                  <a:pt x="0" y="0"/>
                </a:moveTo>
                <a:cubicBezTo>
                  <a:pt x="256742" y="-25322"/>
                  <a:pt x="361108" y="1969"/>
                  <a:pt x="527477" y="0"/>
                </a:cubicBezTo>
                <a:cubicBezTo>
                  <a:pt x="693846" y="-1969"/>
                  <a:pt x="842101" y="17858"/>
                  <a:pt x="1022327" y="0"/>
                </a:cubicBezTo>
                <a:cubicBezTo>
                  <a:pt x="1202553" y="-17858"/>
                  <a:pt x="1338401" y="-25064"/>
                  <a:pt x="1631373" y="0"/>
                </a:cubicBezTo>
                <a:cubicBezTo>
                  <a:pt x="1618633" y="172735"/>
                  <a:pt x="1605637" y="468923"/>
                  <a:pt x="1631373" y="646331"/>
                </a:cubicBezTo>
                <a:cubicBezTo>
                  <a:pt x="1486510" y="669734"/>
                  <a:pt x="1271248" y="671311"/>
                  <a:pt x="1103896" y="646331"/>
                </a:cubicBezTo>
                <a:cubicBezTo>
                  <a:pt x="936544" y="621351"/>
                  <a:pt x="754256" y="671862"/>
                  <a:pt x="592732" y="646331"/>
                </a:cubicBezTo>
                <a:cubicBezTo>
                  <a:pt x="431208" y="620800"/>
                  <a:pt x="281336" y="663202"/>
                  <a:pt x="0" y="646331"/>
                </a:cubicBezTo>
                <a:cubicBezTo>
                  <a:pt x="238" y="497340"/>
                  <a:pt x="24806" y="320107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730231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Data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50AC1-B524-B806-C65F-DC04E6A2E071}"/>
              </a:ext>
            </a:extLst>
          </p:cNvPr>
          <p:cNvSpPr txBox="1"/>
          <p:nvPr/>
        </p:nvSpPr>
        <p:spPr>
          <a:xfrm>
            <a:off x="4116125" y="3942537"/>
            <a:ext cx="1990416" cy="369332"/>
          </a:xfrm>
          <a:custGeom>
            <a:avLst/>
            <a:gdLst>
              <a:gd name="connsiteX0" fmla="*/ 0 w 1990416"/>
              <a:gd name="connsiteY0" fmla="*/ 0 h 369332"/>
              <a:gd name="connsiteX1" fmla="*/ 663472 w 1990416"/>
              <a:gd name="connsiteY1" fmla="*/ 0 h 369332"/>
              <a:gd name="connsiteX2" fmla="*/ 1267232 w 1990416"/>
              <a:gd name="connsiteY2" fmla="*/ 0 h 369332"/>
              <a:gd name="connsiteX3" fmla="*/ 1990416 w 1990416"/>
              <a:gd name="connsiteY3" fmla="*/ 0 h 369332"/>
              <a:gd name="connsiteX4" fmla="*/ 1990416 w 1990416"/>
              <a:gd name="connsiteY4" fmla="*/ 369332 h 369332"/>
              <a:gd name="connsiteX5" fmla="*/ 1326944 w 1990416"/>
              <a:gd name="connsiteY5" fmla="*/ 369332 h 369332"/>
              <a:gd name="connsiteX6" fmla="*/ 723184 w 1990416"/>
              <a:gd name="connsiteY6" fmla="*/ 369332 h 369332"/>
              <a:gd name="connsiteX7" fmla="*/ 0 w 1990416"/>
              <a:gd name="connsiteY7" fmla="*/ 369332 h 369332"/>
              <a:gd name="connsiteX8" fmla="*/ 0 w 1990416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0416" h="369332" fill="none" extrusionOk="0">
                <a:moveTo>
                  <a:pt x="0" y="0"/>
                </a:moveTo>
                <a:cubicBezTo>
                  <a:pt x="224548" y="28570"/>
                  <a:pt x="463334" y="2834"/>
                  <a:pt x="663472" y="0"/>
                </a:cubicBezTo>
                <a:cubicBezTo>
                  <a:pt x="863610" y="-2834"/>
                  <a:pt x="1026037" y="10295"/>
                  <a:pt x="1267232" y="0"/>
                </a:cubicBezTo>
                <a:cubicBezTo>
                  <a:pt x="1508427" y="-10295"/>
                  <a:pt x="1679722" y="35973"/>
                  <a:pt x="1990416" y="0"/>
                </a:cubicBezTo>
                <a:cubicBezTo>
                  <a:pt x="1990215" y="133555"/>
                  <a:pt x="1975350" y="243226"/>
                  <a:pt x="1990416" y="369332"/>
                </a:cubicBezTo>
                <a:cubicBezTo>
                  <a:pt x="1747428" y="366047"/>
                  <a:pt x="1463742" y="388974"/>
                  <a:pt x="1326944" y="369332"/>
                </a:cubicBezTo>
                <a:cubicBezTo>
                  <a:pt x="1190146" y="349690"/>
                  <a:pt x="999175" y="381626"/>
                  <a:pt x="723184" y="369332"/>
                </a:cubicBezTo>
                <a:cubicBezTo>
                  <a:pt x="447193" y="357038"/>
                  <a:pt x="217226" y="360576"/>
                  <a:pt x="0" y="369332"/>
                </a:cubicBezTo>
                <a:cubicBezTo>
                  <a:pt x="6285" y="291122"/>
                  <a:pt x="11644" y="124115"/>
                  <a:pt x="0" y="0"/>
                </a:cubicBezTo>
                <a:close/>
              </a:path>
              <a:path w="1990416" h="369332" stroke="0" extrusionOk="0">
                <a:moveTo>
                  <a:pt x="0" y="0"/>
                </a:moveTo>
                <a:cubicBezTo>
                  <a:pt x="225015" y="-15833"/>
                  <a:pt x="470443" y="-30474"/>
                  <a:pt x="703280" y="0"/>
                </a:cubicBezTo>
                <a:cubicBezTo>
                  <a:pt x="936117" y="30474"/>
                  <a:pt x="1200689" y="-880"/>
                  <a:pt x="1326944" y="0"/>
                </a:cubicBezTo>
                <a:cubicBezTo>
                  <a:pt x="1453199" y="880"/>
                  <a:pt x="1834078" y="14666"/>
                  <a:pt x="1990416" y="0"/>
                </a:cubicBezTo>
                <a:cubicBezTo>
                  <a:pt x="1982070" y="81648"/>
                  <a:pt x="1981689" y="293213"/>
                  <a:pt x="1990416" y="369332"/>
                </a:cubicBezTo>
                <a:cubicBezTo>
                  <a:pt x="1740568" y="353842"/>
                  <a:pt x="1554898" y="372152"/>
                  <a:pt x="1366752" y="369332"/>
                </a:cubicBezTo>
                <a:cubicBezTo>
                  <a:pt x="1178606" y="366512"/>
                  <a:pt x="823068" y="377107"/>
                  <a:pt x="683376" y="369332"/>
                </a:cubicBezTo>
                <a:cubicBezTo>
                  <a:pt x="543684" y="361557"/>
                  <a:pt x="245737" y="360871"/>
                  <a:pt x="0" y="369332"/>
                </a:cubicBezTo>
                <a:cubicBezTo>
                  <a:pt x="-16602" y="249016"/>
                  <a:pt x="-8556" y="100657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889659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Preprocessing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A2891-EA68-3C7A-39B2-C48C8D0F8F10}"/>
              </a:ext>
            </a:extLst>
          </p:cNvPr>
          <p:cNvSpPr txBox="1"/>
          <p:nvPr/>
        </p:nvSpPr>
        <p:spPr>
          <a:xfrm>
            <a:off x="8410009" y="3942537"/>
            <a:ext cx="1614752" cy="369332"/>
          </a:xfrm>
          <a:custGeom>
            <a:avLst/>
            <a:gdLst>
              <a:gd name="connsiteX0" fmla="*/ 0 w 1614752"/>
              <a:gd name="connsiteY0" fmla="*/ 0 h 369332"/>
              <a:gd name="connsiteX1" fmla="*/ 554398 w 1614752"/>
              <a:gd name="connsiteY1" fmla="*/ 0 h 369332"/>
              <a:gd name="connsiteX2" fmla="*/ 1124944 w 1614752"/>
              <a:gd name="connsiteY2" fmla="*/ 0 h 369332"/>
              <a:gd name="connsiteX3" fmla="*/ 1614752 w 1614752"/>
              <a:gd name="connsiteY3" fmla="*/ 0 h 369332"/>
              <a:gd name="connsiteX4" fmla="*/ 1614752 w 1614752"/>
              <a:gd name="connsiteY4" fmla="*/ 369332 h 369332"/>
              <a:gd name="connsiteX5" fmla="*/ 1044206 w 1614752"/>
              <a:gd name="connsiteY5" fmla="*/ 369332 h 369332"/>
              <a:gd name="connsiteX6" fmla="*/ 538251 w 1614752"/>
              <a:gd name="connsiteY6" fmla="*/ 369332 h 369332"/>
              <a:gd name="connsiteX7" fmla="*/ 0 w 1614752"/>
              <a:gd name="connsiteY7" fmla="*/ 369332 h 369332"/>
              <a:gd name="connsiteX8" fmla="*/ 0 w 1614752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4752" h="369332" fill="none" extrusionOk="0">
                <a:moveTo>
                  <a:pt x="0" y="0"/>
                </a:moveTo>
                <a:cubicBezTo>
                  <a:pt x="182666" y="-2801"/>
                  <a:pt x="415830" y="25636"/>
                  <a:pt x="554398" y="0"/>
                </a:cubicBezTo>
                <a:cubicBezTo>
                  <a:pt x="692966" y="-25636"/>
                  <a:pt x="984003" y="13444"/>
                  <a:pt x="1124944" y="0"/>
                </a:cubicBezTo>
                <a:cubicBezTo>
                  <a:pt x="1265885" y="-13444"/>
                  <a:pt x="1471273" y="-19813"/>
                  <a:pt x="1614752" y="0"/>
                </a:cubicBezTo>
                <a:cubicBezTo>
                  <a:pt x="1628977" y="114015"/>
                  <a:pt x="1599183" y="243864"/>
                  <a:pt x="1614752" y="369332"/>
                </a:cubicBezTo>
                <a:cubicBezTo>
                  <a:pt x="1394017" y="391491"/>
                  <a:pt x="1204831" y="377866"/>
                  <a:pt x="1044206" y="369332"/>
                </a:cubicBezTo>
                <a:cubicBezTo>
                  <a:pt x="883581" y="360798"/>
                  <a:pt x="754589" y="345107"/>
                  <a:pt x="538251" y="369332"/>
                </a:cubicBezTo>
                <a:cubicBezTo>
                  <a:pt x="321913" y="393557"/>
                  <a:pt x="148644" y="373644"/>
                  <a:pt x="0" y="369332"/>
                </a:cubicBezTo>
                <a:cubicBezTo>
                  <a:pt x="-2584" y="244772"/>
                  <a:pt x="-5285" y="147940"/>
                  <a:pt x="0" y="0"/>
                </a:cubicBezTo>
                <a:close/>
              </a:path>
              <a:path w="1614752" h="369332" stroke="0" extrusionOk="0">
                <a:moveTo>
                  <a:pt x="0" y="0"/>
                </a:moveTo>
                <a:cubicBezTo>
                  <a:pt x="259339" y="7351"/>
                  <a:pt x="368906" y="16058"/>
                  <a:pt x="570546" y="0"/>
                </a:cubicBezTo>
                <a:cubicBezTo>
                  <a:pt x="772186" y="-16058"/>
                  <a:pt x="852924" y="-14939"/>
                  <a:pt x="1108796" y="0"/>
                </a:cubicBezTo>
                <a:cubicBezTo>
                  <a:pt x="1364668" y="14939"/>
                  <a:pt x="1487229" y="3590"/>
                  <a:pt x="1614752" y="0"/>
                </a:cubicBezTo>
                <a:cubicBezTo>
                  <a:pt x="1624886" y="110765"/>
                  <a:pt x="1628250" y="287737"/>
                  <a:pt x="1614752" y="369332"/>
                </a:cubicBezTo>
                <a:cubicBezTo>
                  <a:pt x="1465231" y="382656"/>
                  <a:pt x="1228249" y="342318"/>
                  <a:pt x="1060354" y="369332"/>
                </a:cubicBezTo>
                <a:cubicBezTo>
                  <a:pt x="892459" y="396346"/>
                  <a:pt x="796693" y="372695"/>
                  <a:pt x="554398" y="369332"/>
                </a:cubicBezTo>
                <a:cubicBezTo>
                  <a:pt x="312103" y="365969"/>
                  <a:pt x="154232" y="342889"/>
                  <a:pt x="0" y="369332"/>
                </a:cubicBezTo>
                <a:cubicBezTo>
                  <a:pt x="-17904" y="249882"/>
                  <a:pt x="18299" y="156833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1166792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Train a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16A11-69C7-E3DA-16BD-92E5C5E9B43C}"/>
              </a:ext>
            </a:extLst>
          </p:cNvPr>
          <p:cNvSpPr txBox="1"/>
          <p:nvPr/>
        </p:nvSpPr>
        <p:spPr>
          <a:xfrm>
            <a:off x="10329477" y="3942537"/>
            <a:ext cx="1717050" cy="369332"/>
          </a:xfrm>
          <a:custGeom>
            <a:avLst/>
            <a:gdLst>
              <a:gd name="connsiteX0" fmla="*/ 0 w 1717050"/>
              <a:gd name="connsiteY0" fmla="*/ 0 h 369332"/>
              <a:gd name="connsiteX1" fmla="*/ 606691 w 1717050"/>
              <a:gd name="connsiteY1" fmla="*/ 0 h 369332"/>
              <a:gd name="connsiteX2" fmla="*/ 1161871 w 1717050"/>
              <a:gd name="connsiteY2" fmla="*/ 0 h 369332"/>
              <a:gd name="connsiteX3" fmla="*/ 1717050 w 1717050"/>
              <a:gd name="connsiteY3" fmla="*/ 0 h 369332"/>
              <a:gd name="connsiteX4" fmla="*/ 1717050 w 1717050"/>
              <a:gd name="connsiteY4" fmla="*/ 369332 h 369332"/>
              <a:gd name="connsiteX5" fmla="*/ 1144700 w 1717050"/>
              <a:gd name="connsiteY5" fmla="*/ 369332 h 369332"/>
              <a:gd name="connsiteX6" fmla="*/ 538009 w 1717050"/>
              <a:gd name="connsiteY6" fmla="*/ 369332 h 369332"/>
              <a:gd name="connsiteX7" fmla="*/ 0 w 1717050"/>
              <a:gd name="connsiteY7" fmla="*/ 369332 h 369332"/>
              <a:gd name="connsiteX8" fmla="*/ 0 w 1717050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7050" h="369332" fill="none" extrusionOk="0">
                <a:moveTo>
                  <a:pt x="0" y="0"/>
                </a:moveTo>
                <a:cubicBezTo>
                  <a:pt x="221081" y="-4338"/>
                  <a:pt x="347677" y="7615"/>
                  <a:pt x="606691" y="0"/>
                </a:cubicBezTo>
                <a:cubicBezTo>
                  <a:pt x="865705" y="-7615"/>
                  <a:pt x="1030444" y="-25698"/>
                  <a:pt x="1161871" y="0"/>
                </a:cubicBezTo>
                <a:cubicBezTo>
                  <a:pt x="1293298" y="25698"/>
                  <a:pt x="1505285" y="23050"/>
                  <a:pt x="1717050" y="0"/>
                </a:cubicBezTo>
                <a:cubicBezTo>
                  <a:pt x="1716850" y="176671"/>
                  <a:pt x="1700572" y="240116"/>
                  <a:pt x="1717050" y="369332"/>
                </a:cubicBezTo>
                <a:cubicBezTo>
                  <a:pt x="1444915" y="362709"/>
                  <a:pt x="1373509" y="388535"/>
                  <a:pt x="1144700" y="369332"/>
                </a:cubicBezTo>
                <a:cubicBezTo>
                  <a:pt x="915891" y="350130"/>
                  <a:pt x="790068" y="340483"/>
                  <a:pt x="538009" y="369332"/>
                </a:cubicBezTo>
                <a:cubicBezTo>
                  <a:pt x="285950" y="398181"/>
                  <a:pt x="201927" y="390186"/>
                  <a:pt x="0" y="369332"/>
                </a:cubicBezTo>
                <a:cubicBezTo>
                  <a:pt x="15193" y="259531"/>
                  <a:pt x="17952" y="169163"/>
                  <a:pt x="0" y="0"/>
                </a:cubicBezTo>
                <a:close/>
              </a:path>
              <a:path w="1717050" h="369332" stroke="0" extrusionOk="0">
                <a:moveTo>
                  <a:pt x="0" y="0"/>
                </a:moveTo>
                <a:cubicBezTo>
                  <a:pt x="251296" y="-5165"/>
                  <a:pt x="440979" y="22853"/>
                  <a:pt x="589521" y="0"/>
                </a:cubicBezTo>
                <a:cubicBezTo>
                  <a:pt x="738063" y="-22853"/>
                  <a:pt x="947919" y="-21561"/>
                  <a:pt x="1179041" y="0"/>
                </a:cubicBezTo>
                <a:cubicBezTo>
                  <a:pt x="1410163" y="21561"/>
                  <a:pt x="1483989" y="-25947"/>
                  <a:pt x="1717050" y="0"/>
                </a:cubicBezTo>
                <a:cubicBezTo>
                  <a:pt x="1726056" y="144302"/>
                  <a:pt x="1718001" y="261922"/>
                  <a:pt x="1717050" y="369332"/>
                </a:cubicBezTo>
                <a:cubicBezTo>
                  <a:pt x="1458784" y="392052"/>
                  <a:pt x="1327176" y="354692"/>
                  <a:pt x="1144700" y="369332"/>
                </a:cubicBezTo>
                <a:cubicBezTo>
                  <a:pt x="962224" y="383973"/>
                  <a:pt x="729136" y="343634"/>
                  <a:pt x="555180" y="369332"/>
                </a:cubicBezTo>
                <a:cubicBezTo>
                  <a:pt x="381224" y="395030"/>
                  <a:pt x="154627" y="347524"/>
                  <a:pt x="0" y="369332"/>
                </a:cubicBezTo>
                <a:cubicBezTo>
                  <a:pt x="-17452" y="192706"/>
                  <a:pt x="-13487" y="153811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059331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06A05-01E8-6228-7811-6F0B451D21ED}"/>
              </a:ext>
            </a:extLst>
          </p:cNvPr>
          <p:cNvSpPr txBox="1"/>
          <p:nvPr/>
        </p:nvSpPr>
        <p:spPr>
          <a:xfrm>
            <a:off x="6263067" y="3690234"/>
            <a:ext cx="1990416" cy="923330"/>
          </a:xfrm>
          <a:custGeom>
            <a:avLst/>
            <a:gdLst>
              <a:gd name="connsiteX0" fmla="*/ 0 w 1990416"/>
              <a:gd name="connsiteY0" fmla="*/ 0 h 923330"/>
              <a:gd name="connsiteX1" fmla="*/ 643568 w 1990416"/>
              <a:gd name="connsiteY1" fmla="*/ 0 h 923330"/>
              <a:gd name="connsiteX2" fmla="*/ 1307040 w 1990416"/>
              <a:gd name="connsiteY2" fmla="*/ 0 h 923330"/>
              <a:gd name="connsiteX3" fmla="*/ 1990416 w 1990416"/>
              <a:gd name="connsiteY3" fmla="*/ 0 h 923330"/>
              <a:gd name="connsiteX4" fmla="*/ 1990416 w 1990416"/>
              <a:gd name="connsiteY4" fmla="*/ 443198 h 923330"/>
              <a:gd name="connsiteX5" fmla="*/ 1990416 w 1990416"/>
              <a:gd name="connsiteY5" fmla="*/ 923330 h 923330"/>
              <a:gd name="connsiteX6" fmla="*/ 1287136 w 1990416"/>
              <a:gd name="connsiteY6" fmla="*/ 923330 h 923330"/>
              <a:gd name="connsiteX7" fmla="*/ 663472 w 1990416"/>
              <a:gd name="connsiteY7" fmla="*/ 923330 h 923330"/>
              <a:gd name="connsiteX8" fmla="*/ 0 w 1990416"/>
              <a:gd name="connsiteY8" fmla="*/ 923330 h 923330"/>
              <a:gd name="connsiteX9" fmla="*/ 0 w 1990416"/>
              <a:gd name="connsiteY9" fmla="*/ 452432 h 923330"/>
              <a:gd name="connsiteX10" fmla="*/ 0 w 1990416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0416" h="923330" fill="none" extrusionOk="0">
                <a:moveTo>
                  <a:pt x="0" y="0"/>
                </a:moveTo>
                <a:cubicBezTo>
                  <a:pt x="294786" y="4230"/>
                  <a:pt x="391911" y="-26540"/>
                  <a:pt x="643568" y="0"/>
                </a:cubicBezTo>
                <a:cubicBezTo>
                  <a:pt x="895225" y="26540"/>
                  <a:pt x="1115277" y="4577"/>
                  <a:pt x="1307040" y="0"/>
                </a:cubicBezTo>
                <a:cubicBezTo>
                  <a:pt x="1498803" y="-4577"/>
                  <a:pt x="1690286" y="23071"/>
                  <a:pt x="1990416" y="0"/>
                </a:cubicBezTo>
                <a:cubicBezTo>
                  <a:pt x="2009389" y="122414"/>
                  <a:pt x="1968264" y="268453"/>
                  <a:pt x="1990416" y="443198"/>
                </a:cubicBezTo>
                <a:cubicBezTo>
                  <a:pt x="2012568" y="617943"/>
                  <a:pt x="2013726" y="705125"/>
                  <a:pt x="1990416" y="923330"/>
                </a:cubicBezTo>
                <a:cubicBezTo>
                  <a:pt x="1791831" y="935171"/>
                  <a:pt x="1456058" y="944281"/>
                  <a:pt x="1287136" y="923330"/>
                </a:cubicBezTo>
                <a:cubicBezTo>
                  <a:pt x="1118214" y="902379"/>
                  <a:pt x="864647" y="947485"/>
                  <a:pt x="663472" y="923330"/>
                </a:cubicBezTo>
                <a:cubicBezTo>
                  <a:pt x="462297" y="899175"/>
                  <a:pt x="236280" y="916244"/>
                  <a:pt x="0" y="923330"/>
                </a:cubicBezTo>
                <a:cubicBezTo>
                  <a:pt x="-1235" y="694982"/>
                  <a:pt x="-17706" y="594754"/>
                  <a:pt x="0" y="452432"/>
                </a:cubicBezTo>
                <a:cubicBezTo>
                  <a:pt x="17706" y="310110"/>
                  <a:pt x="-276" y="182104"/>
                  <a:pt x="0" y="0"/>
                </a:cubicBezTo>
                <a:close/>
              </a:path>
              <a:path w="1990416" h="923330" stroke="0" extrusionOk="0">
                <a:moveTo>
                  <a:pt x="0" y="0"/>
                </a:moveTo>
                <a:cubicBezTo>
                  <a:pt x="208688" y="8163"/>
                  <a:pt x="475258" y="21762"/>
                  <a:pt x="683376" y="0"/>
                </a:cubicBezTo>
                <a:cubicBezTo>
                  <a:pt x="891494" y="-21762"/>
                  <a:pt x="1147109" y="6078"/>
                  <a:pt x="1287136" y="0"/>
                </a:cubicBezTo>
                <a:cubicBezTo>
                  <a:pt x="1427163" y="-6078"/>
                  <a:pt x="1814303" y="11053"/>
                  <a:pt x="1990416" y="0"/>
                </a:cubicBezTo>
                <a:cubicBezTo>
                  <a:pt x="1978183" y="204399"/>
                  <a:pt x="1981226" y="333003"/>
                  <a:pt x="1990416" y="433965"/>
                </a:cubicBezTo>
                <a:cubicBezTo>
                  <a:pt x="1999606" y="534927"/>
                  <a:pt x="2004770" y="724207"/>
                  <a:pt x="1990416" y="923330"/>
                </a:cubicBezTo>
                <a:cubicBezTo>
                  <a:pt x="1640172" y="920496"/>
                  <a:pt x="1492575" y="927317"/>
                  <a:pt x="1287136" y="923330"/>
                </a:cubicBezTo>
                <a:cubicBezTo>
                  <a:pt x="1081697" y="919343"/>
                  <a:pt x="911857" y="911916"/>
                  <a:pt x="683376" y="923330"/>
                </a:cubicBezTo>
                <a:cubicBezTo>
                  <a:pt x="454895" y="934744"/>
                  <a:pt x="291764" y="937740"/>
                  <a:pt x="0" y="923330"/>
                </a:cubicBezTo>
                <a:cubicBezTo>
                  <a:pt x="-934" y="798912"/>
                  <a:pt x="-358" y="637103"/>
                  <a:pt x="0" y="452432"/>
                </a:cubicBezTo>
                <a:cubicBezTo>
                  <a:pt x="358" y="267761"/>
                  <a:pt x="-21589" y="137514"/>
                  <a:pt x="0" y="0"/>
                </a:cubicBezTo>
                <a:close/>
              </a:path>
            </a:pathLst>
          </a:custGeom>
          <a:solidFill>
            <a:srgbClr val="D0CEFF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6370690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jawal" panose="00000500000000000000" pitchFamily="2" charset="-78"/>
                <a:cs typeface="Tajawal" panose="00000500000000000000" pitchFamily="2" charset="-78"/>
              </a:rPr>
              <a:t>Plan model evaluation strategy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456E006-7489-B4CF-23C6-78DF23490E7C}"/>
                  </a:ext>
                </a:extLst>
              </p14:cNvPr>
              <p14:cNvContentPartPr/>
              <p14:nvPr/>
            </p14:nvContentPartPr>
            <p14:xfrm>
              <a:off x="3431798" y="1830780"/>
              <a:ext cx="7594560" cy="2045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456E006-7489-B4CF-23C6-78DF23490E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3799" y="1812777"/>
                <a:ext cx="7630198" cy="2080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87CA25-AFD6-8842-2415-8B9F255F7AC7}"/>
                  </a:ext>
                </a:extLst>
              </p14:cNvPr>
              <p14:cNvContentPartPr/>
              <p14:nvPr/>
            </p14:nvContentPartPr>
            <p14:xfrm>
              <a:off x="2140118" y="4043700"/>
              <a:ext cx="186120" cy="146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87CA25-AFD6-8842-2415-8B9F255F7A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2118" y="4025744"/>
                <a:ext cx="221760" cy="182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93A9B15-59CD-30AA-705C-4CC807DF6D63}"/>
                  </a:ext>
                </a:extLst>
              </p14:cNvPr>
              <p14:cNvContentPartPr/>
              <p14:nvPr/>
            </p14:nvContentPartPr>
            <p14:xfrm>
              <a:off x="3958838" y="4056300"/>
              <a:ext cx="142920" cy="120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93A9B15-59CD-30AA-705C-4CC807DF6D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0838" y="4038300"/>
                <a:ext cx="1785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C3690A5-0043-F1E9-5A81-810E23A79E49}"/>
                  </a:ext>
                </a:extLst>
              </p14:cNvPr>
              <p14:cNvContentPartPr/>
              <p14:nvPr/>
            </p14:nvContentPartPr>
            <p14:xfrm>
              <a:off x="6119918" y="4061700"/>
              <a:ext cx="132120" cy="141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C3690A5-0043-F1E9-5A81-810E23A79E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01869" y="4043746"/>
                <a:ext cx="167857" cy="177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08CA20E-CE7C-A59A-4E3B-9B31022D99B0}"/>
                  </a:ext>
                </a:extLst>
              </p14:cNvPr>
              <p14:cNvContentPartPr/>
              <p14:nvPr/>
            </p14:nvContentPartPr>
            <p14:xfrm>
              <a:off x="8260478" y="4040820"/>
              <a:ext cx="138240" cy="121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08CA20E-CE7C-A59A-4E3B-9B31022D99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42478" y="4022820"/>
                <a:ext cx="1738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902F06F-72ED-3088-6B4F-787BA3D96810}"/>
                  </a:ext>
                </a:extLst>
              </p14:cNvPr>
              <p14:cNvContentPartPr/>
              <p14:nvPr/>
            </p14:nvContentPartPr>
            <p14:xfrm>
              <a:off x="10026998" y="4076100"/>
              <a:ext cx="284400" cy="140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902F06F-72ED-3088-6B4F-787BA3D968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08998" y="4058100"/>
                <a:ext cx="320040" cy="1764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82742A2-8601-38A2-68E6-5753FDDA52C4}"/>
              </a:ext>
            </a:extLst>
          </p:cNvPr>
          <p:cNvSpPr txBox="1"/>
          <p:nvPr/>
        </p:nvSpPr>
        <p:spPr>
          <a:xfrm>
            <a:off x="5108044" y="1476837"/>
            <a:ext cx="3065318" cy="707886"/>
          </a:xfrm>
          <a:custGeom>
            <a:avLst/>
            <a:gdLst>
              <a:gd name="connsiteX0" fmla="*/ 0 w 3065318"/>
              <a:gd name="connsiteY0" fmla="*/ 0 h 707886"/>
              <a:gd name="connsiteX1" fmla="*/ 613064 w 3065318"/>
              <a:gd name="connsiteY1" fmla="*/ 0 h 707886"/>
              <a:gd name="connsiteX2" fmla="*/ 1195474 w 3065318"/>
              <a:gd name="connsiteY2" fmla="*/ 0 h 707886"/>
              <a:gd name="connsiteX3" fmla="*/ 1777884 w 3065318"/>
              <a:gd name="connsiteY3" fmla="*/ 0 h 707886"/>
              <a:gd name="connsiteX4" fmla="*/ 2452254 w 3065318"/>
              <a:gd name="connsiteY4" fmla="*/ 0 h 707886"/>
              <a:gd name="connsiteX5" fmla="*/ 3065318 w 3065318"/>
              <a:gd name="connsiteY5" fmla="*/ 0 h 707886"/>
              <a:gd name="connsiteX6" fmla="*/ 3065318 w 3065318"/>
              <a:gd name="connsiteY6" fmla="*/ 332706 h 707886"/>
              <a:gd name="connsiteX7" fmla="*/ 3065318 w 3065318"/>
              <a:gd name="connsiteY7" fmla="*/ 707886 h 707886"/>
              <a:gd name="connsiteX8" fmla="*/ 2390948 w 3065318"/>
              <a:gd name="connsiteY8" fmla="*/ 707886 h 707886"/>
              <a:gd name="connsiteX9" fmla="*/ 1716578 w 3065318"/>
              <a:gd name="connsiteY9" fmla="*/ 707886 h 707886"/>
              <a:gd name="connsiteX10" fmla="*/ 1072861 w 3065318"/>
              <a:gd name="connsiteY10" fmla="*/ 707886 h 707886"/>
              <a:gd name="connsiteX11" fmla="*/ 0 w 3065318"/>
              <a:gd name="connsiteY11" fmla="*/ 707886 h 707886"/>
              <a:gd name="connsiteX12" fmla="*/ 0 w 3065318"/>
              <a:gd name="connsiteY12" fmla="*/ 375180 h 707886"/>
              <a:gd name="connsiteX13" fmla="*/ 0 w 3065318"/>
              <a:gd name="connsiteY13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5318" h="707886" fill="none" extrusionOk="0">
                <a:moveTo>
                  <a:pt x="0" y="0"/>
                </a:moveTo>
                <a:cubicBezTo>
                  <a:pt x="230385" y="648"/>
                  <a:pt x="368149" y="-18932"/>
                  <a:pt x="613064" y="0"/>
                </a:cubicBezTo>
                <a:cubicBezTo>
                  <a:pt x="857979" y="18932"/>
                  <a:pt x="1048812" y="-20160"/>
                  <a:pt x="1195474" y="0"/>
                </a:cubicBezTo>
                <a:cubicBezTo>
                  <a:pt x="1342136" y="20160"/>
                  <a:pt x="1507853" y="-26163"/>
                  <a:pt x="1777884" y="0"/>
                </a:cubicBezTo>
                <a:cubicBezTo>
                  <a:pt x="2047915" y="26163"/>
                  <a:pt x="2207738" y="21777"/>
                  <a:pt x="2452254" y="0"/>
                </a:cubicBezTo>
                <a:cubicBezTo>
                  <a:pt x="2696770" y="-21777"/>
                  <a:pt x="2817103" y="18230"/>
                  <a:pt x="3065318" y="0"/>
                </a:cubicBezTo>
                <a:cubicBezTo>
                  <a:pt x="3060763" y="78357"/>
                  <a:pt x="3076403" y="248755"/>
                  <a:pt x="3065318" y="332706"/>
                </a:cubicBezTo>
                <a:cubicBezTo>
                  <a:pt x="3054233" y="416657"/>
                  <a:pt x="3046991" y="564651"/>
                  <a:pt x="3065318" y="707886"/>
                </a:cubicBezTo>
                <a:cubicBezTo>
                  <a:pt x="2799864" y="707064"/>
                  <a:pt x="2533243" y="681965"/>
                  <a:pt x="2390948" y="707886"/>
                </a:cubicBezTo>
                <a:cubicBezTo>
                  <a:pt x="2248653" y="733808"/>
                  <a:pt x="2017369" y="692293"/>
                  <a:pt x="1716578" y="707886"/>
                </a:cubicBezTo>
                <a:cubicBezTo>
                  <a:pt x="1415787" y="723480"/>
                  <a:pt x="1290522" y="677936"/>
                  <a:pt x="1072861" y="707886"/>
                </a:cubicBezTo>
                <a:cubicBezTo>
                  <a:pt x="855200" y="737836"/>
                  <a:pt x="471426" y="661764"/>
                  <a:pt x="0" y="707886"/>
                </a:cubicBezTo>
                <a:cubicBezTo>
                  <a:pt x="12965" y="586452"/>
                  <a:pt x="-2954" y="530991"/>
                  <a:pt x="0" y="375180"/>
                </a:cubicBezTo>
                <a:cubicBezTo>
                  <a:pt x="2954" y="219369"/>
                  <a:pt x="-13872" y="94828"/>
                  <a:pt x="0" y="0"/>
                </a:cubicBezTo>
                <a:close/>
              </a:path>
              <a:path w="3065318" h="707886" stroke="0" extrusionOk="0">
                <a:moveTo>
                  <a:pt x="0" y="0"/>
                </a:moveTo>
                <a:cubicBezTo>
                  <a:pt x="264027" y="4652"/>
                  <a:pt x="339634" y="14685"/>
                  <a:pt x="674370" y="0"/>
                </a:cubicBezTo>
                <a:cubicBezTo>
                  <a:pt x="1009106" y="-14685"/>
                  <a:pt x="1061894" y="-22047"/>
                  <a:pt x="1226127" y="0"/>
                </a:cubicBezTo>
                <a:cubicBezTo>
                  <a:pt x="1390360" y="22047"/>
                  <a:pt x="1641235" y="-2545"/>
                  <a:pt x="1869844" y="0"/>
                </a:cubicBezTo>
                <a:cubicBezTo>
                  <a:pt x="2098453" y="2545"/>
                  <a:pt x="2225055" y="-16495"/>
                  <a:pt x="2513561" y="0"/>
                </a:cubicBezTo>
                <a:cubicBezTo>
                  <a:pt x="2802067" y="16495"/>
                  <a:pt x="2800993" y="18476"/>
                  <a:pt x="3065318" y="0"/>
                </a:cubicBezTo>
                <a:cubicBezTo>
                  <a:pt x="3069645" y="130212"/>
                  <a:pt x="3078709" y="185106"/>
                  <a:pt x="3065318" y="339785"/>
                </a:cubicBezTo>
                <a:cubicBezTo>
                  <a:pt x="3051927" y="494464"/>
                  <a:pt x="3074118" y="563821"/>
                  <a:pt x="3065318" y="707886"/>
                </a:cubicBezTo>
                <a:cubicBezTo>
                  <a:pt x="2876859" y="682272"/>
                  <a:pt x="2696366" y="699537"/>
                  <a:pt x="2482908" y="707886"/>
                </a:cubicBezTo>
                <a:cubicBezTo>
                  <a:pt x="2269450" y="716236"/>
                  <a:pt x="2015373" y="738150"/>
                  <a:pt x="1839191" y="707886"/>
                </a:cubicBezTo>
                <a:cubicBezTo>
                  <a:pt x="1663009" y="677622"/>
                  <a:pt x="1440539" y="682115"/>
                  <a:pt x="1226127" y="707886"/>
                </a:cubicBezTo>
                <a:cubicBezTo>
                  <a:pt x="1011715" y="733657"/>
                  <a:pt x="895901" y="730492"/>
                  <a:pt x="613064" y="707886"/>
                </a:cubicBezTo>
                <a:cubicBezTo>
                  <a:pt x="330227" y="685280"/>
                  <a:pt x="266154" y="703922"/>
                  <a:pt x="0" y="707886"/>
                </a:cubicBezTo>
                <a:cubicBezTo>
                  <a:pt x="-956" y="537552"/>
                  <a:pt x="-15146" y="500225"/>
                  <a:pt x="0" y="353943"/>
                </a:cubicBezTo>
                <a:cubicBezTo>
                  <a:pt x="15146" y="207661"/>
                  <a:pt x="3903" y="1493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664797"/>
            </a:solidFill>
            <a:extLst>
              <a:ext uri="{C807C97D-BFC1-408E-A445-0C87EB9F89A2}">
                <ask:lineSketchStyleProps xmlns:ask="http://schemas.microsoft.com/office/drawing/2018/sketchyshapes" sd="10555422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ajawal" panose="00000500000000000000" pitchFamily="2" charset="-78"/>
                <a:cs typeface="Tajawal" panose="00000500000000000000" pitchFamily="2" charset="-78"/>
              </a:rPr>
              <a:t>Iterate until finding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157699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F82EA8-E179-3341-858D-095B51AA4F18}"/>
              </a:ext>
            </a:extLst>
          </p:cNvPr>
          <p:cNvSpPr txBox="1"/>
          <p:nvPr/>
        </p:nvSpPr>
        <p:spPr>
          <a:xfrm>
            <a:off x="4280455" y="269656"/>
            <a:ext cx="3314700" cy="1200329"/>
          </a:xfrm>
          <a:custGeom>
            <a:avLst/>
            <a:gdLst>
              <a:gd name="connsiteX0" fmla="*/ 0 w 3314700"/>
              <a:gd name="connsiteY0" fmla="*/ 0 h 1200329"/>
              <a:gd name="connsiteX1" fmla="*/ 629793 w 3314700"/>
              <a:gd name="connsiteY1" fmla="*/ 0 h 1200329"/>
              <a:gd name="connsiteX2" fmla="*/ 1226439 w 3314700"/>
              <a:gd name="connsiteY2" fmla="*/ 0 h 1200329"/>
              <a:gd name="connsiteX3" fmla="*/ 1789938 w 3314700"/>
              <a:gd name="connsiteY3" fmla="*/ 0 h 1200329"/>
              <a:gd name="connsiteX4" fmla="*/ 2519172 w 3314700"/>
              <a:gd name="connsiteY4" fmla="*/ 0 h 1200329"/>
              <a:gd name="connsiteX5" fmla="*/ 3314700 w 3314700"/>
              <a:gd name="connsiteY5" fmla="*/ 0 h 1200329"/>
              <a:gd name="connsiteX6" fmla="*/ 3314700 w 3314700"/>
              <a:gd name="connsiteY6" fmla="*/ 564155 h 1200329"/>
              <a:gd name="connsiteX7" fmla="*/ 3314700 w 3314700"/>
              <a:gd name="connsiteY7" fmla="*/ 1200329 h 1200329"/>
              <a:gd name="connsiteX8" fmla="*/ 2618613 w 3314700"/>
              <a:gd name="connsiteY8" fmla="*/ 1200329 h 1200329"/>
              <a:gd name="connsiteX9" fmla="*/ 2021967 w 3314700"/>
              <a:gd name="connsiteY9" fmla="*/ 1200329 h 1200329"/>
              <a:gd name="connsiteX10" fmla="*/ 1292733 w 3314700"/>
              <a:gd name="connsiteY10" fmla="*/ 1200329 h 1200329"/>
              <a:gd name="connsiteX11" fmla="*/ 729234 w 3314700"/>
              <a:gd name="connsiteY11" fmla="*/ 1200329 h 1200329"/>
              <a:gd name="connsiteX12" fmla="*/ 0 w 3314700"/>
              <a:gd name="connsiteY12" fmla="*/ 1200329 h 1200329"/>
              <a:gd name="connsiteX13" fmla="*/ 0 w 3314700"/>
              <a:gd name="connsiteY13" fmla="*/ 576158 h 1200329"/>
              <a:gd name="connsiteX14" fmla="*/ 0 w 3314700"/>
              <a:gd name="connsiteY1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14700" h="1200329" fill="none" extrusionOk="0">
                <a:moveTo>
                  <a:pt x="0" y="0"/>
                </a:moveTo>
                <a:cubicBezTo>
                  <a:pt x="240039" y="14344"/>
                  <a:pt x="451654" y="24146"/>
                  <a:pt x="629793" y="0"/>
                </a:cubicBezTo>
                <a:cubicBezTo>
                  <a:pt x="807932" y="-24146"/>
                  <a:pt x="1075125" y="28291"/>
                  <a:pt x="1226439" y="0"/>
                </a:cubicBezTo>
                <a:cubicBezTo>
                  <a:pt x="1377753" y="-28291"/>
                  <a:pt x="1633660" y="-26553"/>
                  <a:pt x="1789938" y="0"/>
                </a:cubicBezTo>
                <a:cubicBezTo>
                  <a:pt x="1946216" y="26553"/>
                  <a:pt x="2339329" y="-25948"/>
                  <a:pt x="2519172" y="0"/>
                </a:cubicBezTo>
                <a:cubicBezTo>
                  <a:pt x="2699015" y="25948"/>
                  <a:pt x="2981182" y="-21934"/>
                  <a:pt x="3314700" y="0"/>
                </a:cubicBezTo>
                <a:cubicBezTo>
                  <a:pt x="3339740" y="278491"/>
                  <a:pt x="3326234" y="341196"/>
                  <a:pt x="3314700" y="564155"/>
                </a:cubicBezTo>
                <a:cubicBezTo>
                  <a:pt x="3303166" y="787115"/>
                  <a:pt x="3306417" y="886119"/>
                  <a:pt x="3314700" y="1200329"/>
                </a:cubicBezTo>
                <a:cubicBezTo>
                  <a:pt x="3094400" y="1220108"/>
                  <a:pt x="2834299" y="1227774"/>
                  <a:pt x="2618613" y="1200329"/>
                </a:cubicBezTo>
                <a:cubicBezTo>
                  <a:pt x="2402927" y="1172884"/>
                  <a:pt x="2177378" y="1197560"/>
                  <a:pt x="2021967" y="1200329"/>
                </a:cubicBezTo>
                <a:cubicBezTo>
                  <a:pt x="1866556" y="1203098"/>
                  <a:pt x="1633570" y="1173964"/>
                  <a:pt x="1292733" y="1200329"/>
                </a:cubicBezTo>
                <a:cubicBezTo>
                  <a:pt x="951896" y="1226694"/>
                  <a:pt x="933914" y="1218695"/>
                  <a:pt x="729234" y="1200329"/>
                </a:cubicBezTo>
                <a:cubicBezTo>
                  <a:pt x="524554" y="1181963"/>
                  <a:pt x="206875" y="1211692"/>
                  <a:pt x="0" y="1200329"/>
                </a:cubicBezTo>
                <a:cubicBezTo>
                  <a:pt x="18983" y="1004468"/>
                  <a:pt x="4981" y="808906"/>
                  <a:pt x="0" y="576158"/>
                </a:cubicBezTo>
                <a:cubicBezTo>
                  <a:pt x="-4981" y="343410"/>
                  <a:pt x="-16437" y="249196"/>
                  <a:pt x="0" y="0"/>
                </a:cubicBezTo>
                <a:close/>
              </a:path>
              <a:path w="3314700" h="1200329" stroke="0" extrusionOk="0">
                <a:moveTo>
                  <a:pt x="0" y="0"/>
                </a:moveTo>
                <a:cubicBezTo>
                  <a:pt x="257829" y="30842"/>
                  <a:pt x="524666" y="-18634"/>
                  <a:pt x="662940" y="0"/>
                </a:cubicBezTo>
                <a:cubicBezTo>
                  <a:pt x="801214" y="18634"/>
                  <a:pt x="1045533" y="-27078"/>
                  <a:pt x="1392174" y="0"/>
                </a:cubicBezTo>
                <a:cubicBezTo>
                  <a:pt x="1738815" y="27078"/>
                  <a:pt x="1857924" y="-27665"/>
                  <a:pt x="1988820" y="0"/>
                </a:cubicBezTo>
                <a:cubicBezTo>
                  <a:pt x="2119716" y="27665"/>
                  <a:pt x="2370132" y="16321"/>
                  <a:pt x="2585466" y="0"/>
                </a:cubicBezTo>
                <a:cubicBezTo>
                  <a:pt x="2800800" y="-16321"/>
                  <a:pt x="3012997" y="-1268"/>
                  <a:pt x="3314700" y="0"/>
                </a:cubicBezTo>
                <a:cubicBezTo>
                  <a:pt x="3341871" y="190901"/>
                  <a:pt x="3333449" y="383098"/>
                  <a:pt x="3314700" y="564155"/>
                </a:cubicBezTo>
                <a:cubicBezTo>
                  <a:pt x="3295951" y="745212"/>
                  <a:pt x="3291384" y="990196"/>
                  <a:pt x="3314700" y="1200329"/>
                </a:cubicBezTo>
                <a:cubicBezTo>
                  <a:pt x="3173477" y="1179659"/>
                  <a:pt x="2822103" y="1180219"/>
                  <a:pt x="2684907" y="1200329"/>
                </a:cubicBezTo>
                <a:cubicBezTo>
                  <a:pt x="2547711" y="1220439"/>
                  <a:pt x="2376027" y="1184764"/>
                  <a:pt x="2088261" y="1200329"/>
                </a:cubicBezTo>
                <a:cubicBezTo>
                  <a:pt x="1800495" y="1215894"/>
                  <a:pt x="1649398" y="1188525"/>
                  <a:pt x="1425321" y="1200329"/>
                </a:cubicBezTo>
                <a:cubicBezTo>
                  <a:pt x="1201244" y="1212133"/>
                  <a:pt x="1024411" y="1204596"/>
                  <a:pt x="795528" y="1200329"/>
                </a:cubicBezTo>
                <a:cubicBezTo>
                  <a:pt x="566645" y="1196062"/>
                  <a:pt x="256535" y="1200337"/>
                  <a:pt x="0" y="1200329"/>
                </a:cubicBezTo>
                <a:cubicBezTo>
                  <a:pt x="-24474" y="1081135"/>
                  <a:pt x="19637" y="785682"/>
                  <a:pt x="0" y="624171"/>
                </a:cubicBezTo>
                <a:cubicBezTo>
                  <a:pt x="-19637" y="462660"/>
                  <a:pt x="-12893" y="291818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ajawal" panose="00000500000000000000" pitchFamily="2" charset="-78"/>
                <a:cs typeface="Tajawal" panose="00000500000000000000" pitchFamily="2" charset="-78"/>
              </a:rPr>
              <a:t>Plan Evaluation Strategy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15DB3B-D32A-72A3-DED3-E2EEA1927C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0"/>
          <a:stretch/>
        </p:blipFill>
        <p:spPr bwMode="auto">
          <a:xfrm>
            <a:off x="834934" y="2574314"/>
            <a:ext cx="3697234" cy="170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ross-Validation | Kaggle">
            <a:extLst>
              <a:ext uri="{FF2B5EF4-FFF2-40B4-BE49-F238E27FC236}">
                <a16:creationId xmlns:a16="http://schemas.microsoft.com/office/drawing/2014/main" id="{CF143715-0B2B-2A04-B0A5-4074F7F4C8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1" r="21591"/>
          <a:stretch/>
        </p:blipFill>
        <p:spPr bwMode="auto">
          <a:xfrm>
            <a:off x="440079" y="4429498"/>
            <a:ext cx="4272949" cy="191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D2791C-2304-BC3A-4EA8-87F7EB2CD630}"/>
              </a:ext>
            </a:extLst>
          </p:cNvPr>
          <p:cNvSpPr txBox="1"/>
          <p:nvPr/>
        </p:nvSpPr>
        <p:spPr>
          <a:xfrm>
            <a:off x="974729" y="1663688"/>
            <a:ext cx="3417643" cy="523220"/>
          </a:xfrm>
          <a:custGeom>
            <a:avLst/>
            <a:gdLst>
              <a:gd name="connsiteX0" fmla="*/ 0 w 3417643"/>
              <a:gd name="connsiteY0" fmla="*/ 0 h 523220"/>
              <a:gd name="connsiteX1" fmla="*/ 717705 w 3417643"/>
              <a:gd name="connsiteY1" fmla="*/ 0 h 523220"/>
              <a:gd name="connsiteX2" fmla="*/ 1435410 w 3417643"/>
              <a:gd name="connsiteY2" fmla="*/ 0 h 523220"/>
              <a:gd name="connsiteX3" fmla="*/ 2118939 w 3417643"/>
              <a:gd name="connsiteY3" fmla="*/ 0 h 523220"/>
              <a:gd name="connsiteX4" fmla="*/ 2802467 w 3417643"/>
              <a:gd name="connsiteY4" fmla="*/ 0 h 523220"/>
              <a:gd name="connsiteX5" fmla="*/ 3417643 w 3417643"/>
              <a:gd name="connsiteY5" fmla="*/ 0 h 523220"/>
              <a:gd name="connsiteX6" fmla="*/ 3417643 w 3417643"/>
              <a:gd name="connsiteY6" fmla="*/ 523220 h 523220"/>
              <a:gd name="connsiteX7" fmla="*/ 2699938 w 3417643"/>
              <a:gd name="connsiteY7" fmla="*/ 523220 h 523220"/>
              <a:gd name="connsiteX8" fmla="*/ 2084762 w 3417643"/>
              <a:gd name="connsiteY8" fmla="*/ 523220 h 523220"/>
              <a:gd name="connsiteX9" fmla="*/ 1332881 w 3417643"/>
              <a:gd name="connsiteY9" fmla="*/ 523220 h 523220"/>
              <a:gd name="connsiteX10" fmla="*/ 615176 w 3417643"/>
              <a:gd name="connsiteY10" fmla="*/ 523220 h 523220"/>
              <a:gd name="connsiteX11" fmla="*/ 0 w 3417643"/>
              <a:gd name="connsiteY11" fmla="*/ 523220 h 523220"/>
              <a:gd name="connsiteX12" fmla="*/ 0 w 3417643"/>
              <a:gd name="connsiteY12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17643" h="523220" extrusionOk="0">
                <a:moveTo>
                  <a:pt x="0" y="0"/>
                </a:moveTo>
                <a:cubicBezTo>
                  <a:pt x="264151" y="24135"/>
                  <a:pt x="484816" y="258"/>
                  <a:pt x="717705" y="0"/>
                </a:cubicBezTo>
                <a:cubicBezTo>
                  <a:pt x="950594" y="-258"/>
                  <a:pt x="1290621" y="-6175"/>
                  <a:pt x="1435410" y="0"/>
                </a:cubicBezTo>
                <a:cubicBezTo>
                  <a:pt x="1580200" y="6175"/>
                  <a:pt x="1947438" y="28784"/>
                  <a:pt x="2118939" y="0"/>
                </a:cubicBezTo>
                <a:cubicBezTo>
                  <a:pt x="2290440" y="-28784"/>
                  <a:pt x="2482662" y="27412"/>
                  <a:pt x="2802467" y="0"/>
                </a:cubicBezTo>
                <a:cubicBezTo>
                  <a:pt x="3122272" y="-27412"/>
                  <a:pt x="3181236" y="-18043"/>
                  <a:pt x="3417643" y="0"/>
                </a:cubicBezTo>
                <a:cubicBezTo>
                  <a:pt x="3442620" y="198722"/>
                  <a:pt x="3400746" y="308357"/>
                  <a:pt x="3417643" y="523220"/>
                </a:cubicBezTo>
                <a:cubicBezTo>
                  <a:pt x="3138806" y="522034"/>
                  <a:pt x="3016596" y="523367"/>
                  <a:pt x="2699938" y="523220"/>
                </a:cubicBezTo>
                <a:cubicBezTo>
                  <a:pt x="2383280" y="523073"/>
                  <a:pt x="2353520" y="552838"/>
                  <a:pt x="2084762" y="523220"/>
                </a:cubicBezTo>
                <a:cubicBezTo>
                  <a:pt x="1816004" y="493602"/>
                  <a:pt x="1703956" y="490695"/>
                  <a:pt x="1332881" y="523220"/>
                </a:cubicBezTo>
                <a:cubicBezTo>
                  <a:pt x="961806" y="555745"/>
                  <a:pt x="776027" y="545471"/>
                  <a:pt x="615176" y="523220"/>
                </a:cubicBezTo>
                <a:cubicBezTo>
                  <a:pt x="454325" y="500969"/>
                  <a:pt x="264143" y="493378"/>
                  <a:pt x="0" y="523220"/>
                </a:cubicBezTo>
                <a:cubicBezTo>
                  <a:pt x="-14087" y="380067"/>
                  <a:pt x="-239" y="14793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37607527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ajawal" panose="00000500000000000000" pitchFamily="2" charset="-78"/>
                <a:cs typeface="Tajawal" panose="00000500000000000000" pitchFamily="2" charset="-78"/>
              </a:rPr>
              <a:t>Data Split Strategy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BB09CA-CD4B-9D47-5783-0DE43A75B167}"/>
              </a:ext>
            </a:extLst>
          </p:cNvPr>
          <p:cNvSpPr txBox="1"/>
          <p:nvPr/>
        </p:nvSpPr>
        <p:spPr>
          <a:xfrm>
            <a:off x="4713027" y="2672900"/>
            <a:ext cx="244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jawal" panose="00000500000000000000" pitchFamily="2" charset="-78"/>
                <a:cs typeface="Tajawal" panose="00000500000000000000" pitchFamily="2" charset="-78"/>
              </a:rPr>
              <a:t>Train - 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D26825-64FE-6B58-0DFE-E7BFDCFDA2F2}"/>
              </a:ext>
            </a:extLst>
          </p:cNvPr>
          <p:cNvSpPr txBox="1"/>
          <p:nvPr/>
        </p:nvSpPr>
        <p:spPr>
          <a:xfrm>
            <a:off x="4713028" y="3638334"/>
            <a:ext cx="244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jawal" panose="00000500000000000000" pitchFamily="2" charset="-78"/>
                <a:cs typeface="Tajawal" panose="00000500000000000000" pitchFamily="2" charset="-78"/>
              </a:rPr>
              <a:t>Train – Validation - 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97F2D-744A-F97F-F5BB-63047985B48E}"/>
              </a:ext>
            </a:extLst>
          </p:cNvPr>
          <p:cNvSpPr txBox="1"/>
          <p:nvPr/>
        </p:nvSpPr>
        <p:spPr>
          <a:xfrm>
            <a:off x="4713027" y="5272915"/>
            <a:ext cx="244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jawal" panose="00000500000000000000" pitchFamily="2" charset="-78"/>
                <a:cs typeface="Tajawal" panose="00000500000000000000" pitchFamily="2" charset="-78"/>
              </a:rPr>
              <a:t>Cross validation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19C330-8A1D-692E-1988-54FD3CE36953}"/>
              </a:ext>
            </a:extLst>
          </p:cNvPr>
          <p:cNvSpPr txBox="1"/>
          <p:nvPr/>
        </p:nvSpPr>
        <p:spPr>
          <a:xfrm>
            <a:off x="7967811" y="1663688"/>
            <a:ext cx="3417643" cy="523220"/>
          </a:xfrm>
          <a:custGeom>
            <a:avLst/>
            <a:gdLst>
              <a:gd name="connsiteX0" fmla="*/ 0 w 3417643"/>
              <a:gd name="connsiteY0" fmla="*/ 0 h 523220"/>
              <a:gd name="connsiteX1" fmla="*/ 717705 w 3417643"/>
              <a:gd name="connsiteY1" fmla="*/ 0 h 523220"/>
              <a:gd name="connsiteX2" fmla="*/ 1435410 w 3417643"/>
              <a:gd name="connsiteY2" fmla="*/ 0 h 523220"/>
              <a:gd name="connsiteX3" fmla="*/ 2118939 w 3417643"/>
              <a:gd name="connsiteY3" fmla="*/ 0 h 523220"/>
              <a:gd name="connsiteX4" fmla="*/ 2802467 w 3417643"/>
              <a:gd name="connsiteY4" fmla="*/ 0 h 523220"/>
              <a:gd name="connsiteX5" fmla="*/ 3417643 w 3417643"/>
              <a:gd name="connsiteY5" fmla="*/ 0 h 523220"/>
              <a:gd name="connsiteX6" fmla="*/ 3417643 w 3417643"/>
              <a:gd name="connsiteY6" fmla="*/ 523220 h 523220"/>
              <a:gd name="connsiteX7" fmla="*/ 2699938 w 3417643"/>
              <a:gd name="connsiteY7" fmla="*/ 523220 h 523220"/>
              <a:gd name="connsiteX8" fmla="*/ 2084762 w 3417643"/>
              <a:gd name="connsiteY8" fmla="*/ 523220 h 523220"/>
              <a:gd name="connsiteX9" fmla="*/ 1332881 w 3417643"/>
              <a:gd name="connsiteY9" fmla="*/ 523220 h 523220"/>
              <a:gd name="connsiteX10" fmla="*/ 615176 w 3417643"/>
              <a:gd name="connsiteY10" fmla="*/ 523220 h 523220"/>
              <a:gd name="connsiteX11" fmla="*/ 0 w 3417643"/>
              <a:gd name="connsiteY11" fmla="*/ 523220 h 523220"/>
              <a:gd name="connsiteX12" fmla="*/ 0 w 3417643"/>
              <a:gd name="connsiteY12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17643" h="523220" extrusionOk="0">
                <a:moveTo>
                  <a:pt x="0" y="0"/>
                </a:moveTo>
                <a:cubicBezTo>
                  <a:pt x="264151" y="24135"/>
                  <a:pt x="484816" y="258"/>
                  <a:pt x="717705" y="0"/>
                </a:cubicBezTo>
                <a:cubicBezTo>
                  <a:pt x="950594" y="-258"/>
                  <a:pt x="1290621" y="-6175"/>
                  <a:pt x="1435410" y="0"/>
                </a:cubicBezTo>
                <a:cubicBezTo>
                  <a:pt x="1580200" y="6175"/>
                  <a:pt x="1947438" y="28784"/>
                  <a:pt x="2118939" y="0"/>
                </a:cubicBezTo>
                <a:cubicBezTo>
                  <a:pt x="2290440" y="-28784"/>
                  <a:pt x="2482662" y="27412"/>
                  <a:pt x="2802467" y="0"/>
                </a:cubicBezTo>
                <a:cubicBezTo>
                  <a:pt x="3122272" y="-27412"/>
                  <a:pt x="3181236" y="-18043"/>
                  <a:pt x="3417643" y="0"/>
                </a:cubicBezTo>
                <a:cubicBezTo>
                  <a:pt x="3442620" y="198722"/>
                  <a:pt x="3400746" y="308357"/>
                  <a:pt x="3417643" y="523220"/>
                </a:cubicBezTo>
                <a:cubicBezTo>
                  <a:pt x="3138806" y="522034"/>
                  <a:pt x="3016596" y="523367"/>
                  <a:pt x="2699938" y="523220"/>
                </a:cubicBezTo>
                <a:cubicBezTo>
                  <a:pt x="2383280" y="523073"/>
                  <a:pt x="2353520" y="552838"/>
                  <a:pt x="2084762" y="523220"/>
                </a:cubicBezTo>
                <a:cubicBezTo>
                  <a:pt x="1816004" y="493602"/>
                  <a:pt x="1703956" y="490695"/>
                  <a:pt x="1332881" y="523220"/>
                </a:cubicBezTo>
                <a:cubicBezTo>
                  <a:pt x="961806" y="555745"/>
                  <a:pt x="776027" y="545471"/>
                  <a:pt x="615176" y="523220"/>
                </a:cubicBezTo>
                <a:cubicBezTo>
                  <a:pt x="454325" y="500969"/>
                  <a:pt x="264143" y="493378"/>
                  <a:pt x="0" y="523220"/>
                </a:cubicBezTo>
                <a:cubicBezTo>
                  <a:pt x="-14087" y="380067"/>
                  <a:pt x="-239" y="14793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37607527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ajawal" panose="00000500000000000000" pitchFamily="2" charset="-78"/>
                <a:cs typeface="Tajawal" panose="00000500000000000000" pitchFamily="2" charset="-78"/>
              </a:rPr>
              <a:t>Evaluation Metric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0C6445-4AD1-0C5A-296A-9A1BFAA75591}"/>
              </a:ext>
            </a:extLst>
          </p:cNvPr>
          <p:cNvSpPr txBox="1"/>
          <p:nvPr/>
        </p:nvSpPr>
        <p:spPr>
          <a:xfrm>
            <a:off x="7967811" y="2423518"/>
            <a:ext cx="3417643" cy="1384995"/>
          </a:xfrm>
          <a:custGeom>
            <a:avLst/>
            <a:gdLst>
              <a:gd name="connsiteX0" fmla="*/ 0 w 3417643"/>
              <a:gd name="connsiteY0" fmla="*/ 0 h 1384995"/>
              <a:gd name="connsiteX1" fmla="*/ 717705 w 3417643"/>
              <a:gd name="connsiteY1" fmla="*/ 0 h 1384995"/>
              <a:gd name="connsiteX2" fmla="*/ 1435410 w 3417643"/>
              <a:gd name="connsiteY2" fmla="*/ 0 h 1384995"/>
              <a:gd name="connsiteX3" fmla="*/ 2118939 w 3417643"/>
              <a:gd name="connsiteY3" fmla="*/ 0 h 1384995"/>
              <a:gd name="connsiteX4" fmla="*/ 2802467 w 3417643"/>
              <a:gd name="connsiteY4" fmla="*/ 0 h 1384995"/>
              <a:gd name="connsiteX5" fmla="*/ 3417643 w 3417643"/>
              <a:gd name="connsiteY5" fmla="*/ 0 h 1384995"/>
              <a:gd name="connsiteX6" fmla="*/ 3417643 w 3417643"/>
              <a:gd name="connsiteY6" fmla="*/ 678648 h 1384995"/>
              <a:gd name="connsiteX7" fmla="*/ 3417643 w 3417643"/>
              <a:gd name="connsiteY7" fmla="*/ 1384995 h 1384995"/>
              <a:gd name="connsiteX8" fmla="*/ 2768291 w 3417643"/>
              <a:gd name="connsiteY8" fmla="*/ 1384995 h 1384995"/>
              <a:gd name="connsiteX9" fmla="*/ 2016409 w 3417643"/>
              <a:gd name="connsiteY9" fmla="*/ 1384995 h 1384995"/>
              <a:gd name="connsiteX10" fmla="*/ 1298704 w 3417643"/>
              <a:gd name="connsiteY10" fmla="*/ 1384995 h 1384995"/>
              <a:gd name="connsiteX11" fmla="*/ 717705 w 3417643"/>
              <a:gd name="connsiteY11" fmla="*/ 1384995 h 1384995"/>
              <a:gd name="connsiteX12" fmla="*/ 0 w 3417643"/>
              <a:gd name="connsiteY12" fmla="*/ 1384995 h 1384995"/>
              <a:gd name="connsiteX13" fmla="*/ 0 w 3417643"/>
              <a:gd name="connsiteY13" fmla="*/ 678648 h 1384995"/>
              <a:gd name="connsiteX14" fmla="*/ 0 w 3417643"/>
              <a:gd name="connsiteY14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17643" h="1384995" extrusionOk="0">
                <a:moveTo>
                  <a:pt x="0" y="0"/>
                </a:moveTo>
                <a:cubicBezTo>
                  <a:pt x="264151" y="24135"/>
                  <a:pt x="484816" y="258"/>
                  <a:pt x="717705" y="0"/>
                </a:cubicBezTo>
                <a:cubicBezTo>
                  <a:pt x="950594" y="-258"/>
                  <a:pt x="1290621" y="-6175"/>
                  <a:pt x="1435410" y="0"/>
                </a:cubicBezTo>
                <a:cubicBezTo>
                  <a:pt x="1580200" y="6175"/>
                  <a:pt x="1947438" y="28784"/>
                  <a:pt x="2118939" y="0"/>
                </a:cubicBezTo>
                <a:cubicBezTo>
                  <a:pt x="2290440" y="-28784"/>
                  <a:pt x="2482662" y="27412"/>
                  <a:pt x="2802467" y="0"/>
                </a:cubicBezTo>
                <a:cubicBezTo>
                  <a:pt x="3122272" y="-27412"/>
                  <a:pt x="3181236" y="-18043"/>
                  <a:pt x="3417643" y="0"/>
                </a:cubicBezTo>
                <a:cubicBezTo>
                  <a:pt x="3438136" y="228106"/>
                  <a:pt x="3407988" y="508574"/>
                  <a:pt x="3417643" y="678648"/>
                </a:cubicBezTo>
                <a:cubicBezTo>
                  <a:pt x="3427298" y="848722"/>
                  <a:pt x="3384187" y="1190602"/>
                  <a:pt x="3417643" y="1384995"/>
                </a:cubicBezTo>
                <a:cubicBezTo>
                  <a:pt x="3264555" y="1388721"/>
                  <a:pt x="2899356" y="1395223"/>
                  <a:pt x="2768291" y="1384995"/>
                </a:cubicBezTo>
                <a:cubicBezTo>
                  <a:pt x="2637226" y="1374767"/>
                  <a:pt x="2391164" y="1355253"/>
                  <a:pt x="2016409" y="1384995"/>
                </a:cubicBezTo>
                <a:cubicBezTo>
                  <a:pt x="1641654" y="1414737"/>
                  <a:pt x="1459555" y="1407246"/>
                  <a:pt x="1298704" y="1384995"/>
                </a:cubicBezTo>
                <a:cubicBezTo>
                  <a:pt x="1137853" y="1362744"/>
                  <a:pt x="942438" y="1404068"/>
                  <a:pt x="717705" y="1384995"/>
                </a:cubicBezTo>
                <a:cubicBezTo>
                  <a:pt x="492972" y="1365922"/>
                  <a:pt x="342675" y="1391162"/>
                  <a:pt x="0" y="1384995"/>
                </a:cubicBezTo>
                <a:cubicBezTo>
                  <a:pt x="-547" y="1210958"/>
                  <a:pt x="-4151" y="989118"/>
                  <a:pt x="0" y="678648"/>
                </a:cubicBezTo>
                <a:cubicBezTo>
                  <a:pt x="4151" y="368178"/>
                  <a:pt x="-13654" y="14939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37607527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ajawal" panose="00000500000000000000" pitchFamily="2" charset="-78"/>
                <a:cs typeface="Tajawal" panose="00000500000000000000" pitchFamily="2" charset="-78"/>
              </a:rPr>
              <a:t>Dependent on Problem type and other considerations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3CE84C-0E38-B287-6152-812FF16D6A13}"/>
              </a:ext>
            </a:extLst>
          </p:cNvPr>
          <p:cNvSpPr txBox="1"/>
          <p:nvPr/>
        </p:nvSpPr>
        <p:spPr>
          <a:xfrm>
            <a:off x="8104627" y="4532737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MSE / MRSE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5820BE-3B12-C36B-B6A2-425EDBA0BA13}"/>
              </a:ext>
            </a:extLst>
          </p:cNvPr>
          <p:cNvSpPr txBox="1"/>
          <p:nvPr/>
        </p:nvSpPr>
        <p:spPr>
          <a:xfrm>
            <a:off x="8104627" y="3985959"/>
            <a:ext cx="1515339" cy="369332"/>
          </a:xfrm>
          <a:prstGeom prst="rect">
            <a:avLst/>
          </a:prstGeom>
          <a:noFill/>
          <a:ln w="28575">
            <a:solidFill>
              <a:srgbClr val="6830B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C96ADF-B10F-B840-D672-4910D4318814}"/>
              </a:ext>
            </a:extLst>
          </p:cNvPr>
          <p:cNvSpPr txBox="1"/>
          <p:nvPr/>
        </p:nvSpPr>
        <p:spPr>
          <a:xfrm>
            <a:off x="8104626" y="4923980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MAE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D55F44-BC90-34D3-B1A6-D70FF34A8F4C}"/>
              </a:ext>
            </a:extLst>
          </p:cNvPr>
          <p:cNvSpPr txBox="1"/>
          <p:nvPr/>
        </p:nvSpPr>
        <p:spPr>
          <a:xfrm>
            <a:off x="9977373" y="3995450"/>
            <a:ext cx="1515339" cy="369332"/>
          </a:xfrm>
          <a:prstGeom prst="rect">
            <a:avLst/>
          </a:prstGeom>
          <a:noFill/>
          <a:ln w="28575">
            <a:solidFill>
              <a:srgbClr val="6830B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F5F63A-6A9A-3F22-2AB5-60CA48ACA27C}"/>
              </a:ext>
            </a:extLst>
          </p:cNvPr>
          <p:cNvSpPr txBox="1"/>
          <p:nvPr/>
        </p:nvSpPr>
        <p:spPr>
          <a:xfrm>
            <a:off x="9977373" y="4364782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Accuracy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F5FBB6-F875-AFE7-0D27-C893A5704A2B}"/>
              </a:ext>
            </a:extLst>
          </p:cNvPr>
          <p:cNvSpPr txBox="1"/>
          <p:nvPr/>
        </p:nvSpPr>
        <p:spPr>
          <a:xfrm>
            <a:off x="9977373" y="4709733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Precision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F56BEB-B991-C029-92DE-8A0A15E2E2AE}"/>
              </a:ext>
            </a:extLst>
          </p:cNvPr>
          <p:cNvSpPr txBox="1"/>
          <p:nvPr/>
        </p:nvSpPr>
        <p:spPr>
          <a:xfrm>
            <a:off x="9977373" y="5054684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Recall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08CBA3-6F8F-378B-2031-E6EC40E9285A}"/>
              </a:ext>
            </a:extLst>
          </p:cNvPr>
          <p:cNvSpPr txBox="1"/>
          <p:nvPr/>
        </p:nvSpPr>
        <p:spPr>
          <a:xfrm>
            <a:off x="9977373" y="5744586"/>
            <a:ext cx="1515339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Confusion Matrix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D8C9BA-99D5-4ED5-062C-922172775730}"/>
              </a:ext>
            </a:extLst>
          </p:cNvPr>
          <p:cNvSpPr txBox="1"/>
          <p:nvPr/>
        </p:nvSpPr>
        <p:spPr>
          <a:xfrm>
            <a:off x="9977373" y="5399635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F1 score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B5CB7E-7080-49E4-174E-00840EFE03E2}"/>
              </a:ext>
            </a:extLst>
          </p:cNvPr>
          <p:cNvSpPr txBox="1"/>
          <p:nvPr/>
        </p:nvSpPr>
        <p:spPr>
          <a:xfrm>
            <a:off x="8104625" y="5293312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 squared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E52335-2CE9-B6D7-FF43-52EB30D6EDBC}"/>
              </a:ext>
            </a:extLst>
          </p:cNvPr>
          <p:cNvSpPr txBox="1"/>
          <p:nvPr/>
        </p:nvSpPr>
        <p:spPr>
          <a:xfrm>
            <a:off x="9977373" y="6342155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ROC-AUC</a:t>
            </a:r>
          </a:p>
        </p:txBody>
      </p:sp>
    </p:spTree>
    <p:extLst>
      <p:ext uri="{BB962C8B-B14F-4D97-AF65-F5344CB8AC3E}">
        <p14:creationId xmlns:p14="http://schemas.microsoft.com/office/powerpoint/2010/main" val="2527074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F82EA8-E179-3341-858D-095B51AA4F18}"/>
              </a:ext>
            </a:extLst>
          </p:cNvPr>
          <p:cNvSpPr txBox="1"/>
          <p:nvPr/>
        </p:nvSpPr>
        <p:spPr>
          <a:xfrm>
            <a:off x="4438648" y="1209685"/>
            <a:ext cx="3314700" cy="646331"/>
          </a:xfrm>
          <a:custGeom>
            <a:avLst/>
            <a:gdLst>
              <a:gd name="connsiteX0" fmla="*/ 0 w 3314700"/>
              <a:gd name="connsiteY0" fmla="*/ 0 h 646331"/>
              <a:gd name="connsiteX1" fmla="*/ 596646 w 3314700"/>
              <a:gd name="connsiteY1" fmla="*/ 0 h 646331"/>
              <a:gd name="connsiteX2" fmla="*/ 1259586 w 3314700"/>
              <a:gd name="connsiteY2" fmla="*/ 0 h 646331"/>
              <a:gd name="connsiteX3" fmla="*/ 1922526 w 3314700"/>
              <a:gd name="connsiteY3" fmla="*/ 0 h 646331"/>
              <a:gd name="connsiteX4" fmla="*/ 2519172 w 3314700"/>
              <a:gd name="connsiteY4" fmla="*/ 0 h 646331"/>
              <a:gd name="connsiteX5" fmla="*/ 3314700 w 3314700"/>
              <a:gd name="connsiteY5" fmla="*/ 0 h 646331"/>
              <a:gd name="connsiteX6" fmla="*/ 3314700 w 3314700"/>
              <a:gd name="connsiteY6" fmla="*/ 646331 h 646331"/>
              <a:gd name="connsiteX7" fmla="*/ 2618613 w 3314700"/>
              <a:gd name="connsiteY7" fmla="*/ 646331 h 646331"/>
              <a:gd name="connsiteX8" fmla="*/ 2021967 w 3314700"/>
              <a:gd name="connsiteY8" fmla="*/ 646331 h 646331"/>
              <a:gd name="connsiteX9" fmla="*/ 1458468 w 3314700"/>
              <a:gd name="connsiteY9" fmla="*/ 646331 h 646331"/>
              <a:gd name="connsiteX10" fmla="*/ 729234 w 3314700"/>
              <a:gd name="connsiteY10" fmla="*/ 646331 h 646331"/>
              <a:gd name="connsiteX11" fmla="*/ 0 w 3314700"/>
              <a:gd name="connsiteY11" fmla="*/ 646331 h 646331"/>
              <a:gd name="connsiteX12" fmla="*/ 0 w 3314700"/>
              <a:gd name="connsiteY12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14700" h="646331" fill="none" extrusionOk="0">
                <a:moveTo>
                  <a:pt x="0" y="0"/>
                </a:moveTo>
                <a:cubicBezTo>
                  <a:pt x="160710" y="5697"/>
                  <a:pt x="358425" y="26084"/>
                  <a:pt x="596646" y="0"/>
                </a:cubicBezTo>
                <a:cubicBezTo>
                  <a:pt x="834867" y="-26084"/>
                  <a:pt x="1091582" y="18036"/>
                  <a:pt x="1259586" y="0"/>
                </a:cubicBezTo>
                <a:cubicBezTo>
                  <a:pt x="1427590" y="-18036"/>
                  <a:pt x="1658412" y="-714"/>
                  <a:pt x="1922526" y="0"/>
                </a:cubicBezTo>
                <a:cubicBezTo>
                  <a:pt x="2186640" y="714"/>
                  <a:pt x="2367858" y="28291"/>
                  <a:pt x="2519172" y="0"/>
                </a:cubicBezTo>
                <a:cubicBezTo>
                  <a:pt x="2670486" y="-28291"/>
                  <a:pt x="3018776" y="14881"/>
                  <a:pt x="3314700" y="0"/>
                </a:cubicBezTo>
                <a:cubicBezTo>
                  <a:pt x="3321550" y="158973"/>
                  <a:pt x="3340525" y="356620"/>
                  <a:pt x="3314700" y="646331"/>
                </a:cubicBezTo>
                <a:cubicBezTo>
                  <a:pt x="3040343" y="639540"/>
                  <a:pt x="2950544" y="646585"/>
                  <a:pt x="2618613" y="646331"/>
                </a:cubicBezTo>
                <a:cubicBezTo>
                  <a:pt x="2286682" y="646077"/>
                  <a:pt x="2273563" y="644846"/>
                  <a:pt x="2021967" y="646331"/>
                </a:cubicBezTo>
                <a:cubicBezTo>
                  <a:pt x="1770371" y="647816"/>
                  <a:pt x="1595670" y="644598"/>
                  <a:pt x="1458468" y="646331"/>
                </a:cubicBezTo>
                <a:cubicBezTo>
                  <a:pt x="1321266" y="648064"/>
                  <a:pt x="951437" y="645601"/>
                  <a:pt x="729234" y="646331"/>
                </a:cubicBezTo>
                <a:cubicBezTo>
                  <a:pt x="507031" y="647061"/>
                  <a:pt x="218461" y="617044"/>
                  <a:pt x="0" y="646331"/>
                </a:cubicBezTo>
                <a:cubicBezTo>
                  <a:pt x="-18782" y="370829"/>
                  <a:pt x="15838" y="269145"/>
                  <a:pt x="0" y="0"/>
                </a:cubicBezTo>
                <a:close/>
              </a:path>
              <a:path w="3314700" h="646331" stroke="0" extrusionOk="0">
                <a:moveTo>
                  <a:pt x="0" y="0"/>
                </a:moveTo>
                <a:cubicBezTo>
                  <a:pt x="257829" y="30842"/>
                  <a:pt x="524666" y="-18634"/>
                  <a:pt x="662940" y="0"/>
                </a:cubicBezTo>
                <a:cubicBezTo>
                  <a:pt x="801214" y="18634"/>
                  <a:pt x="1045533" y="-27078"/>
                  <a:pt x="1392174" y="0"/>
                </a:cubicBezTo>
                <a:cubicBezTo>
                  <a:pt x="1738815" y="27078"/>
                  <a:pt x="1857924" y="-27665"/>
                  <a:pt x="1988820" y="0"/>
                </a:cubicBezTo>
                <a:cubicBezTo>
                  <a:pt x="2119716" y="27665"/>
                  <a:pt x="2370132" y="16321"/>
                  <a:pt x="2585466" y="0"/>
                </a:cubicBezTo>
                <a:cubicBezTo>
                  <a:pt x="2800800" y="-16321"/>
                  <a:pt x="3012997" y="-1268"/>
                  <a:pt x="3314700" y="0"/>
                </a:cubicBezTo>
                <a:cubicBezTo>
                  <a:pt x="3319202" y="203961"/>
                  <a:pt x="3309864" y="432407"/>
                  <a:pt x="3314700" y="646331"/>
                </a:cubicBezTo>
                <a:cubicBezTo>
                  <a:pt x="3018820" y="665308"/>
                  <a:pt x="2869638" y="666807"/>
                  <a:pt x="2585466" y="646331"/>
                </a:cubicBezTo>
                <a:cubicBezTo>
                  <a:pt x="2301294" y="625855"/>
                  <a:pt x="2257508" y="669312"/>
                  <a:pt x="2021967" y="646331"/>
                </a:cubicBezTo>
                <a:cubicBezTo>
                  <a:pt x="1786426" y="623350"/>
                  <a:pt x="1713087" y="630766"/>
                  <a:pt x="1425321" y="646331"/>
                </a:cubicBezTo>
                <a:cubicBezTo>
                  <a:pt x="1137555" y="661896"/>
                  <a:pt x="986458" y="634527"/>
                  <a:pt x="762381" y="646331"/>
                </a:cubicBezTo>
                <a:cubicBezTo>
                  <a:pt x="538304" y="658135"/>
                  <a:pt x="234354" y="667171"/>
                  <a:pt x="0" y="646331"/>
                </a:cubicBezTo>
                <a:cubicBezTo>
                  <a:pt x="2387" y="422620"/>
                  <a:pt x="-11800" y="272956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ajawal" panose="00000500000000000000" pitchFamily="2" charset="-78"/>
                <a:cs typeface="Tajawal" panose="00000500000000000000" pitchFamily="2" charset="-78"/>
              </a:rPr>
              <a:t>Train a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2CF107-CFC0-801A-0FEB-48876F60DC0D}"/>
              </a:ext>
            </a:extLst>
          </p:cNvPr>
          <p:cNvSpPr txBox="1"/>
          <p:nvPr/>
        </p:nvSpPr>
        <p:spPr>
          <a:xfrm>
            <a:off x="2333194" y="2401396"/>
            <a:ext cx="3417643" cy="523220"/>
          </a:xfrm>
          <a:custGeom>
            <a:avLst/>
            <a:gdLst>
              <a:gd name="connsiteX0" fmla="*/ 0 w 3417643"/>
              <a:gd name="connsiteY0" fmla="*/ 0 h 523220"/>
              <a:gd name="connsiteX1" fmla="*/ 717705 w 3417643"/>
              <a:gd name="connsiteY1" fmla="*/ 0 h 523220"/>
              <a:gd name="connsiteX2" fmla="*/ 1435410 w 3417643"/>
              <a:gd name="connsiteY2" fmla="*/ 0 h 523220"/>
              <a:gd name="connsiteX3" fmla="*/ 2118939 w 3417643"/>
              <a:gd name="connsiteY3" fmla="*/ 0 h 523220"/>
              <a:gd name="connsiteX4" fmla="*/ 2802467 w 3417643"/>
              <a:gd name="connsiteY4" fmla="*/ 0 h 523220"/>
              <a:gd name="connsiteX5" fmla="*/ 3417643 w 3417643"/>
              <a:gd name="connsiteY5" fmla="*/ 0 h 523220"/>
              <a:gd name="connsiteX6" fmla="*/ 3417643 w 3417643"/>
              <a:gd name="connsiteY6" fmla="*/ 523220 h 523220"/>
              <a:gd name="connsiteX7" fmla="*/ 2699938 w 3417643"/>
              <a:gd name="connsiteY7" fmla="*/ 523220 h 523220"/>
              <a:gd name="connsiteX8" fmla="*/ 2084762 w 3417643"/>
              <a:gd name="connsiteY8" fmla="*/ 523220 h 523220"/>
              <a:gd name="connsiteX9" fmla="*/ 1332881 w 3417643"/>
              <a:gd name="connsiteY9" fmla="*/ 523220 h 523220"/>
              <a:gd name="connsiteX10" fmla="*/ 615176 w 3417643"/>
              <a:gd name="connsiteY10" fmla="*/ 523220 h 523220"/>
              <a:gd name="connsiteX11" fmla="*/ 0 w 3417643"/>
              <a:gd name="connsiteY11" fmla="*/ 523220 h 523220"/>
              <a:gd name="connsiteX12" fmla="*/ 0 w 3417643"/>
              <a:gd name="connsiteY12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17643" h="523220" extrusionOk="0">
                <a:moveTo>
                  <a:pt x="0" y="0"/>
                </a:moveTo>
                <a:cubicBezTo>
                  <a:pt x="264151" y="24135"/>
                  <a:pt x="484816" y="258"/>
                  <a:pt x="717705" y="0"/>
                </a:cubicBezTo>
                <a:cubicBezTo>
                  <a:pt x="950594" y="-258"/>
                  <a:pt x="1290621" y="-6175"/>
                  <a:pt x="1435410" y="0"/>
                </a:cubicBezTo>
                <a:cubicBezTo>
                  <a:pt x="1580200" y="6175"/>
                  <a:pt x="1947438" y="28784"/>
                  <a:pt x="2118939" y="0"/>
                </a:cubicBezTo>
                <a:cubicBezTo>
                  <a:pt x="2290440" y="-28784"/>
                  <a:pt x="2482662" y="27412"/>
                  <a:pt x="2802467" y="0"/>
                </a:cubicBezTo>
                <a:cubicBezTo>
                  <a:pt x="3122272" y="-27412"/>
                  <a:pt x="3181236" y="-18043"/>
                  <a:pt x="3417643" y="0"/>
                </a:cubicBezTo>
                <a:cubicBezTo>
                  <a:pt x="3442620" y="198722"/>
                  <a:pt x="3400746" y="308357"/>
                  <a:pt x="3417643" y="523220"/>
                </a:cubicBezTo>
                <a:cubicBezTo>
                  <a:pt x="3138806" y="522034"/>
                  <a:pt x="3016596" y="523367"/>
                  <a:pt x="2699938" y="523220"/>
                </a:cubicBezTo>
                <a:cubicBezTo>
                  <a:pt x="2383280" y="523073"/>
                  <a:pt x="2353520" y="552838"/>
                  <a:pt x="2084762" y="523220"/>
                </a:cubicBezTo>
                <a:cubicBezTo>
                  <a:pt x="1816004" y="493602"/>
                  <a:pt x="1703956" y="490695"/>
                  <a:pt x="1332881" y="523220"/>
                </a:cubicBezTo>
                <a:cubicBezTo>
                  <a:pt x="961806" y="555745"/>
                  <a:pt x="776027" y="545471"/>
                  <a:pt x="615176" y="523220"/>
                </a:cubicBezTo>
                <a:cubicBezTo>
                  <a:pt x="454325" y="500969"/>
                  <a:pt x="264143" y="493378"/>
                  <a:pt x="0" y="523220"/>
                </a:cubicBezTo>
                <a:cubicBezTo>
                  <a:pt x="-14087" y="380067"/>
                  <a:pt x="-239" y="14793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37607527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ajawal" panose="00000500000000000000" pitchFamily="2" charset="-78"/>
                <a:cs typeface="Tajawal" panose="00000500000000000000" pitchFamily="2" charset="-78"/>
              </a:rPr>
              <a:t>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39D8C-F706-8872-5BFB-B0865002C854}"/>
              </a:ext>
            </a:extLst>
          </p:cNvPr>
          <p:cNvSpPr txBox="1"/>
          <p:nvPr/>
        </p:nvSpPr>
        <p:spPr>
          <a:xfrm>
            <a:off x="2333193" y="3177733"/>
            <a:ext cx="3417643" cy="523220"/>
          </a:xfrm>
          <a:custGeom>
            <a:avLst/>
            <a:gdLst>
              <a:gd name="connsiteX0" fmla="*/ 0 w 3417643"/>
              <a:gd name="connsiteY0" fmla="*/ 0 h 523220"/>
              <a:gd name="connsiteX1" fmla="*/ 717705 w 3417643"/>
              <a:gd name="connsiteY1" fmla="*/ 0 h 523220"/>
              <a:gd name="connsiteX2" fmla="*/ 1435410 w 3417643"/>
              <a:gd name="connsiteY2" fmla="*/ 0 h 523220"/>
              <a:gd name="connsiteX3" fmla="*/ 2118939 w 3417643"/>
              <a:gd name="connsiteY3" fmla="*/ 0 h 523220"/>
              <a:gd name="connsiteX4" fmla="*/ 2802467 w 3417643"/>
              <a:gd name="connsiteY4" fmla="*/ 0 h 523220"/>
              <a:gd name="connsiteX5" fmla="*/ 3417643 w 3417643"/>
              <a:gd name="connsiteY5" fmla="*/ 0 h 523220"/>
              <a:gd name="connsiteX6" fmla="*/ 3417643 w 3417643"/>
              <a:gd name="connsiteY6" fmla="*/ 523220 h 523220"/>
              <a:gd name="connsiteX7" fmla="*/ 2699938 w 3417643"/>
              <a:gd name="connsiteY7" fmla="*/ 523220 h 523220"/>
              <a:gd name="connsiteX8" fmla="*/ 2084762 w 3417643"/>
              <a:gd name="connsiteY8" fmla="*/ 523220 h 523220"/>
              <a:gd name="connsiteX9" fmla="*/ 1332881 w 3417643"/>
              <a:gd name="connsiteY9" fmla="*/ 523220 h 523220"/>
              <a:gd name="connsiteX10" fmla="*/ 615176 w 3417643"/>
              <a:gd name="connsiteY10" fmla="*/ 523220 h 523220"/>
              <a:gd name="connsiteX11" fmla="*/ 0 w 3417643"/>
              <a:gd name="connsiteY11" fmla="*/ 523220 h 523220"/>
              <a:gd name="connsiteX12" fmla="*/ 0 w 3417643"/>
              <a:gd name="connsiteY12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17643" h="523220" extrusionOk="0">
                <a:moveTo>
                  <a:pt x="0" y="0"/>
                </a:moveTo>
                <a:cubicBezTo>
                  <a:pt x="264151" y="24135"/>
                  <a:pt x="484816" y="258"/>
                  <a:pt x="717705" y="0"/>
                </a:cubicBezTo>
                <a:cubicBezTo>
                  <a:pt x="950594" y="-258"/>
                  <a:pt x="1290621" y="-6175"/>
                  <a:pt x="1435410" y="0"/>
                </a:cubicBezTo>
                <a:cubicBezTo>
                  <a:pt x="1580200" y="6175"/>
                  <a:pt x="1947438" y="28784"/>
                  <a:pt x="2118939" y="0"/>
                </a:cubicBezTo>
                <a:cubicBezTo>
                  <a:pt x="2290440" y="-28784"/>
                  <a:pt x="2482662" y="27412"/>
                  <a:pt x="2802467" y="0"/>
                </a:cubicBezTo>
                <a:cubicBezTo>
                  <a:pt x="3122272" y="-27412"/>
                  <a:pt x="3181236" y="-18043"/>
                  <a:pt x="3417643" y="0"/>
                </a:cubicBezTo>
                <a:cubicBezTo>
                  <a:pt x="3442620" y="198722"/>
                  <a:pt x="3400746" y="308357"/>
                  <a:pt x="3417643" y="523220"/>
                </a:cubicBezTo>
                <a:cubicBezTo>
                  <a:pt x="3138806" y="522034"/>
                  <a:pt x="3016596" y="523367"/>
                  <a:pt x="2699938" y="523220"/>
                </a:cubicBezTo>
                <a:cubicBezTo>
                  <a:pt x="2383280" y="523073"/>
                  <a:pt x="2353520" y="552838"/>
                  <a:pt x="2084762" y="523220"/>
                </a:cubicBezTo>
                <a:cubicBezTo>
                  <a:pt x="1816004" y="493602"/>
                  <a:pt x="1703956" y="490695"/>
                  <a:pt x="1332881" y="523220"/>
                </a:cubicBezTo>
                <a:cubicBezTo>
                  <a:pt x="961806" y="555745"/>
                  <a:pt x="776027" y="545471"/>
                  <a:pt x="615176" y="523220"/>
                </a:cubicBezTo>
                <a:cubicBezTo>
                  <a:pt x="454325" y="500969"/>
                  <a:pt x="264143" y="493378"/>
                  <a:pt x="0" y="523220"/>
                </a:cubicBezTo>
                <a:cubicBezTo>
                  <a:pt x="-14087" y="380067"/>
                  <a:pt x="-239" y="14793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37607527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ajawal" panose="00000500000000000000" pitchFamily="2" charset="-78"/>
                <a:cs typeface="Tajawal" panose="00000500000000000000" pitchFamily="2" charset="-78"/>
              </a:rPr>
              <a:t>Random Forests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7011B-330C-3E0E-A17E-21EF467A9B64}"/>
              </a:ext>
            </a:extLst>
          </p:cNvPr>
          <p:cNvSpPr txBox="1"/>
          <p:nvPr/>
        </p:nvSpPr>
        <p:spPr>
          <a:xfrm>
            <a:off x="2333193" y="3941842"/>
            <a:ext cx="3417643" cy="523220"/>
          </a:xfrm>
          <a:custGeom>
            <a:avLst/>
            <a:gdLst>
              <a:gd name="connsiteX0" fmla="*/ 0 w 3417643"/>
              <a:gd name="connsiteY0" fmla="*/ 0 h 523220"/>
              <a:gd name="connsiteX1" fmla="*/ 717705 w 3417643"/>
              <a:gd name="connsiteY1" fmla="*/ 0 h 523220"/>
              <a:gd name="connsiteX2" fmla="*/ 1435410 w 3417643"/>
              <a:gd name="connsiteY2" fmla="*/ 0 h 523220"/>
              <a:gd name="connsiteX3" fmla="*/ 2118939 w 3417643"/>
              <a:gd name="connsiteY3" fmla="*/ 0 h 523220"/>
              <a:gd name="connsiteX4" fmla="*/ 2802467 w 3417643"/>
              <a:gd name="connsiteY4" fmla="*/ 0 h 523220"/>
              <a:gd name="connsiteX5" fmla="*/ 3417643 w 3417643"/>
              <a:gd name="connsiteY5" fmla="*/ 0 h 523220"/>
              <a:gd name="connsiteX6" fmla="*/ 3417643 w 3417643"/>
              <a:gd name="connsiteY6" fmla="*/ 523220 h 523220"/>
              <a:gd name="connsiteX7" fmla="*/ 2699938 w 3417643"/>
              <a:gd name="connsiteY7" fmla="*/ 523220 h 523220"/>
              <a:gd name="connsiteX8" fmla="*/ 2084762 w 3417643"/>
              <a:gd name="connsiteY8" fmla="*/ 523220 h 523220"/>
              <a:gd name="connsiteX9" fmla="*/ 1332881 w 3417643"/>
              <a:gd name="connsiteY9" fmla="*/ 523220 h 523220"/>
              <a:gd name="connsiteX10" fmla="*/ 615176 w 3417643"/>
              <a:gd name="connsiteY10" fmla="*/ 523220 h 523220"/>
              <a:gd name="connsiteX11" fmla="*/ 0 w 3417643"/>
              <a:gd name="connsiteY11" fmla="*/ 523220 h 523220"/>
              <a:gd name="connsiteX12" fmla="*/ 0 w 3417643"/>
              <a:gd name="connsiteY12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17643" h="523220" extrusionOk="0">
                <a:moveTo>
                  <a:pt x="0" y="0"/>
                </a:moveTo>
                <a:cubicBezTo>
                  <a:pt x="264151" y="24135"/>
                  <a:pt x="484816" y="258"/>
                  <a:pt x="717705" y="0"/>
                </a:cubicBezTo>
                <a:cubicBezTo>
                  <a:pt x="950594" y="-258"/>
                  <a:pt x="1290621" y="-6175"/>
                  <a:pt x="1435410" y="0"/>
                </a:cubicBezTo>
                <a:cubicBezTo>
                  <a:pt x="1580200" y="6175"/>
                  <a:pt x="1947438" y="28784"/>
                  <a:pt x="2118939" y="0"/>
                </a:cubicBezTo>
                <a:cubicBezTo>
                  <a:pt x="2290440" y="-28784"/>
                  <a:pt x="2482662" y="27412"/>
                  <a:pt x="2802467" y="0"/>
                </a:cubicBezTo>
                <a:cubicBezTo>
                  <a:pt x="3122272" y="-27412"/>
                  <a:pt x="3181236" y="-18043"/>
                  <a:pt x="3417643" y="0"/>
                </a:cubicBezTo>
                <a:cubicBezTo>
                  <a:pt x="3442620" y="198722"/>
                  <a:pt x="3400746" y="308357"/>
                  <a:pt x="3417643" y="523220"/>
                </a:cubicBezTo>
                <a:cubicBezTo>
                  <a:pt x="3138806" y="522034"/>
                  <a:pt x="3016596" y="523367"/>
                  <a:pt x="2699938" y="523220"/>
                </a:cubicBezTo>
                <a:cubicBezTo>
                  <a:pt x="2383280" y="523073"/>
                  <a:pt x="2353520" y="552838"/>
                  <a:pt x="2084762" y="523220"/>
                </a:cubicBezTo>
                <a:cubicBezTo>
                  <a:pt x="1816004" y="493602"/>
                  <a:pt x="1703956" y="490695"/>
                  <a:pt x="1332881" y="523220"/>
                </a:cubicBezTo>
                <a:cubicBezTo>
                  <a:pt x="961806" y="555745"/>
                  <a:pt x="776027" y="545471"/>
                  <a:pt x="615176" y="523220"/>
                </a:cubicBezTo>
                <a:cubicBezTo>
                  <a:pt x="454325" y="500969"/>
                  <a:pt x="264143" y="493378"/>
                  <a:pt x="0" y="523220"/>
                </a:cubicBezTo>
                <a:cubicBezTo>
                  <a:pt x="-14087" y="380067"/>
                  <a:pt x="-239" y="14793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37607527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ajawal" panose="00000500000000000000" pitchFamily="2" charset="-78"/>
                <a:cs typeface="Tajawal" panose="00000500000000000000" pitchFamily="2" charset="-78"/>
              </a:rPr>
              <a:t>Nearest Neighbors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64158-8863-75AD-ED66-F64205851A04}"/>
              </a:ext>
            </a:extLst>
          </p:cNvPr>
          <p:cNvSpPr txBox="1"/>
          <p:nvPr/>
        </p:nvSpPr>
        <p:spPr>
          <a:xfrm>
            <a:off x="6044526" y="2401396"/>
            <a:ext cx="3417643" cy="523220"/>
          </a:xfrm>
          <a:custGeom>
            <a:avLst/>
            <a:gdLst>
              <a:gd name="connsiteX0" fmla="*/ 0 w 3417643"/>
              <a:gd name="connsiteY0" fmla="*/ 0 h 523220"/>
              <a:gd name="connsiteX1" fmla="*/ 717705 w 3417643"/>
              <a:gd name="connsiteY1" fmla="*/ 0 h 523220"/>
              <a:gd name="connsiteX2" fmla="*/ 1435410 w 3417643"/>
              <a:gd name="connsiteY2" fmla="*/ 0 h 523220"/>
              <a:gd name="connsiteX3" fmla="*/ 2118939 w 3417643"/>
              <a:gd name="connsiteY3" fmla="*/ 0 h 523220"/>
              <a:gd name="connsiteX4" fmla="*/ 2802467 w 3417643"/>
              <a:gd name="connsiteY4" fmla="*/ 0 h 523220"/>
              <a:gd name="connsiteX5" fmla="*/ 3417643 w 3417643"/>
              <a:gd name="connsiteY5" fmla="*/ 0 h 523220"/>
              <a:gd name="connsiteX6" fmla="*/ 3417643 w 3417643"/>
              <a:gd name="connsiteY6" fmla="*/ 523220 h 523220"/>
              <a:gd name="connsiteX7" fmla="*/ 2699938 w 3417643"/>
              <a:gd name="connsiteY7" fmla="*/ 523220 h 523220"/>
              <a:gd name="connsiteX8" fmla="*/ 2084762 w 3417643"/>
              <a:gd name="connsiteY8" fmla="*/ 523220 h 523220"/>
              <a:gd name="connsiteX9" fmla="*/ 1332881 w 3417643"/>
              <a:gd name="connsiteY9" fmla="*/ 523220 h 523220"/>
              <a:gd name="connsiteX10" fmla="*/ 615176 w 3417643"/>
              <a:gd name="connsiteY10" fmla="*/ 523220 h 523220"/>
              <a:gd name="connsiteX11" fmla="*/ 0 w 3417643"/>
              <a:gd name="connsiteY11" fmla="*/ 523220 h 523220"/>
              <a:gd name="connsiteX12" fmla="*/ 0 w 3417643"/>
              <a:gd name="connsiteY12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17643" h="523220" extrusionOk="0">
                <a:moveTo>
                  <a:pt x="0" y="0"/>
                </a:moveTo>
                <a:cubicBezTo>
                  <a:pt x="264151" y="24135"/>
                  <a:pt x="484816" y="258"/>
                  <a:pt x="717705" y="0"/>
                </a:cubicBezTo>
                <a:cubicBezTo>
                  <a:pt x="950594" y="-258"/>
                  <a:pt x="1290621" y="-6175"/>
                  <a:pt x="1435410" y="0"/>
                </a:cubicBezTo>
                <a:cubicBezTo>
                  <a:pt x="1580200" y="6175"/>
                  <a:pt x="1947438" y="28784"/>
                  <a:pt x="2118939" y="0"/>
                </a:cubicBezTo>
                <a:cubicBezTo>
                  <a:pt x="2290440" y="-28784"/>
                  <a:pt x="2482662" y="27412"/>
                  <a:pt x="2802467" y="0"/>
                </a:cubicBezTo>
                <a:cubicBezTo>
                  <a:pt x="3122272" y="-27412"/>
                  <a:pt x="3181236" y="-18043"/>
                  <a:pt x="3417643" y="0"/>
                </a:cubicBezTo>
                <a:cubicBezTo>
                  <a:pt x="3442620" y="198722"/>
                  <a:pt x="3400746" y="308357"/>
                  <a:pt x="3417643" y="523220"/>
                </a:cubicBezTo>
                <a:cubicBezTo>
                  <a:pt x="3138806" y="522034"/>
                  <a:pt x="3016596" y="523367"/>
                  <a:pt x="2699938" y="523220"/>
                </a:cubicBezTo>
                <a:cubicBezTo>
                  <a:pt x="2383280" y="523073"/>
                  <a:pt x="2353520" y="552838"/>
                  <a:pt x="2084762" y="523220"/>
                </a:cubicBezTo>
                <a:cubicBezTo>
                  <a:pt x="1816004" y="493602"/>
                  <a:pt x="1703956" y="490695"/>
                  <a:pt x="1332881" y="523220"/>
                </a:cubicBezTo>
                <a:cubicBezTo>
                  <a:pt x="961806" y="555745"/>
                  <a:pt x="776027" y="545471"/>
                  <a:pt x="615176" y="523220"/>
                </a:cubicBezTo>
                <a:cubicBezTo>
                  <a:pt x="454325" y="500969"/>
                  <a:pt x="264143" y="493378"/>
                  <a:pt x="0" y="523220"/>
                </a:cubicBezTo>
                <a:cubicBezTo>
                  <a:pt x="-14087" y="380067"/>
                  <a:pt x="-239" y="14793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37607527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ajawal" panose="00000500000000000000" pitchFamily="2" charset="-78"/>
                <a:cs typeface="Tajawal" panose="00000500000000000000" pitchFamily="2" charset="-78"/>
              </a:rPr>
              <a:t>Logistic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68842-AF73-FA55-878A-AACDF073C1DC}"/>
              </a:ext>
            </a:extLst>
          </p:cNvPr>
          <p:cNvSpPr txBox="1"/>
          <p:nvPr/>
        </p:nvSpPr>
        <p:spPr>
          <a:xfrm>
            <a:off x="6044525" y="3144935"/>
            <a:ext cx="3417643" cy="523220"/>
          </a:xfrm>
          <a:custGeom>
            <a:avLst/>
            <a:gdLst>
              <a:gd name="connsiteX0" fmla="*/ 0 w 3417643"/>
              <a:gd name="connsiteY0" fmla="*/ 0 h 523220"/>
              <a:gd name="connsiteX1" fmla="*/ 717705 w 3417643"/>
              <a:gd name="connsiteY1" fmla="*/ 0 h 523220"/>
              <a:gd name="connsiteX2" fmla="*/ 1435410 w 3417643"/>
              <a:gd name="connsiteY2" fmla="*/ 0 h 523220"/>
              <a:gd name="connsiteX3" fmla="*/ 2118939 w 3417643"/>
              <a:gd name="connsiteY3" fmla="*/ 0 h 523220"/>
              <a:gd name="connsiteX4" fmla="*/ 2802467 w 3417643"/>
              <a:gd name="connsiteY4" fmla="*/ 0 h 523220"/>
              <a:gd name="connsiteX5" fmla="*/ 3417643 w 3417643"/>
              <a:gd name="connsiteY5" fmla="*/ 0 h 523220"/>
              <a:gd name="connsiteX6" fmla="*/ 3417643 w 3417643"/>
              <a:gd name="connsiteY6" fmla="*/ 523220 h 523220"/>
              <a:gd name="connsiteX7" fmla="*/ 2699938 w 3417643"/>
              <a:gd name="connsiteY7" fmla="*/ 523220 h 523220"/>
              <a:gd name="connsiteX8" fmla="*/ 2084762 w 3417643"/>
              <a:gd name="connsiteY8" fmla="*/ 523220 h 523220"/>
              <a:gd name="connsiteX9" fmla="*/ 1332881 w 3417643"/>
              <a:gd name="connsiteY9" fmla="*/ 523220 h 523220"/>
              <a:gd name="connsiteX10" fmla="*/ 615176 w 3417643"/>
              <a:gd name="connsiteY10" fmla="*/ 523220 h 523220"/>
              <a:gd name="connsiteX11" fmla="*/ 0 w 3417643"/>
              <a:gd name="connsiteY11" fmla="*/ 523220 h 523220"/>
              <a:gd name="connsiteX12" fmla="*/ 0 w 3417643"/>
              <a:gd name="connsiteY12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17643" h="523220" extrusionOk="0">
                <a:moveTo>
                  <a:pt x="0" y="0"/>
                </a:moveTo>
                <a:cubicBezTo>
                  <a:pt x="264151" y="24135"/>
                  <a:pt x="484816" y="258"/>
                  <a:pt x="717705" y="0"/>
                </a:cubicBezTo>
                <a:cubicBezTo>
                  <a:pt x="950594" y="-258"/>
                  <a:pt x="1290621" y="-6175"/>
                  <a:pt x="1435410" y="0"/>
                </a:cubicBezTo>
                <a:cubicBezTo>
                  <a:pt x="1580200" y="6175"/>
                  <a:pt x="1947438" y="28784"/>
                  <a:pt x="2118939" y="0"/>
                </a:cubicBezTo>
                <a:cubicBezTo>
                  <a:pt x="2290440" y="-28784"/>
                  <a:pt x="2482662" y="27412"/>
                  <a:pt x="2802467" y="0"/>
                </a:cubicBezTo>
                <a:cubicBezTo>
                  <a:pt x="3122272" y="-27412"/>
                  <a:pt x="3181236" y="-18043"/>
                  <a:pt x="3417643" y="0"/>
                </a:cubicBezTo>
                <a:cubicBezTo>
                  <a:pt x="3442620" y="198722"/>
                  <a:pt x="3400746" y="308357"/>
                  <a:pt x="3417643" y="523220"/>
                </a:cubicBezTo>
                <a:cubicBezTo>
                  <a:pt x="3138806" y="522034"/>
                  <a:pt x="3016596" y="523367"/>
                  <a:pt x="2699938" y="523220"/>
                </a:cubicBezTo>
                <a:cubicBezTo>
                  <a:pt x="2383280" y="523073"/>
                  <a:pt x="2353520" y="552838"/>
                  <a:pt x="2084762" y="523220"/>
                </a:cubicBezTo>
                <a:cubicBezTo>
                  <a:pt x="1816004" y="493602"/>
                  <a:pt x="1703956" y="490695"/>
                  <a:pt x="1332881" y="523220"/>
                </a:cubicBezTo>
                <a:cubicBezTo>
                  <a:pt x="961806" y="555745"/>
                  <a:pt x="776027" y="545471"/>
                  <a:pt x="615176" y="523220"/>
                </a:cubicBezTo>
                <a:cubicBezTo>
                  <a:pt x="454325" y="500969"/>
                  <a:pt x="264143" y="493378"/>
                  <a:pt x="0" y="523220"/>
                </a:cubicBezTo>
                <a:cubicBezTo>
                  <a:pt x="-14087" y="380067"/>
                  <a:pt x="-239" y="14793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37607527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ajawal" panose="00000500000000000000" pitchFamily="2" charset="-78"/>
                <a:cs typeface="Tajawal" panose="00000500000000000000" pitchFamily="2" charset="-78"/>
              </a:rPr>
              <a:t>Decision Trees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6BD9AA-2B2A-8C38-5286-BF0CC5D77F50}"/>
              </a:ext>
            </a:extLst>
          </p:cNvPr>
          <p:cNvSpPr txBox="1"/>
          <p:nvPr/>
        </p:nvSpPr>
        <p:spPr>
          <a:xfrm>
            <a:off x="6095998" y="3917598"/>
            <a:ext cx="3417643" cy="954107"/>
          </a:xfrm>
          <a:custGeom>
            <a:avLst/>
            <a:gdLst>
              <a:gd name="connsiteX0" fmla="*/ 0 w 3417643"/>
              <a:gd name="connsiteY0" fmla="*/ 0 h 954107"/>
              <a:gd name="connsiteX1" fmla="*/ 717705 w 3417643"/>
              <a:gd name="connsiteY1" fmla="*/ 0 h 954107"/>
              <a:gd name="connsiteX2" fmla="*/ 1435410 w 3417643"/>
              <a:gd name="connsiteY2" fmla="*/ 0 h 954107"/>
              <a:gd name="connsiteX3" fmla="*/ 2118939 w 3417643"/>
              <a:gd name="connsiteY3" fmla="*/ 0 h 954107"/>
              <a:gd name="connsiteX4" fmla="*/ 2802467 w 3417643"/>
              <a:gd name="connsiteY4" fmla="*/ 0 h 954107"/>
              <a:gd name="connsiteX5" fmla="*/ 3417643 w 3417643"/>
              <a:gd name="connsiteY5" fmla="*/ 0 h 954107"/>
              <a:gd name="connsiteX6" fmla="*/ 3417643 w 3417643"/>
              <a:gd name="connsiteY6" fmla="*/ 467512 h 954107"/>
              <a:gd name="connsiteX7" fmla="*/ 3417643 w 3417643"/>
              <a:gd name="connsiteY7" fmla="*/ 954107 h 954107"/>
              <a:gd name="connsiteX8" fmla="*/ 2768291 w 3417643"/>
              <a:gd name="connsiteY8" fmla="*/ 954107 h 954107"/>
              <a:gd name="connsiteX9" fmla="*/ 2016409 w 3417643"/>
              <a:gd name="connsiteY9" fmla="*/ 954107 h 954107"/>
              <a:gd name="connsiteX10" fmla="*/ 1298704 w 3417643"/>
              <a:gd name="connsiteY10" fmla="*/ 954107 h 954107"/>
              <a:gd name="connsiteX11" fmla="*/ 717705 w 3417643"/>
              <a:gd name="connsiteY11" fmla="*/ 954107 h 954107"/>
              <a:gd name="connsiteX12" fmla="*/ 0 w 3417643"/>
              <a:gd name="connsiteY12" fmla="*/ 954107 h 954107"/>
              <a:gd name="connsiteX13" fmla="*/ 0 w 3417643"/>
              <a:gd name="connsiteY13" fmla="*/ 467512 h 954107"/>
              <a:gd name="connsiteX14" fmla="*/ 0 w 3417643"/>
              <a:gd name="connsiteY14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17643" h="954107" extrusionOk="0">
                <a:moveTo>
                  <a:pt x="0" y="0"/>
                </a:moveTo>
                <a:cubicBezTo>
                  <a:pt x="264151" y="24135"/>
                  <a:pt x="484816" y="258"/>
                  <a:pt x="717705" y="0"/>
                </a:cubicBezTo>
                <a:cubicBezTo>
                  <a:pt x="950594" y="-258"/>
                  <a:pt x="1290621" y="-6175"/>
                  <a:pt x="1435410" y="0"/>
                </a:cubicBezTo>
                <a:cubicBezTo>
                  <a:pt x="1580200" y="6175"/>
                  <a:pt x="1947438" y="28784"/>
                  <a:pt x="2118939" y="0"/>
                </a:cubicBezTo>
                <a:cubicBezTo>
                  <a:pt x="2290440" y="-28784"/>
                  <a:pt x="2482662" y="27412"/>
                  <a:pt x="2802467" y="0"/>
                </a:cubicBezTo>
                <a:cubicBezTo>
                  <a:pt x="3122272" y="-27412"/>
                  <a:pt x="3181236" y="-18043"/>
                  <a:pt x="3417643" y="0"/>
                </a:cubicBezTo>
                <a:cubicBezTo>
                  <a:pt x="3421541" y="190461"/>
                  <a:pt x="3439486" y="294670"/>
                  <a:pt x="3417643" y="467512"/>
                </a:cubicBezTo>
                <a:cubicBezTo>
                  <a:pt x="3395800" y="640354"/>
                  <a:pt x="3440775" y="771336"/>
                  <a:pt x="3417643" y="954107"/>
                </a:cubicBezTo>
                <a:cubicBezTo>
                  <a:pt x="3264555" y="957833"/>
                  <a:pt x="2899356" y="964335"/>
                  <a:pt x="2768291" y="954107"/>
                </a:cubicBezTo>
                <a:cubicBezTo>
                  <a:pt x="2637226" y="943879"/>
                  <a:pt x="2391164" y="924365"/>
                  <a:pt x="2016409" y="954107"/>
                </a:cubicBezTo>
                <a:cubicBezTo>
                  <a:pt x="1641654" y="983849"/>
                  <a:pt x="1459555" y="976358"/>
                  <a:pt x="1298704" y="954107"/>
                </a:cubicBezTo>
                <a:cubicBezTo>
                  <a:pt x="1137853" y="931856"/>
                  <a:pt x="942438" y="973180"/>
                  <a:pt x="717705" y="954107"/>
                </a:cubicBezTo>
                <a:cubicBezTo>
                  <a:pt x="492972" y="935034"/>
                  <a:pt x="342675" y="960274"/>
                  <a:pt x="0" y="954107"/>
                </a:cubicBezTo>
                <a:cubicBezTo>
                  <a:pt x="-20692" y="856177"/>
                  <a:pt x="12842" y="702201"/>
                  <a:pt x="0" y="467512"/>
                </a:cubicBezTo>
                <a:cubicBezTo>
                  <a:pt x="-12842" y="232824"/>
                  <a:pt x="14986" y="17045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37607527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ajawal" panose="00000500000000000000" pitchFamily="2" charset="-78"/>
                <a:cs typeface="Tajawal" panose="00000500000000000000" pitchFamily="2" charset="-78"/>
              </a:rPr>
              <a:t>Support Vector Machine (SVM)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45865-8286-6336-F1AA-3B59FA34442E}"/>
              </a:ext>
            </a:extLst>
          </p:cNvPr>
          <p:cNvSpPr txBox="1"/>
          <p:nvPr/>
        </p:nvSpPr>
        <p:spPr>
          <a:xfrm>
            <a:off x="6095998" y="5125095"/>
            <a:ext cx="3417643" cy="523220"/>
          </a:xfrm>
          <a:custGeom>
            <a:avLst/>
            <a:gdLst>
              <a:gd name="connsiteX0" fmla="*/ 0 w 3417643"/>
              <a:gd name="connsiteY0" fmla="*/ 0 h 523220"/>
              <a:gd name="connsiteX1" fmla="*/ 717705 w 3417643"/>
              <a:gd name="connsiteY1" fmla="*/ 0 h 523220"/>
              <a:gd name="connsiteX2" fmla="*/ 1435410 w 3417643"/>
              <a:gd name="connsiteY2" fmla="*/ 0 h 523220"/>
              <a:gd name="connsiteX3" fmla="*/ 2118939 w 3417643"/>
              <a:gd name="connsiteY3" fmla="*/ 0 h 523220"/>
              <a:gd name="connsiteX4" fmla="*/ 2802467 w 3417643"/>
              <a:gd name="connsiteY4" fmla="*/ 0 h 523220"/>
              <a:gd name="connsiteX5" fmla="*/ 3417643 w 3417643"/>
              <a:gd name="connsiteY5" fmla="*/ 0 h 523220"/>
              <a:gd name="connsiteX6" fmla="*/ 3417643 w 3417643"/>
              <a:gd name="connsiteY6" fmla="*/ 523220 h 523220"/>
              <a:gd name="connsiteX7" fmla="*/ 2699938 w 3417643"/>
              <a:gd name="connsiteY7" fmla="*/ 523220 h 523220"/>
              <a:gd name="connsiteX8" fmla="*/ 2084762 w 3417643"/>
              <a:gd name="connsiteY8" fmla="*/ 523220 h 523220"/>
              <a:gd name="connsiteX9" fmla="*/ 1332881 w 3417643"/>
              <a:gd name="connsiteY9" fmla="*/ 523220 h 523220"/>
              <a:gd name="connsiteX10" fmla="*/ 615176 w 3417643"/>
              <a:gd name="connsiteY10" fmla="*/ 523220 h 523220"/>
              <a:gd name="connsiteX11" fmla="*/ 0 w 3417643"/>
              <a:gd name="connsiteY11" fmla="*/ 523220 h 523220"/>
              <a:gd name="connsiteX12" fmla="*/ 0 w 3417643"/>
              <a:gd name="connsiteY12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17643" h="523220" extrusionOk="0">
                <a:moveTo>
                  <a:pt x="0" y="0"/>
                </a:moveTo>
                <a:cubicBezTo>
                  <a:pt x="264151" y="24135"/>
                  <a:pt x="484816" y="258"/>
                  <a:pt x="717705" y="0"/>
                </a:cubicBezTo>
                <a:cubicBezTo>
                  <a:pt x="950594" y="-258"/>
                  <a:pt x="1290621" y="-6175"/>
                  <a:pt x="1435410" y="0"/>
                </a:cubicBezTo>
                <a:cubicBezTo>
                  <a:pt x="1580200" y="6175"/>
                  <a:pt x="1947438" y="28784"/>
                  <a:pt x="2118939" y="0"/>
                </a:cubicBezTo>
                <a:cubicBezTo>
                  <a:pt x="2290440" y="-28784"/>
                  <a:pt x="2482662" y="27412"/>
                  <a:pt x="2802467" y="0"/>
                </a:cubicBezTo>
                <a:cubicBezTo>
                  <a:pt x="3122272" y="-27412"/>
                  <a:pt x="3181236" y="-18043"/>
                  <a:pt x="3417643" y="0"/>
                </a:cubicBezTo>
                <a:cubicBezTo>
                  <a:pt x="3442620" y="198722"/>
                  <a:pt x="3400746" y="308357"/>
                  <a:pt x="3417643" y="523220"/>
                </a:cubicBezTo>
                <a:cubicBezTo>
                  <a:pt x="3138806" y="522034"/>
                  <a:pt x="3016596" y="523367"/>
                  <a:pt x="2699938" y="523220"/>
                </a:cubicBezTo>
                <a:cubicBezTo>
                  <a:pt x="2383280" y="523073"/>
                  <a:pt x="2353520" y="552838"/>
                  <a:pt x="2084762" y="523220"/>
                </a:cubicBezTo>
                <a:cubicBezTo>
                  <a:pt x="1816004" y="493602"/>
                  <a:pt x="1703956" y="490695"/>
                  <a:pt x="1332881" y="523220"/>
                </a:cubicBezTo>
                <a:cubicBezTo>
                  <a:pt x="961806" y="555745"/>
                  <a:pt x="776027" y="545471"/>
                  <a:pt x="615176" y="523220"/>
                </a:cubicBezTo>
                <a:cubicBezTo>
                  <a:pt x="454325" y="500969"/>
                  <a:pt x="264143" y="493378"/>
                  <a:pt x="0" y="523220"/>
                </a:cubicBezTo>
                <a:cubicBezTo>
                  <a:pt x="-14087" y="380067"/>
                  <a:pt x="-239" y="14793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37607527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Tajawal" panose="00000500000000000000" pitchFamily="2" charset="-78"/>
                <a:cs typeface="Tajawal" panose="00000500000000000000" pitchFamily="2" charset="-78"/>
              </a:rPr>
              <a:t>XGBoost</a:t>
            </a:r>
            <a:r>
              <a:rPr lang="en-US" sz="2800" dirty="0">
                <a:latin typeface="Tajawal" panose="00000500000000000000" pitchFamily="2" charset="-78"/>
                <a:cs typeface="Tajawal" panose="00000500000000000000" pitchFamily="2" charset="-78"/>
              </a:rPr>
              <a:t> Trees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037FD8-E8ED-56C8-8319-08206909D6CD}"/>
              </a:ext>
            </a:extLst>
          </p:cNvPr>
          <p:cNvSpPr txBox="1"/>
          <p:nvPr/>
        </p:nvSpPr>
        <p:spPr>
          <a:xfrm>
            <a:off x="2333193" y="5125095"/>
            <a:ext cx="3417643" cy="523220"/>
          </a:xfrm>
          <a:custGeom>
            <a:avLst/>
            <a:gdLst>
              <a:gd name="connsiteX0" fmla="*/ 0 w 3417643"/>
              <a:gd name="connsiteY0" fmla="*/ 0 h 523220"/>
              <a:gd name="connsiteX1" fmla="*/ 717705 w 3417643"/>
              <a:gd name="connsiteY1" fmla="*/ 0 h 523220"/>
              <a:gd name="connsiteX2" fmla="*/ 1435410 w 3417643"/>
              <a:gd name="connsiteY2" fmla="*/ 0 h 523220"/>
              <a:gd name="connsiteX3" fmla="*/ 2118939 w 3417643"/>
              <a:gd name="connsiteY3" fmla="*/ 0 h 523220"/>
              <a:gd name="connsiteX4" fmla="*/ 2802467 w 3417643"/>
              <a:gd name="connsiteY4" fmla="*/ 0 h 523220"/>
              <a:gd name="connsiteX5" fmla="*/ 3417643 w 3417643"/>
              <a:gd name="connsiteY5" fmla="*/ 0 h 523220"/>
              <a:gd name="connsiteX6" fmla="*/ 3417643 w 3417643"/>
              <a:gd name="connsiteY6" fmla="*/ 523220 h 523220"/>
              <a:gd name="connsiteX7" fmla="*/ 2699938 w 3417643"/>
              <a:gd name="connsiteY7" fmla="*/ 523220 h 523220"/>
              <a:gd name="connsiteX8" fmla="*/ 2084762 w 3417643"/>
              <a:gd name="connsiteY8" fmla="*/ 523220 h 523220"/>
              <a:gd name="connsiteX9" fmla="*/ 1332881 w 3417643"/>
              <a:gd name="connsiteY9" fmla="*/ 523220 h 523220"/>
              <a:gd name="connsiteX10" fmla="*/ 615176 w 3417643"/>
              <a:gd name="connsiteY10" fmla="*/ 523220 h 523220"/>
              <a:gd name="connsiteX11" fmla="*/ 0 w 3417643"/>
              <a:gd name="connsiteY11" fmla="*/ 523220 h 523220"/>
              <a:gd name="connsiteX12" fmla="*/ 0 w 3417643"/>
              <a:gd name="connsiteY12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17643" h="523220" extrusionOk="0">
                <a:moveTo>
                  <a:pt x="0" y="0"/>
                </a:moveTo>
                <a:cubicBezTo>
                  <a:pt x="264151" y="24135"/>
                  <a:pt x="484816" y="258"/>
                  <a:pt x="717705" y="0"/>
                </a:cubicBezTo>
                <a:cubicBezTo>
                  <a:pt x="950594" y="-258"/>
                  <a:pt x="1290621" y="-6175"/>
                  <a:pt x="1435410" y="0"/>
                </a:cubicBezTo>
                <a:cubicBezTo>
                  <a:pt x="1580200" y="6175"/>
                  <a:pt x="1947438" y="28784"/>
                  <a:pt x="2118939" y="0"/>
                </a:cubicBezTo>
                <a:cubicBezTo>
                  <a:pt x="2290440" y="-28784"/>
                  <a:pt x="2482662" y="27412"/>
                  <a:pt x="2802467" y="0"/>
                </a:cubicBezTo>
                <a:cubicBezTo>
                  <a:pt x="3122272" y="-27412"/>
                  <a:pt x="3181236" y="-18043"/>
                  <a:pt x="3417643" y="0"/>
                </a:cubicBezTo>
                <a:cubicBezTo>
                  <a:pt x="3442620" y="198722"/>
                  <a:pt x="3400746" y="308357"/>
                  <a:pt x="3417643" y="523220"/>
                </a:cubicBezTo>
                <a:cubicBezTo>
                  <a:pt x="3138806" y="522034"/>
                  <a:pt x="3016596" y="523367"/>
                  <a:pt x="2699938" y="523220"/>
                </a:cubicBezTo>
                <a:cubicBezTo>
                  <a:pt x="2383280" y="523073"/>
                  <a:pt x="2353520" y="552838"/>
                  <a:pt x="2084762" y="523220"/>
                </a:cubicBezTo>
                <a:cubicBezTo>
                  <a:pt x="1816004" y="493602"/>
                  <a:pt x="1703956" y="490695"/>
                  <a:pt x="1332881" y="523220"/>
                </a:cubicBezTo>
                <a:cubicBezTo>
                  <a:pt x="961806" y="555745"/>
                  <a:pt x="776027" y="545471"/>
                  <a:pt x="615176" y="523220"/>
                </a:cubicBezTo>
                <a:cubicBezTo>
                  <a:pt x="454325" y="500969"/>
                  <a:pt x="264143" y="493378"/>
                  <a:pt x="0" y="523220"/>
                </a:cubicBezTo>
                <a:cubicBezTo>
                  <a:pt x="-14087" y="380067"/>
                  <a:pt x="-239" y="14793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37607527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ajawal" panose="00000500000000000000" pitchFamily="2" charset="-78"/>
                <a:cs typeface="Tajawal" panose="00000500000000000000" pitchFamily="2" charset="-78"/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792954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F82EA8-E179-3341-858D-095B51AA4F18}"/>
              </a:ext>
            </a:extLst>
          </p:cNvPr>
          <p:cNvSpPr txBox="1"/>
          <p:nvPr/>
        </p:nvSpPr>
        <p:spPr>
          <a:xfrm>
            <a:off x="4274723" y="584513"/>
            <a:ext cx="3314700" cy="646331"/>
          </a:xfrm>
          <a:custGeom>
            <a:avLst/>
            <a:gdLst>
              <a:gd name="connsiteX0" fmla="*/ 0 w 3314700"/>
              <a:gd name="connsiteY0" fmla="*/ 0 h 646331"/>
              <a:gd name="connsiteX1" fmla="*/ 596646 w 3314700"/>
              <a:gd name="connsiteY1" fmla="*/ 0 h 646331"/>
              <a:gd name="connsiteX2" fmla="*/ 1259586 w 3314700"/>
              <a:gd name="connsiteY2" fmla="*/ 0 h 646331"/>
              <a:gd name="connsiteX3" fmla="*/ 1922526 w 3314700"/>
              <a:gd name="connsiteY3" fmla="*/ 0 h 646331"/>
              <a:gd name="connsiteX4" fmla="*/ 2519172 w 3314700"/>
              <a:gd name="connsiteY4" fmla="*/ 0 h 646331"/>
              <a:gd name="connsiteX5" fmla="*/ 3314700 w 3314700"/>
              <a:gd name="connsiteY5" fmla="*/ 0 h 646331"/>
              <a:gd name="connsiteX6" fmla="*/ 3314700 w 3314700"/>
              <a:gd name="connsiteY6" fmla="*/ 646331 h 646331"/>
              <a:gd name="connsiteX7" fmla="*/ 2618613 w 3314700"/>
              <a:gd name="connsiteY7" fmla="*/ 646331 h 646331"/>
              <a:gd name="connsiteX8" fmla="*/ 2021967 w 3314700"/>
              <a:gd name="connsiteY8" fmla="*/ 646331 h 646331"/>
              <a:gd name="connsiteX9" fmla="*/ 1458468 w 3314700"/>
              <a:gd name="connsiteY9" fmla="*/ 646331 h 646331"/>
              <a:gd name="connsiteX10" fmla="*/ 729234 w 3314700"/>
              <a:gd name="connsiteY10" fmla="*/ 646331 h 646331"/>
              <a:gd name="connsiteX11" fmla="*/ 0 w 3314700"/>
              <a:gd name="connsiteY11" fmla="*/ 646331 h 646331"/>
              <a:gd name="connsiteX12" fmla="*/ 0 w 3314700"/>
              <a:gd name="connsiteY12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14700" h="646331" fill="none" extrusionOk="0">
                <a:moveTo>
                  <a:pt x="0" y="0"/>
                </a:moveTo>
                <a:cubicBezTo>
                  <a:pt x="160710" y="5697"/>
                  <a:pt x="358425" y="26084"/>
                  <a:pt x="596646" y="0"/>
                </a:cubicBezTo>
                <a:cubicBezTo>
                  <a:pt x="834867" y="-26084"/>
                  <a:pt x="1091582" y="18036"/>
                  <a:pt x="1259586" y="0"/>
                </a:cubicBezTo>
                <a:cubicBezTo>
                  <a:pt x="1427590" y="-18036"/>
                  <a:pt x="1658412" y="-714"/>
                  <a:pt x="1922526" y="0"/>
                </a:cubicBezTo>
                <a:cubicBezTo>
                  <a:pt x="2186640" y="714"/>
                  <a:pt x="2367858" y="28291"/>
                  <a:pt x="2519172" y="0"/>
                </a:cubicBezTo>
                <a:cubicBezTo>
                  <a:pt x="2670486" y="-28291"/>
                  <a:pt x="3018776" y="14881"/>
                  <a:pt x="3314700" y="0"/>
                </a:cubicBezTo>
                <a:cubicBezTo>
                  <a:pt x="3321550" y="158973"/>
                  <a:pt x="3340525" y="356620"/>
                  <a:pt x="3314700" y="646331"/>
                </a:cubicBezTo>
                <a:cubicBezTo>
                  <a:pt x="3040343" y="639540"/>
                  <a:pt x="2950544" y="646585"/>
                  <a:pt x="2618613" y="646331"/>
                </a:cubicBezTo>
                <a:cubicBezTo>
                  <a:pt x="2286682" y="646077"/>
                  <a:pt x="2273563" y="644846"/>
                  <a:pt x="2021967" y="646331"/>
                </a:cubicBezTo>
                <a:cubicBezTo>
                  <a:pt x="1770371" y="647816"/>
                  <a:pt x="1595670" y="644598"/>
                  <a:pt x="1458468" y="646331"/>
                </a:cubicBezTo>
                <a:cubicBezTo>
                  <a:pt x="1321266" y="648064"/>
                  <a:pt x="951437" y="645601"/>
                  <a:pt x="729234" y="646331"/>
                </a:cubicBezTo>
                <a:cubicBezTo>
                  <a:pt x="507031" y="647061"/>
                  <a:pt x="218461" y="617044"/>
                  <a:pt x="0" y="646331"/>
                </a:cubicBezTo>
                <a:cubicBezTo>
                  <a:pt x="-18782" y="370829"/>
                  <a:pt x="15838" y="269145"/>
                  <a:pt x="0" y="0"/>
                </a:cubicBezTo>
                <a:close/>
              </a:path>
              <a:path w="3314700" h="646331" stroke="0" extrusionOk="0">
                <a:moveTo>
                  <a:pt x="0" y="0"/>
                </a:moveTo>
                <a:cubicBezTo>
                  <a:pt x="257829" y="30842"/>
                  <a:pt x="524666" y="-18634"/>
                  <a:pt x="662940" y="0"/>
                </a:cubicBezTo>
                <a:cubicBezTo>
                  <a:pt x="801214" y="18634"/>
                  <a:pt x="1045533" y="-27078"/>
                  <a:pt x="1392174" y="0"/>
                </a:cubicBezTo>
                <a:cubicBezTo>
                  <a:pt x="1738815" y="27078"/>
                  <a:pt x="1857924" y="-27665"/>
                  <a:pt x="1988820" y="0"/>
                </a:cubicBezTo>
                <a:cubicBezTo>
                  <a:pt x="2119716" y="27665"/>
                  <a:pt x="2370132" y="16321"/>
                  <a:pt x="2585466" y="0"/>
                </a:cubicBezTo>
                <a:cubicBezTo>
                  <a:pt x="2800800" y="-16321"/>
                  <a:pt x="3012997" y="-1268"/>
                  <a:pt x="3314700" y="0"/>
                </a:cubicBezTo>
                <a:cubicBezTo>
                  <a:pt x="3319202" y="203961"/>
                  <a:pt x="3309864" y="432407"/>
                  <a:pt x="3314700" y="646331"/>
                </a:cubicBezTo>
                <a:cubicBezTo>
                  <a:pt x="3018820" y="665308"/>
                  <a:pt x="2869638" y="666807"/>
                  <a:pt x="2585466" y="646331"/>
                </a:cubicBezTo>
                <a:cubicBezTo>
                  <a:pt x="2301294" y="625855"/>
                  <a:pt x="2257508" y="669312"/>
                  <a:pt x="2021967" y="646331"/>
                </a:cubicBezTo>
                <a:cubicBezTo>
                  <a:pt x="1786426" y="623350"/>
                  <a:pt x="1713087" y="630766"/>
                  <a:pt x="1425321" y="646331"/>
                </a:cubicBezTo>
                <a:cubicBezTo>
                  <a:pt x="1137555" y="661896"/>
                  <a:pt x="986458" y="634527"/>
                  <a:pt x="762381" y="646331"/>
                </a:cubicBezTo>
                <a:cubicBezTo>
                  <a:pt x="538304" y="658135"/>
                  <a:pt x="234354" y="667171"/>
                  <a:pt x="0" y="646331"/>
                </a:cubicBezTo>
                <a:cubicBezTo>
                  <a:pt x="2387" y="422620"/>
                  <a:pt x="-11800" y="272956"/>
                  <a:pt x="0" y="0"/>
                </a:cubicBezTo>
                <a:close/>
              </a:path>
            </a:pathLst>
          </a:custGeom>
          <a:solidFill>
            <a:srgbClr val="FD94A4"/>
          </a:solidFill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36385119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ajawal" panose="00000500000000000000" pitchFamily="2" charset="-78"/>
                <a:cs typeface="Tajawal" panose="00000500000000000000" pitchFamily="2" charset="-78"/>
              </a:rPr>
              <a:t>Evaluation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D7F5E5-57F0-2FFE-B56A-94E639427EDC}"/>
              </a:ext>
            </a:extLst>
          </p:cNvPr>
          <p:cNvSpPr txBox="1"/>
          <p:nvPr/>
        </p:nvSpPr>
        <p:spPr>
          <a:xfrm>
            <a:off x="4171780" y="1761476"/>
            <a:ext cx="3417643" cy="1384995"/>
          </a:xfrm>
          <a:custGeom>
            <a:avLst/>
            <a:gdLst>
              <a:gd name="connsiteX0" fmla="*/ 0 w 3417643"/>
              <a:gd name="connsiteY0" fmla="*/ 0 h 1384995"/>
              <a:gd name="connsiteX1" fmla="*/ 717705 w 3417643"/>
              <a:gd name="connsiteY1" fmla="*/ 0 h 1384995"/>
              <a:gd name="connsiteX2" fmla="*/ 1435410 w 3417643"/>
              <a:gd name="connsiteY2" fmla="*/ 0 h 1384995"/>
              <a:gd name="connsiteX3" fmla="*/ 2118939 w 3417643"/>
              <a:gd name="connsiteY3" fmla="*/ 0 h 1384995"/>
              <a:gd name="connsiteX4" fmla="*/ 2802467 w 3417643"/>
              <a:gd name="connsiteY4" fmla="*/ 0 h 1384995"/>
              <a:gd name="connsiteX5" fmla="*/ 3417643 w 3417643"/>
              <a:gd name="connsiteY5" fmla="*/ 0 h 1384995"/>
              <a:gd name="connsiteX6" fmla="*/ 3417643 w 3417643"/>
              <a:gd name="connsiteY6" fmla="*/ 678648 h 1384995"/>
              <a:gd name="connsiteX7" fmla="*/ 3417643 w 3417643"/>
              <a:gd name="connsiteY7" fmla="*/ 1384995 h 1384995"/>
              <a:gd name="connsiteX8" fmla="*/ 2768291 w 3417643"/>
              <a:gd name="connsiteY8" fmla="*/ 1384995 h 1384995"/>
              <a:gd name="connsiteX9" fmla="*/ 2016409 w 3417643"/>
              <a:gd name="connsiteY9" fmla="*/ 1384995 h 1384995"/>
              <a:gd name="connsiteX10" fmla="*/ 1298704 w 3417643"/>
              <a:gd name="connsiteY10" fmla="*/ 1384995 h 1384995"/>
              <a:gd name="connsiteX11" fmla="*/ 717705 w 3417643"/>
              <a:gd name="connsiteY11" fmla="*/ 1384995 h 1384995"/>
              <a:gd name="connsiteX12" fmla="*/ 0 w 3417643"/>
              <a:gd name="connsiteY12" fmla="*/ 1384995 h 1384995"/>
              <a:gd name="connsiteX13" fmla="*/ 0 w 3417643"/>
              <a:gd name="connsiteY13" fmla="*/ 678648 h 1384995"/>
              <a:gd name="connsiteX14" fmla="*/ 0 w 3417643"/>
              <a:gd name="connsiteY14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17643" h="1384995" extrusionOk="0">
                <a:moveTo>
                  <a:pt x="0" y="0"/>
                </a:moveTo>
                <a:cubicBezTo>
                  <a:pt x="264151" y="24135"/>
                  <a:pt x="484816" y="258"/>
                  <a:pt x="717705" y="0"/>
                </a:cubicBezTo>
                <a:cubicBezTo>
                  <a:pt x="950594" y="-258"/>
                  <a:pt x="1290621" y="-6175"/>
                  <a:pt x="1435410" y="0"/>
                </a:cubicBezTo>
                <a:cubicBezTo>
                  <a:pt x="1580200" y="6175"/>
                  <a:pt x="1947438" y="28784"/>
                  <a:pt x="2118939" y="0"/>
                </a:cubicBezTo>
                <a:cubicBezTo>
                  <a:pt x="2290440" y="-28784"/>
                  <a:pt x="2482662" y="27412"/>
                  <a:pt x="2802467" y="0"/>
                </a:cubicBezTo>
                <a:cubicBezTo>
                  <a:pt x="3122272" y="-27412"/>
                  <a:pt x="3181236" y="-18043"/>
                  <a:pt x="3417643" y="0"/>
                </a:cubicBezTo>
                <a:cubicBezTo>
                  <a:pt x="3438136" y="228106"/>
                  <a:pt x="3407988" y="508574"/>
                  <a:pt x="3417643" y="678648"/>
                </a:cubicBezTo>
                <a:cubicBezTo>
                  <a:pt x="3427298" y="848722"/>
                  <a:pt x="3384187" y="1190602"/>
                  <a:pt x="3417643" y="1384995"/>
                </a:cubicBezTo>
                <a:cubicBezTo>
                  <a:pt x="3264555" y="1388721"/>
                  <a:pt x="2899356" y="1395223"/>
                  <a:pt x="2768291" y="1384995"/>
                </a:cubicBezTo>
                <a:cubicBezTo>
                  <a:pt x="2637226" y="1374767"/>
                  <a:pt x="2391164" y="1355253"/>
                  <a:pt x="2016409" y="1384995"/>
                </a:cubicBezTo>
                <a:cubicBezTo>
                  <a:pt x="1641654" y="1414737"/>
                  <a:pt x="1459555" y="1407246"/>
                  <a:pt x="1298704" y="1384995"/>
                </a:cubicBezTo>
                <a:cubicBezTo>
                  <a:pt x="1137853" y="1362744"/>
                  <a:pt x="942438" y="1404068"/>
                  <a:pt x="717705" y="1384995"/>
                </a:cubicBezTo>
                <a:cubicBezTo>
                  <a:pt x="492972" y="1365922"/>
                  <a:pt x="342675" y="1391162"/>
                  <a:pt x="0" y="1384995"/>
                </a:cubicBezTo>
                <a:cubicBezTo>
                  <a:pt x="-547" y="1210958"/>
                  <a:pt x="-4151" y="989118"/>
                  <a:pt x="0" y="678648"/>
                </a:cubicBezTo>
                <a:cubicBezTo>
                  <a:pt x="4151" y="368178"/>
                  <a:pt x="-13654" y="14939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D94A4"/>
            </a:solidFill>
            <a:extLst>
              <a:ext uri="{C807C97D-BFC1-408E-A445-0C87EB9F89A2}">
                <ask:lineSketchStyleProps xmlns:ask="http://schemas.microsoft.com/office/drawing/2018/sketchyshapes" sd="37607527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ajawal" panose="00000500000000000000" pitchFamily="2" charset="-78"/>
                <a:cs typeface="Tajawal" panose="00000500000000000000" pitchFamily="2" charset="-78"/>
              </a:rPr>
              <a:t>Dependent on Problem type and other considerations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8E2A3A-0151-BC6F-699C-8262E5F5E79C}"/>
              </a:ext>
            </a:extLst>
          </p:cNvPr>
          <p:cNvSpPr txBox="1"/>
          <p:nvPr/>
        </p:nvSpPr>
        <p:spPr>
          <a:xfrm>
            <a:off x="4201338" y="3928170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MSE / MRSE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5322C5-86A5-2C33-AF5D-DAFD48E215AA}"/>
              </a:ext>
            </a:extLst>
          </p:cNvPr>
          <p:cNvSpPr txBox="1"/>
          <p:nvPr/>
        </p:nvSpPr>
        <p:spPr>
          <a:xfrm>
            <a:off x="4201338" y="3381392"/>
            <a:ext cx="1515339" cy="369332"/>
          </a:xfrm>
          <a:prstGeom prst="rect">
            <a:avLst/>
          </a:prstGeom>
          <a:noFill/>
          <a:ln w="28575">
            <a:solidFill>
              <a:srgbClr val="6830B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3E034-48FE-28D5-92C9-6BFA318D1012}"/>
              </a:ext>
            </a:extLst>
          </p:cNvPr>
          <p:cNvSpPr txBox="1"/>
          <p:nvPr/>
        </p:nvSpPr>
        <p:spPr>
          <a:xfrm>
            <a:off x="4201337" y="4319413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MAE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58B52E-7823-0173-642C-4DEF89BE7E82}"/>
              </a:ext>
            </a:extLst>
          </p:cNvPr>
          <p:cNvSpPr txBox="1"/>
          <p:nvPr/>
        </p:nvSpPr>
        <p:spPr>
          <a:xfrm>
            <a:off x="6074084" y="3390883"/>
            <a:ext cx="1515339" cy="369332"/>
          </a:xfrm>
          <a:prstGeom prst="rect">
            <a:avLst/>
          </a:prstGeom>
          <a:noFill/>
          <a:ln w="28575">
            <a:solidFill>
              <a:srgbClr val="6830B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1097DF-A28A-79DE-C759-C24ED185A1B9}"/>
              </a:ext>
            </a:extLst>
          </p:cNvPr>
          <p:cNvSpPr txBox="1"/>
          <p:nvPr/>
        </p:nvSpPr>
        <p:spPr>
          <a:xfrm>
            <a:off x="6074084" y="3760215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Accuracy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FFE13C-21D4-E7E1-2A96-39AED9A773AE}"/>
              </a:ext>
            </a:extLst>
          </p:cNvPr>
          <p:cNvSpPr txBox="1"/>
          <p:nvPr/>
        </p:nvSpPr>
        <p:spPr>
          <a:xfrm>
            <a:off x="6074084" y="4105166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Precision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886352-2EF6-CA5F-251A-3F9728ED5F5D}"/>
              </a:ext>
            </a:extLst>
          </p:cNvPr>
          <p:cNvSpPr txBox="1"/>
          <p:nvPr/>
        </p:nvSpPr>
        <p:spPr>
          <a:xfrm>
            <a:off x="6074084" y="4450117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Recall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A2C3C3-B41E-DA41-71DC-121CC765BB27}"/>
              </a:ext>
            </a:extLst>
          </p:cNvPr>
          <p:cNvSpPr txBox="1"/>
          <p:nvPr/>
        </p:nvSpPr>
        <p:spPr>
          <a:xfrm>
            <a:off x="6074084" y="5140019"/>
            <a:ext cx="1515339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Confusion Matrix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DB762-CC6F-2F23-7C37-3A55AC1CEA3C}"/>
              </a:ext>
            </a:extLst>
          </p:cNvPr>
          <p:cNvSpPr txBox="1"/>
          <p:nvPr/>
        </p:nvSpPr>
        <p:spPr>
          <a:xfrm>
            <a:off x="6074084" y="4795068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F1 score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99884C-B0C8-3775-69D9-BE2C63755695}"/>
              </a:ext>
            </a:extLst>
          </p:cNvPr>
          <p:cNvSpPr txBox="1"/>
          <p:nvPr/>
        </p:nvSpPr>
        <p:spPr>
          <a:xfrm>
            <a:off x="4201336" y="4688745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 squared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0E5E8D-0637-040E-7BD1-3D035BFE4AD6}"/>
              </a:ext>
            </a:extLst>
          </p:cNvPr>
          <p:cNvSpPr txBox="1"/>
          <p:nvPr/>
        </p:nvSpPr>
        <p:spPr>
          <a:xfrm>
            <a:off x="6074084" y="5737588"/>
            <a:ext cx="151533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ROC-AUC</a:t>
            </a:r>
          </a:p>
        </p:txBody>
      </p:sp>
    </p:spTree>
    <p:extLst>
      <p:ext uri="{BB962C8B-B14F-4D97-AF65-F5344CB8AC3E}">
        <p14:creationId xmlns:p14="http://schemas.microsoft.com/office/powerpoint/2010/main" val="2324223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CB40C07-C3DA-1318-1687-01C2E1546E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3910347"/>
            <a:ext cx="3296858" cy="2947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1A0106-BA9E-8202-06A6-49D05283A9E2}"/>
              </a:ext>
            </a:extLst>
          </p:cNvPr>
          <p:cNvSpPr txBox="1"/>
          <p:nvPr/>
        </p:nvSpPr>
        <p:spPr>
          <a:xfrm>
            <a:off x="1170972" y="2028616"/>
            <a:ext cx="98500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6830B9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Linear Regression</a:t>
            </a:r>
            <a:endParaRPr lang="en-US" sz="5400" b="1" dirty="0">
              <a:solidFill>
                <a:srgbClr val="D6D8FD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003FEE-551B-E615-21C4-F6BF4CBD196E}"/>
              </a:ext>
            </a:extLst>
          </p:cNvPr>
          <p:cNvSpPr txBox="1"/>
          <p:nvPr/>
        </p:nvSpPr>
        <p:spPr>
          <a:xfrm>
            <a:off x="1170972" y="3720777"/>
            <a:ext cx="9850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4797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Background </a:t>
            </a:r>
            <a:r>
              <a:rPr lang="en-US" sz="3600" b="1" dirty="0" err="1">
                <a:solidFill>
                  <a:srgbClr val="664797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Maths</a:t>
            </a:r>
            <a:endParaRPr lang="en-US" sz="3600" b="1" dirty="0">
              <a:solidFill>
                <a:srgbClr val="664797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  <a:p>
            <a:pPr algn="ctr"/>
            <a:r>
              <a:rPr lang="en-US" sz="3600" b="1" dirty="0">
                <a:solidFill>
                  <a:srgbClr val="664797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&amp;</a:t>
            </a:r>
          </a:p>
          <a:p>
            <a:pPr algn="ctr"/>
            <a:r>
              <a:rPr lang="en-US" sz="3600" b="1" dirty="0">
                <a:solidFill>
                  <a:srgbClr val="664797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Gradient Descent</a:t>
            </a:r>
            <a:endParaRPr lang="en-US" b="1" dirty="0">
              <a:solidFill>
                <a:srgbClr val="664797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6148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F9F6D-A88C-5DE7-172E-6C98664FAB77}"/>
              </a:ext>
            </a:extLst>
          </p:cNvPr>
          <p:cNvSpPr txBox="1"/>
          <p:nvPr/>
        </p:nvSpPr>
        <p:spPr>
          <a:xfrm>
            <a:off x="1648429" y="480523"/>
            <a:ext cx="9850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OM" sz="6000" b="1" dirty="0">
                <a:solidFill>
                  <a:srgbClr val="6830B9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ما هو تعلم الآلة؟</a:t>
            </a:r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AC64A7A-435F-3F89-B2A4-36F2405E3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3824622"/>
            <a:ext cx="3296858" cy="2947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468840-112C-D184-74E8-C136C320376E}"/>
              </a:ext>
            </a:extLst>
          </p:cNvPr>
          <p:cNvSpPr txBox="1"/>
          <p:nvPr/>
        </p:nvSpPr>
        <p:spPr>
          <a:xfrm>
            <a:off x="1648429" y="1644740"/>
            <a:ext cx="9850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OM" sz="3600" dirty="0">
                <a:latin typeface="Tajawal" panose="00000500000000000000" pitchFamily="2" charset="-78"/>
                <a:cs typeface="Tajawal" panose="00000500000000000000" pitchFamily="2" charset="-78"/>
              </a:rPr>
              <a:t>تعلم الآلة هو نوع من الخوارزميات يمكِّن الحواسيب من</a:t>
            </a:r>
            <a:r>
              <a:rPr lang="ar-OM" sz="3600" b="1" dirty="0">
                <a:latin typeface="Tajawal" panose="00000500000000000000" pitchFamily="2" charset="-78"/>
                <a:cs typeface="Tajawal" panose="00000500000000000000" pitchFamily="2" charset="-78"/>
              </a:rPr>
              <a:t> تعلم الأنماط الموجودة في</a:t>
            </a:r>
            <a:r>
              <a:rPr lang="ar-OM" sz="3600" dirty="0">
                <a:latin typeface="Tajawal" panose="00000500000000000000" pitchFamily="2" charset="-78"/>
                <a:cs typeface="Tajawal" panose="00000500000000000000" pitchFamily="2" charset="-78"/>
              </a:rPr>
              <a:t> </a:t>
            </a:r>
            <a:r>
              <a:rPr lang="ar-OM" sz="3600" b="1" dirty="0">
                <a:latin typeface="Tajawal" panose="00000500000000000000" pitchFamily="2" charset="-78"/>
                <a:cs typeface="Tajawal" panose="00000500000000000000" pitchFamily="2" charset="-78"/>
              </a:rPr>
              <a:t>البيانات بدون أن تتم برمجتها بشكل صريح فيكتسب القدرة على تطبيق ما تعلمه على بيانات جديدة لم يرها من قبل.</a:t>
            </a:r>
          </a:p>
          <a:p>
            <a:pPr algn="r"/>
            <a:endParaRPr lang="ar-OM" sz="36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83033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33A94E-BEFE-C109-8409-6A2100831ABD}"/>
              </a:ext>
            </a:extLst>
          </p:cNvPr>
          <p:cNvSpPr txBox="1"/>
          <p:nvPr/>
        </p:nvSpPr>
        <p:spPr>
          <a:xfrm>
            <a:off x="9204961" y="284452"/>
            <a:ext cx="1996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OM" sz="4400" b="1" dirty="0">
                <a:latin typeface="Tajawal" panose="00000500000000000000" pitchFamily="2" charset="-78"/>
                <a:cs typeface="Tajawal" panose="00000500000000000000" pitchFamily="2" charset="-78"/>
              </a:rPr>
              <a:t>تذكير:</a:t>
            </a:r>
            <a:endParaRPr lang="en-US" sz="4400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8E1D5B-C0CE-8F60-8677-0E37B06E8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11" y="1068641"/>
            <a:ext cx="8492091" cy="56043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B8BBA5-E8D8-DFC4-60CC-1F675BD52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2358" y="1068641"/>
            <a:ext cx="1996440" cy="533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13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33A94E-BEFE-C109-8409-6A2100831ABD}"/>
              </a:ext>
            </a:extLst>
          </p:cNvPr>
          <p:cNvSpPr txBox="1"/>
          <p:nvPr/>
        </p:nvSpPr>
        <p:spPr>
          <a:xfrm>
            <a:off x="9593776" y="610356"/>
            <a:ext cx="1996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OM" sz="4400" b="1" dirty="0">
                <a:latin typeface="Tajawal" panose="00000500000000000000" pitchFamily="2" charset="-78"/>
                <a:cs typeface="Tajawal" panose="00000500000000000000" pitchFamily="2" charset="-78"/>
              </a:rPr>
              <a:t>تذكير:</a:t>
            </a:r>
            <a:endParaRPr lang="en-US" sz="4400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70E64E-C782-516D-538F-9E4854709C71}"/>
                  </a:ext>
                </a:extLst>
              </p:cNvPr>
              <p:cNvSpPr txBox="1"/>
              <p:nvPr/>
            </p:nvSpPr>
            <p:spPr>
              <a:xfrm>
                <a:off x="6812230" y="3872466"/>
                <a:ext cx="49987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70E64E-C782-516D-538F-9E4854709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30" y="3872466"/>
                <a:ext cx="499872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44E40D0-55DE-CED3-AA1B-B8C7FCE3F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46864"/>
            <a:ext cx="6963219" cy="4595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F2B1E8-6058-0325-BA88-2E55B93B3E74}"/>
                  </a:ext>
                </a:extLst>
              </p:cNvPr>
              <p:cNvSpPr txBox="1"/>
              <p:nvPr/>
            </p:nvSpPr>
            <p:spPr>
              <a:xfrm>
                <a:off x="7185365" y="2394209"/>
                <a:ext cx="4404851" cy="1110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200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0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F2B1E8-6058-0325-BA88-2E55B93B3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365" y="2394209"/>
                <a:ext cx="4404851" cy="1110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61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33A94E-BEFE-C109-8409-6A2100831ABD}"/>
              </a:ext>
            </a:extLst>
          </p:cNvPr>
          <p:cNvSpPr txBox="1"/>
          <p:nvPr/>
        </p:nvSpPr>
        <p:spPr>
          <a:xfrm>
            <a:off x="9593776" y="610356"/>
            <a:ext cx="1996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OM" sz="4400" b="1" dirty="0">
                <a:latin typeface="Tajawal" panose="00000500000000000000" pitchFamily="2" charset="-78"/>
                <a:cs typeface="Tajawal" panose="00000500000000000000" pitchFamily="2" charset="-78"/>
              </a:rPr>
              <a:t>تذكير:</a:t>
            </a:r>
            <a:endParaRPr lang="en-US" sz="4400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AB2534-E45F-DC23-527D-639E115AFC7B}"/>
                  </a:ext>
                </a:extLst>
              </p:cNvPr>
              <p:cNvSpPr txBox="1"/>
              <p:nvPr/>
            </p:nvSpPr>
            <p:spPr>
              <a:xfrm>
                <a:off x="6881056" y="2810305"/>
                <a:ext cx="4998720" cy="1237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i="1" smtClean="0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6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 smtClean="0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i="0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AB2534-E45F-DC23-527D-639E115AF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056" y="2810305"/>
                <a:ext cx="4998720" cy="1237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70E64E-C782-516D-538F-9E4854709C71}"/>
                  </a:ext>
                </a:extLst>
              </p:cNvPr>
              <p:cNvSpPr txBox="1"/>
              <p:nvPr/>
            </p:nvSpPr>
            <p:spPr>
              <a:xfrm>
                <a:off x="6881056" y="4342752"/>
                <a:ext cx="49987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36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70E64E-C782-516D-538F-9E4854709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056" y="4342752"/>
                <a:ext cx="499872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22FC897-2514-24FC-9942-0C6048623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93893"/>
            <a:ext cx="6704533" cy="442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23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167E480-17B0-5ABD-C220-A8FCD68FC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7" y="586123"/>
            <a:ext cx="6356033" cy="4194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33A94E-BEFE-C109-8409-6A2100831ABD}"/>
              </a:ext>
            </a:extLst>
          </p:cNvPr>
          <p:cNvSpPr txBox="1"/>
          <p:nvPr/>
        </p:nvSpPr>
        <p:spPr>
          <a:xfrm>
            <a:off x="9593776" y="201403"/>
            <a:ext cx="1996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OM" sz="4400" b="1" dirty="0">
                <a:latin typeface="Tajawal" panose="00000500000000000000" pitchFamily="2" charset="-78"/>
                <a:cs typeface="Tajawal" panose="00000500000000000000" pitchFamily="2" charset="-78"/>
              </a:rPr>
              <a:t>تذكير:</a:t>
            </a:r>
            <a:endParaRPr lang="en-US" sz="4400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B96DD4-8C36-3F0B-90B6-6891F321FFF0}"/>
                  </a:ext>
                </a:extLst>
              </p:cNvPr>
              <p:cNvSpPr txBox="1"/>
              <p:nvPr/>
            </p:nvSpPr>
            <p:spPr>
              <a:xfrm>
                <a:off x="7463888" y="1399614"/>
                <a:ext cx="3894016" cy="605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3600" i="1">
                    <a:solidFill>
                      <a:srgbClr val="836967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200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3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B96DD4-8C36-3F0B-90B6-6891F321F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888" y="1399614"/>
                <a:ext cx="3894016" cy="6052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155AFC9-FCA8-7802-57EE-2C125C01A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224" y="3228659"/>
            <a:ext cx="2522144" cy="3409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AC3DA8-5B05-1AE2-E139-7D030BE71257}"/>
                  </a:ext>
                </a:extLst>
              </p:cNvPr>
              <p:cNvSpPr txBox="1"/>
              <p:nvPr/>
            </p:nvSpPr>
            <p:spPr>
              <a:xfrm>
                <a:off x="7601048" y="2378495"/>
                <a:ext cx="389401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3600" i="1">
                    <a:solidFill>
                      <a:srgbClr val="836967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83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19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AC3DA8-5B05-1AE2-E139-7D030BE71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048" y="2378495"/>
                <a:ext cx="389401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4CAED0-149F-60B8-49F1-A5A124EE049E}"/>
                  </a:ext>
                </a:extLst>
              </p:cNvPr>
              <p:cNvSpPr txBox="1"/>
              <p:nvPr/>
            </p:nvSpPr>
            <p:spPr>
              <a:xfrm>
                <a:off x="7463888" y="3136350"/>
                <a:ext cx="389401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3600" i="1">
                    <a:solidFill>
                      <a:srgbClr val="836967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44CAED0-149F-60B8-49F1-A5A124EE0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888" y="3136350"/>
                <a:ext cx="389401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6E75A5-E9C4-3FD6-73D8-FAAFB6F8822B}"/>
                  </a:ext>
                </a:extLst>
              </p:cNvPr>
              <p:cNvSpPr txBox="1"/>
              <p:nvPr/>
            </p:nvSpPr>
            <p:spPr>
              <a:xfrm>
                <a:off x="7463888" y="3924562"/>
                <a:ext cx="389401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3600" i="1">
                    <a:solidFill>
                      <a:srgbClr val="836967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213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6E75A5-E9C4-3FD6-73D8-FAAFB6F88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888" y="3924562"/>
                <a:ext cx="3894016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8C569C-1A0E-64E3-B143-E89C26BCC12C}"/>
                  </a:ext>
                </a:extLst>
              </p:cNvPr>
              <p:cNvSpPr txBox="1"/>
              <p:nvPr/>
            </p:nvSpPr>
            <p:spPr>
              <a:xfrm>
                <a:off x="7463888" y="4712774"/>
                <a:ext cx="389401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3600" i="1">
                    <a:solidFill>
                      <a:srgbClr val="836967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273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57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8C569C-1A0E-64E3-B143-E89C26BCC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888" y="4712774"/>
                <a:ext cx="3894016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095F56-E5AF-0EB4-30FF-BBAB56908CFB}"/>
                  </a:ext>
                </a:extLst>
              </p:cNvPr>
              <p:cNvSpPr txBox="1"/>
              <p:nvPr/>
            </p:nvSpPr>
            <p:spPr>
              <a:xfrm>
                <a:off x="7601048" y="5500986"/>
                <a:ext cx="389401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3600" i="1">
                    <a:solidFill>
                      <a:srgbClr val="836967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98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22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mtClean="0">
                          <a:solidFill>
                            <a:srgbClr val="996AD8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095F56-E5AF-0EB4-30FF-BBAB56908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048" y="5500986"/>
                <a:ext cx="3894016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325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2216BE-3654-16AE-CD4E-6C7633F68BF7}"/>
              </a:ext>
            </a:extLst>
          </p:cNvPr>
          <p:cNvSpPr txBox="1"/>
          <p:nvPr/>
        </p:nvSpPr>
        <p:spPr>
          <a:xfrm>
            <a:off x="8259096" y="648929"/>
            <a:ext cx="2890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OM" sz="4800" dirty="0">
                <a:latin typeface="Tajawal" panose="00000500000000000000" pitchFamily="2" charset="-78"/>
                <a:cs typeface="Tajawal" panose="00000500000000000000" pitchFamily="2" charset="-78"/>
              </a:rPr>
              <a:t>السؤال:</a:t>
            </a:r>
            <a:endParaRPr lang="en-US" sz="28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88002A-C9C8-30B3-F5DF-2618792D229A}"/>
              </a:ext>
            </a:extLst>
          </p:cNvPr>
          <p:cNvSpPr txBox="1"/>
          <p:nvPr/>
        </p:nvSpPr>
        <p:spPr>
          <a:xfrm>
            <a:off x="1641987" y="1510466"/>
            <a:ext cx="86573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OM" sz="6600" b="1" dirty="0">
                <a:latin typeface="Tajawal" panose="00000500000000000000" pitchFamily="2" charset="-78"/>
                <a:cs typeface="Tajawal" panose="00000500000000000000" pitchFamily="2" charset="-78"/>
              </a:rPr>
              <a:t>كيف أجد قيم </a:t>
            </a:r>
            <a:r>
              <a:rPr lang="en-US" sz="6600" b="1" dirty="0">
                <a:solidFill>
                  <a:srgbClr val="996AD8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w</a:t>
            </a:r>
            <a:r>
              <a:rPr lang="ar-OM" sz="6600" b="1" dirty="0">
                <a:latin typeface="Tajawal" panose="00000500000000000000" pitchFamily="2" charset="-78"/>
                <a:cs typeface="Tajawal" panose="00000500000000000000" pitchFamily="2" charset="-78"/>
              </a:rPr>
              <a:t> بحيث يحقق </a:t>
            </a:r>
            <a:r>
              <a:rPr lang="ar-OM" sz="6600" b="1" dirty="0" err="1">
                <a:latin typeface="Tajawal" panose="00000500000000000000" pitchFamily="2" charset="-78"/>
                <a:cs typeface="Tajawal" panose="00000500000000000000" pitchFamily="2" charset="-78"/>
              </a:rPr>
              <a:t>الـ</a:t>
            </a:r>
            <a:r>
              <a:rPr lang="ar-OM" sz="6600" b="1" dirty="0">
                <a:latin typeface="Tajawal" panose="00000500000000000000" pitchFamily="2" charset="-78"/>
                <a:cs typeface="Tajawal" panose="00000500000000000000" pitchFamily="2" charset="-78"/>
              </a:rPr>
              <a:t> </a:t>
            </a:r>
            <a:r>
              <a:rPr lang="en-US" sz="6600" b="1" dirty="0">
                <a:latin typeface="Tajawal" panose="00000500000000000000" pitchFamily="2" charset="-78"/>
                <a:cs typeface="Tajawal" panose="00000500000000000000" pitchFamily="2" charset="-78"/>
              </a:rPr>
              <a:t>model</a:t>
            </a:r>
            <a:r>
              <a:rPr lang="ar-OM" sz="6600" b="1" dirty="0">
                <a:latin typeface="Tajawal" panose="00000500000000000000" pitchFamily="2" charset="-78"/>
                <a:cs typeface="Tajawal" panose="00000500000000000000" pitchFamily="2" charset="-78"/>
              </a:rPr>
              <a:t> أقل </a:t>
            </a:r>
            <a:r>
              <a:rPr lang="en-US" sz="6600" b="1" dirty="0">
                <a:latin typeface="Tajawal" panose="00000500000000000000" pitchFamily="2" charset="-78"/>
                <a:cs typeface="Tajawal" panose="00000500000000000000" pitchFamily="2" charset="-78"/>
              </a:rPr>
              <a:t>error</a:t>
            </a:r>
            <a:r>
              <a:rPr lang="ar-OM" sz="6600" b="1" dirty="0">
                <a:latin typeface="Tajawal" panose="00000500000000000000" pitchFamily="2" charset="-78"/>
                <a:cs typeface="Tajawal" panose="00000500000000000000" pitchFamily="2" charset="-78"/>
              </a:rPr>
              <a:t> ممكن؟</a:t>
            </a:r>
            <a:endParaRPr lang="en-US" sz="4000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BAAA7-02AE-FA28-6767-7A735137D1BE}"/>
              </a:ext>
            </a:extLst>
          </p:cNvPr>
          <p:cNvSpPr txBox="1"/>
          <p:nvPr/>
        </p:nvSpPr>
        <p:spPr>
          <a:xfrm>
            <a:off x="285626" y="4993591"/>
            <a:ext cx="2890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OM" sz="2000" dirty="0">
                <a:latin typeface="Tajawal" panose="00000500000000000000" pitchFamily="2" charset="-78"/>
                <a:cs typeface="Tajawal" panose="00000500000000000000" pitchFamily="2" charset="-78"/>
              </a:rPr>
              <a:t>(سنركز هنا في حالة إذا كان عندنا متغير واحد فقط)</a:t>
            </a:r>
            <a:endParaRPr lang="en-US" sz="11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EB2562-42D6-F73E-9554-E53A02F57812}"/>
                  </a:ext>
                </a:extLst>
              </p:cNvPr>
              <p:cNvSpPr txBox="1"/>
              <p:nvPr/>
            </p:nvSpPr>
            <p:spPr>
              <a:xfrm>
                <a:off x="3436802" y="4970810"/>
                <a:ext cx="5067672" cy="1237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i="1" smtClean="0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600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 smtClean="0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i="0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EB2562-42D6-F73E-9554-E53A02F57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802" y="4970810"/>
                <a:ext cx="5067672" cy="12373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CA388-2DEC-DB24-AE9A-4F8294B2B3C2}"/>
                  </a:ext>
                </a:extLst>
              </p:cNvPr>
              <p:cNvSpPr txBox="1"/>
              <p:nvPr/>
            </p:nvSpPr>
            <p:spPr>
              <a:xfrm>
                <a:off x="285626" y="5845226"/>
                <a:ext cx="267589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CA388-2DEC-DB24-AE9A-4F8294B2B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26" y="5845226"/>
                <a:ext cx="2675899" cy="400110"/>
              </a:xfrm>
              <a:prstGeom prst="rect">
                <a:avLst/>
              </a:prstGeom>
              <a:blipFill>
                <a:blip r:embed="rId3"/>
                <a:stretch>
                  <a:fillRect t="-615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362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8002A-C9C8-30B3-F5DF-2618792D229A}"/>
              </a:ext>
            </a:extLst>
          </p:cNvPr>
          <p:cNvSpPr txBox="1"/>
          <p:nvPr/>
        </p:nvSpPr>
        <p:spPr>
          <a:xfrm>
            <a:off x="2564990" y="586233"/>
            <a:ext cx="706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OM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يجب أن نعرف </a:t>
            </a:r>
            <a:r>
              <a:rPr lang="ar-OM" sz="4000" b="1" dirty="0" err="1">
                <a:latin typeface="Tajawal" panose="00000500000000000000" pitchFamily="2" charset="-78"/>
                <a:cs typeface="Tajawal" panose="00000500000000000000" pitchFamily="2" charset="-78"/>
              </a:rPr>
              <a:t>الـ</a:t>
            </a:r>
            <a:r>
              <a:rPr lang="ar-OM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 </a:t>
            </a:r>
            <a:r>
              <a:rPr lang="en-US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error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2468B4-760B-C222-3F4B-4EADFEA7E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96" y="1455247"/>
            <a:ext cx="3781425" cy="2495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1F4CF9-F75A-93FD-44F8-5CA8A9A7A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656" y="1455247"/>
            <a:ext cx="3781425" cy="2495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279E69-F2B7-BB56-9796-BA7643499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129" y="1455247"/>
            <a:ext cx="3762375" cy="24955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689B81-A0A9-364B-5CA7-3F663EE86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494" y="3950797"/>
            <a:ext cx="4457010" cy="29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71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8002A-C9C8-30B3-F5DF-2618792D229A}"/>
              </a:ext>
            </a:extLst>
          </p:cNvPr>
          <p:cNvSpPr txBox="1"/>
          <p:nvPr/>
        </p:nvSpPr>
        <p:spPr>
          <a:xfrm>
            <a:off x="2564990" y="586233"/>
            <a:ext cx="706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OM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يجب أن نعرف </a:t>
            </a:r>
            <a:r>
              <a:rPr lang="ar-OM" sz="4000" b="1" dirty="0" err="1">
                <a:latin typeface="Tajawal" panose="00000500000000000000" pitchFamily="2" charset="-78"/>
                <a:cs typeface="Tajawal" panose="00000500000000000000" pitchFamily="2" charset="-78"/>
              </a:rPr>
              <a:t>الـ</a:t>
            </a:r>
            <a:r>
              <a:rPr lang="ar-OM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 </a:t>
            </a:r>
            <a:r>
              <a:rPr lang="en-US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error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110275-8987-8AD2-DBDA-1493AA05F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482" y="4082563"/>
            <a:ext cx="4245031" cy="28015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D5F31B-85CD-526F-73A3-0C4455E9D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47" y="1374683"/>
            <a:ext cx="3781425" cy="2495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330A3-55C6-7599-659B-521A1A88C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286" y="1412090"/>
            <a:ext cx="3781425" cy="2495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A8E736-DAA2-A465-1110-3B0918D91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125" y="1371185"/>
            <a:ext cx="37623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15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8002A-C9C8-30B3-F5DF-2618792D229A}"/>
              </a:ext>
            </a:extLst>
          </p:cNvPr>
          <p:cNvSpPr txBox="1"/>
          <p:nvPr/>
        </p:nvSpPr>
        <p:spPr>
          <a:xfrm>
            <a:off x="2564990" y="586233"/>
            <a:ext cx="706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OM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يجب أن نعرف </a:t>
            </a:r>
            <a:r>
              <a:rPr lang="ar-OM" sz="4000" b="1" dirty="0" err="1">
                <a:latin typeface="Tajawal" panose="00000500000000000000" pitchFamily="2" charset="-78"/>
                <a:cs typeface="Tajawal" panose="00000500000000000000" pitchFamily="2" charset="-78"/>
              </a:rPr>
              <a:t>الـ</a:t>
            </a:r>
            <a:r>
              <a:rPr lang="ar-OM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 </a:t>
            </a:r>
            <a:r>
              <a:rPr lang="en-US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error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065B7F-A2A5-FCA9-2DEB-6FAF52DC1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12" y="1921254"/>
            <a:ext cx="5905988" cy="3897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659D14-6DB8-7C59-DBD9-9AF4E061AE93}"/>
                  </a:ext>
                </a:extLst>
              </p:cNvPr>
              <p:cNvSpPr txBox="1"/>
              <p:nvPr/>
            </p:nvSpPr>
            <p:spPr>
              <a:xfrm>
                <a:off x="6943897" y="2810754"/>
                <a:ext cx="4760421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3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659D14-6DB8-7C59-DBD9-9AF4E061A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897" y="2810754"/>
                <a:ext cx="4760421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84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8002A-C9C8-30B3-F5DF-2618792D229A}"/>
              </a:ext>
            </a:extLst>
          </p:cNvPr>
          <p:cNvSpPr txBox="1"/>
          <p:nvPr/>
        </p:nvSpPr>
        <p:spPr>
          <a:xfrm>
            <a:off x="2564990" y="586233"/>
            <a:ext cx="706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OM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يجب أن نعرف </a:t>
            </a:r>
            <a:r>
              <a:rPr lang="ar-OM" sz="4000" b="1" dirty="0" err="1">
                <a:latin typeface="Tajawal" panose="00000500000000000000" pitchFamily="2" charset="-78"/>
                <a:cs typeface="Tajawal" panose="00000500000000000000" pitchFamily="2" charset="-78"/>
              </a:rPr>
              <a:t>الـ</a:t>
            </a:r>
            <a:r>
              <a:rPr lang="ar-OM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 </a:t>
            </a:r>
            <a:r>
              <a:rPr lang="en-US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error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065B7F-A2A5-FCA9-2DEB-6FAF52DC1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12" y="1921254"/>
            <a:ext cx="5905988" cy="3897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659D14-6DB8-7C59-DBD9-9AF4E061AE93}"/>
                  </a:ext>
                </a:extLst>
              </p:cNvPr>
              <p:cNvSpPr txBox="1"/>
              <p:nvPr/>
            </p:nvSpPr>
            <p:spPr>
              <a:xfrm>
                <a:off x="6727766" y="2474422"/>
                <a:ext cx="4760421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659D14-6DB8-7C59-DBD9-9AF4E061A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766" y="2474422"/>
                <a:ext cx="4760421" cy="14366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629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8002A-C9C8-30B3-F5DF-2618792D229A}"/>
              </a:ext>
            </a:extLst>
          </p:cNvPr>
          <p:cNvSpPr txBox="1"/>
          <p:nvPr/>
        </p:nvSpPr>
        <p:spPr>
          <a:xfrm>
            <a:off x="2564990" y="586233"/>
            <a:ext cx="706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OM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يجب أن نعرف </a:t>
            </a:r>
            <a:r>
              <a:rPr lang="ar-OM" sz="4000" b="1" dirty="0" err="1">
                <a:latin typeface="Tajawal" panose="00000500000000000000" pitchFamily="2" charset="-78"/>
                <a:cs typeface="Tajawal" panose="00000500000000000000" pitchFamily="2" charset="-78"/>
              </a:rPr>
              <a:t>الـ</a:t>
            </a:r>
            <a:r>
              <a:rPr lang="ar-OM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 </a:t>
            </a:r>
            <a:r>
              <a:rPr lang="en-US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error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065B7F-A2A5-FCA9-2DEB-6FAF52DC1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12" y="1921254"/>
            <a:ext cx="5905988" cy="3897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659D14-6DB8-7C59-DBD9-9AF4E061AE93}"/>
                  </a:ext>
                </a:extLst>
              </p:cNvPr>
              <p:cNvSpPr txBox="1"/>
              <p:nvPr/>
            </p:nvSpPr>
            <p:spPr>
              <a:xfrm>
                <a:off x="6727766" y="2474422"/>
                <a:ext cx="4760421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659D14-6DB8-7C59-DBD9-9AF4E061A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766" y="2474422"/>
                <a:ext cx="4760421" cy="1436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03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BD595D-2DC5-8624-9DE9-5EE860169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254" y="1436716"/>
            <a:ext cx="9725491" cy="4288219"/>
          </a:xfrm>
          <a:prstGeom prst="rect">
            <a:avLst/>
          </a:prstGeom>
        </p:spPr>
      </p:pic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3D9EB7B-6B48-52FC-08E2-8C2945B4DB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5309078"/>
            <a:ext cx="1732421" cy="15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50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8002A-C9C8-30B3-F5DF-2618792D229A}"/>
              </a:ext>
            </a:extLst>
          </p:cNvPr>
          <p:cNvSpPr txBox="1"/>
          <p:nvPr/>
        </p:nvSpPr>
        <p:spPr>
          <a:xfrm>
            <a:off x="2564990" y="586233"/>
            <a:ext cx="706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OM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يجب أن نعرف </a:t>
            </a:r>
            <a:r>
              <a:rPr lang="ar-OM" sz="4000" b="1" dirty="0" err="1">
                <a:latin typeface="Tajawal" panose="00000500000000000000" pitchFamily="2" charset="-78"/>
                <a:cs typeface="Tajawal" panose="00000500000000000000" pitchFamily="2" charset="-78"/>
              </a:rPr>
              <a:t>الـ</a:t>
            </a:r>
            <a:r>
              <a:rPr lang="ar-OM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 </a:t>
            </a:r>
            <a:r>
              <a:rPr lang="en-US" sz="4000" b="1" dirty="0">
                <a:latin typeface="Tajawal" panose="00000500000000000000" pitchFamily="2" charset="-78"/>
                <a:cs typeface="Tajawal" panose="00000500000000000000" pitchFamily="2" charset="-78"/>
              </a:rPr>
              <a:t>error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065B7F-A2A5-FCA9-2DEB-6FAF52DC1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12" y="1921254"/>
            <a:ext cx="5905988" cy="3897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659D14-6DB8-7C59-DBD9-9AF4E061AE93}"/>
                  </a:ext>
                </a:extLst>
              </p:cNvPr>
              <p:cNvSpPr txBox="1"/>
              <p:nvPr/>
            </p:nvSpPr>
            <p:spPr>
              <a:xfrm>
                <a:off x="6727766" y="2474422"/>
                <a:ext cx="4760421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659D14-6DB8-7C59-DBD9-9AF4E061A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766" y="2474422"/>
                <a:ext cx="4760421" cy="1436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901784A-A610-6612-EC80-881C643BC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717" y="4339353"/>
            <a:ext cx="5197290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42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8002A-C9C8-30B3-F5DF-2618792D229A}"/>
              </a:ext>
            </a:extLst>
          </p:cNvPr>
          <p:cNvSpPr txBox="1"/>
          <p:nvPr/>
        </p:nvSpPr>
        <p:spPr>
          <a:xfrm>
            <a:off x="1551039" y="2551837"/>
            <a:ext cx="8657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OM" sz="5400" b="1" dirty="0">
                <a:latin typeface="Tajawal" panose="00000500000000000000" pitchFamily="2" charset="-78"/>
                <a:cs typeface="Tajawal" panose="00000500000000000000" pitchFamily="2" charset="-78"/>
              </a:rPr>
              <a:t>إلى هنا تمكننا من حساب </a:t>
            </a:r>
            <a:r>
              <a:rPr lang="ar-OM" sz="5400" b="1" dirty="0" err="1">
                <a:latin typeface="Tajawal" panose="00000500000000000000" pitchFamily="2" charset="-78"/>
                <a:cs typeface="Tajawal" panose="00000500000000000000" pitchFamily="2" charset="-78"/>
              </a:rPr>
              <a:t>الـ</a:t>
            </a:r>
            <a:r>
              <a:rPr lang="en-US" sz="5400" b="1" dirty="0">
                <a:latin typeface="Tajawal" panose="00000500000000000000" pitchFamily="2" charset="-78"/>
                <a:cs typeface="Tajawal" panose="00000500000000000000" pitchFamily="2" charset="-78"/>
              </a:rPr>
              <a:t>error</a:t>
            </a:r>
            <a:r>
              <a:rPr lang="ar-OM" sz="5400" b="1" dirty="0">
                <a:latin typeface="Tajawal" panose="00000500000000000000" pitchFamily="2" charset="-78"/>
                <a:cs typeface="Tajawal" panose="00000500000000000000" pitchFamily="2" charset="-78"/>
              </a:rPr>
              <a:t> ...</a:t>
            </a:r>
            <a:endParaRPr lang="en-US" sz="5400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75468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2216BE-3654-16AE-CD4E-6C7633F68BF7}"/>
              </a:ext>
            </a:extLst>
          </p:cNvPr>
          <p:cNvSpPr txBox="1"/>
          <p:nvPr/>
        </p:nvSpPr>
        <p:spPr>
          <a:xfrm>
            <a:off x="8259096" y="442452"/>
            <a:ext cx="2890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OM" sz="4800" dirty="0">
                <a:latin typeface="Tajawal" panose="00000500000000000000" pitchFamily="2" charset="-78"/>
                <a:cs typeface="Tajawal" panose="00000500000000000000" pitchFamily="2" charset="-78"/>
              </a:rPr>
              <a:t>السؤال:</a:t>
            </a:r>
            <a:endParaRPr lang="en-US" sz="28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88002A-C9C8-30B3-F5DF-2618792D229A}"/>
              </a:ext>
            </a:extLst>
          </p:cNvPr>
          <p:cNvSpPr txBox="1"/>
          <p:nvPr/>
        </p:nvSpPr>
        <p:spPr>
          <a:xfrm>
            <a:off x="1767348" y="1273449"/>
            <a:ext cx="86573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OM" sz="6600" b="1" dirty="0">
                <a:latin typeface="Tajawal" panose="00000500000000000000" pitchFamily="2" charset="-78"/>
                <a:cs typeface="Tajawal" panose="00000500000000000000" pitchFamily="2" charset="-78"/>
              </a:rPr>
              <a:t>كيف نقلل من قيمة هذا </a:t>
            </a:r>
            <a:r>
              <a:rPr lang="ar-OM" sz="6600" b="1" dirty="0" err="1">
                <a:latin typeface="Tajawal" panose="00000500000000000000" pitchFamily="2" charset="-78"/>
                <a:cs typeface="Tajawal" panose="00000500000000000000" pitchFamily="2" charset="-78"/>
              </a:rPr>
              <a:t>الـ</a:t>
            </a:r>
            <a:r>
              <a:rPr lang="en-US" sz="6600" b="1" dirty="0">
                <a:latin typeface="Tajawal" panose="00000500000000000000" pitchFamily="2" charset="-78"/>
                <a:cs typeface="Tajawal" panose="00000500000000000000" pitchFamily="2" charset="-78"/>
              </a:rPr>
              <a:t> error</a:t>
            </a:r>
            <a:r>
              <a:rPr lang="ar-OM" sz="6600" b="1" dirty="0">
                <a:latin typeface="Tajawal" panose="00000500000000000000" pitchFamily="2" charset="-78"/>
                <a:cs typeface="Tajawal" panose="00000500000000000000" pitchFamily="2" charset="-78"/>
              </a:rPr>
              <a:t> ؟</a:t>
            </a:r>
            <a:endParaRPr lang="en-US" sz="4000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ABF6556-3DAF-B1A7-D930-F3D07449D0B4}"/>
                  </a:ext>
                </a:extLst>
              </p:cNvPr>
              <p:cNvSpPr txBox="1"/>
              <p:nvPr/>
            </p:nvSpPr>
            <p:spPr>
              <a:xfrm>
                <a:off x="3827250" y="3397107"/>
                <a:ext cx="4760421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ABF6556-3DAF-B1A7-D930-F3D07449D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250" y="3397107"/>
                <a:ext cx="4760421" cy="1436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905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2216BE-3654-16AE-CD4E-6C7633F68BF7}"/>
              </a:ext>
            </a:extLst>
          </p:cNvPr>
          <p:cNvSpPr txBox="1"/>
          <p:nvPr/>
        </p:nvSpPr>
        <p:spPr>
          <a:xfrm>
            <a:off x="8259096" y="442452"/>
            <a:ext cx="2890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OM" sz="4800" dirty="0">
                <a:latin typeface="Tajawal" panose="00000500000000000000" pitchFamily="2" charset="-78"/>
                <a:cs typeface="Tajawal" panose="00000500000000000000" pitchFamily="2" charset="-78"/>
              </a:rPr>
              <a:t>السؤال:</a:t>
            </a:r>
            <a:endParaRPr lang="en-US" sz="28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88002A-C9C8-30B3-F5DF-2618792D229A}"/>
              </a:ext>
            </a:extLst>
          </p:cNvPr>
          <p:cNvSpPr txBox="1"/>
          <p:nvPr/>
        </p:nvSpPr>
        <p:spPr>
          <a:xfrm>
            <a:off x="1767348" y="1273449"/>
            <a:ext cx="86573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OM" sz="6600" b="1" dirty="0">
                <a:latin typeface="Tajawal" panose="00000500000000000000" pitchFamily="2" charset="-78"/>
                <a:cs typeface="Tajawal" panose="00000500000000000000" pitchFamily="2" charset="-78"/>
              </a:rPr>
              <a:t>كيف نقلل من قيمة هذا </a:t>
            </a:r>
            <a:r>
              <a:rPr lang="ar-OM" sz="6600" b="1" dirty="0" err="1">
                <a:latin typeface="Tajawal" panose="00000500000000000000" pitchFamily="2" charset="-78"/>
                <a:cs typeface="Tajawal" panose="00000500000000000000" pitchFamily="2" charset="-78"/>
              </a:rPr>
              <a:t>الـ</a:t>
            </a:r>
            <a:r>
              <a:rPr lang="en-US" sz="6600" b="1" dirty="0">
                <a:latin typeface="Tajawal" panose="00000500000000000000" pitchFamily="2" charset="-78"/>
                <a:cs typeface="Tajawal" panose="00000500000000000000" pitchFamily="2" charset="-78"/>
              </a:rPr>
              <a:t> error</a:t>
            </a:r>
            <a:r>
              <a:rPr lang="ar-OM" sz="6600" b="1" dirty="0">
                <a:latin typeface="Tajawal" panose="00000500000000000000" pitchFamily="2" charset="-78"/>
                <a:cs typeface="Tajawal" panose="00000500000000000000" pitchFamily="2" charset="-78"/>
              </a:rPr>
              <a:t> ؟</a:t>
            </a:r>
            <a:endParaRPr lang="en-US" sz="4000" b="1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9DDEF-1882-2614-FC8B-8952F0B78F60}"/>
              </a:ext>
            </a:extLst>
          </p:cNvPr>
          <p:cNvSpPr txBox="1"/>
          <p:nvPr/>
        </p:nvSpPr>
        <p:spPr>
          <a:xfrm>
            <a:off x="4483509" y="4916130"/>
            <a:ext cx="6902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OM" sz="4800" dirty="0">
                <a:latin typeface="Tajawal" panose="00000500000000000000" pitchFamily="2" charset="-78"/>
                <a:cs typeface="Tajawal" panose="00000500000000000000" pitchFamily="2" charset="-78"/>
              </a:rPr>
              <a:t>نأتي إلى الرياضيات 🙂</a:t>
            </a:r>
            <a:endParaRPr lang="en-US" sz="28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0F6A4-F9EF-3474-DC56-4CC401438FD7}"/>
              </a:ext>
            </a:extLst>
          </p:cNvPr>
          <p:cNvSpPr txBox="1"/>
          <p:nvPr/>
        </p:nvSpPr>
        <p:spPr>
          <a:xfrm>
            <a:off x="2133601" y="5947462"/>
            <a:ext cx="8809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OM" sz="4800" dirty="0">
                <a:latin typeface="Tajawal" panose="00000500000000000000" pitchFamily="2" charset="-78"/>
                <a:cs typeface="Tajawal" panose="00000500000000000000" pitchFamily="2" charset="-78"/>
              </a:rPr>
              <a:t>تتذكرون الاشتقاق؟ </a:t>
            </a:r>
            <a:r>
              <a:rPr lang="en-US" sz="4800" dirty="0">
                <a:latin typeface="Tajawal" panose="00000500000000000000" pitchFamily="2" charset="-78"/>
                <a:cs typeface="Tajawal" panose="00000500000000000000" pitchFamily="2" charset="-78"/>
              </a:rPr>
              <a:t>Derivatives</a:t>
            </a:r>
            <a:endParaRPr lang="en-US" sz="28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62B0DB-46F7-01F8-BF9A-AA34AA69D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979" y="5558129"/>
            <a:ext cx="798202" cy="12203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DAAA68-E149-3117-DC9A-6B99E6908EC1}"/>
                  </a:ext>
                </a:extLst>
              </p:cNvPr>
              <p:cNvSpPr txBox="1"/>
              <p:nvPr/>
            </p:nvSpPr>
            <p:spPr>
              <a:xfrm>
                <a:off x="3827250" y="3397107"/>
                <a:ext cx="4760421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DAAA68-E149-3117-DC9A-6B99E6908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250" y="3397107"/>
                <a:ext cx="4760421" cy="1436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B5EFD90-B76A-CFE4-3B1F-0FD623A98882}"/>
              </a:ext>
            </a:extLst>
          </p:cNvPr>
          <p:cNvSpPr txBox="1"/>
          <p:nvPr/>
        </p:nvSpPr>
        <p:spPr>
          <a:xfrm>
            <a:off x="88490" y="5947462"/>
            <a:ext cx="217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96AD8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(Partial Derivatives)</a:t>
            </a:r>
          </a:p>
        </p:txBody>
      </p:sp>
    </p:spTree>
    <p:extLst>
      <p:ext uri="{BB962C8B-B14F-4D97-AF65-F5344CB8AC3E}">
        <p14:creationId xmlns:p14="http://schemas.microsoft.com/office/powerpoint/2010/main" val="6164816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DAAA68-E149-3117-DC9A-6B99E6908EC1}"/>
                  </a:ext>
                </a:extLst>
              </p:cNvPr>
              <p:cNvSpPr txBox="1"/>
              <p:nvPr/>
            </p:nvSpPr>
            <p:spPr>
              <a:xfrm>
                <a:off x="2509682" y="2495062"/>
                <a:ext cx="6799006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smtClean="0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 smtClean="0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 smtClean="0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DAAA68-E149-3117-DC9A-6B99E6908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82" y="2495062"/>
                <a:ext cx="6799006" cy="1436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02138F-FE9E-C3BF-8A7A-A5064C1559F6}"/>
                  </a:ext>
                </a:extLst>
              </p:cNvPr>
              <p:cNvSpPr txBox="1"/>
              <p:nvPr/>
            </p:nvSpPr>
            <p:spPr>
              <a:xfrm>
                <a:off x="8849523" y="1398330"/>
                <a:ext cx="267589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>
                              <a:solidFill>
                                <a:srgbClr val="996AD8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02138F-FE9E-C3BF-8A7A-A5064C155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523" y="1398330"/>
                <a:ext cx="2675899" cy="400110"/>
              </a:xfrm>
              <a:prstGeom prst="rect">
                <a:avLst/>
              </a:prstGeom>
              <a:blipFill>
                <a:blip r:embed="rId4"/>
                <a:stretch>
                  <a:fillRect t="-6061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EC5D9-29EB-0101-12C2-6472E8CD1BF6}"/>
                  </a:ext>
                </a:extLst>
              </p:cNvPr>
              <p:cNvSpPr txBox="1"/>
              <p:nvPr/>
            </p:nvSpPr>
            <p:spPr>
              <a:xfrm>
                <a:off x="3528977" y="899779"/>
                <a:ext cx="4760421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3200" i="1" smtClean="0">
                                          <a:solidFill>
                                            <a:srgbClr val="996AD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996AD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 smtClean="0">
                                          <a:solidFill>
                                            <a:srgbClr val="996AD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996AD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EC5D9-29EB-0101-12C2-6472E8CD1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977" y="899779"/>
                <a:ext cx="4760421" cy="14366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BF912C-577D-6BE7-0E37-E01D77408440}"/>
                  </a:ext>
                </a:extLst>
              </p:cNvPr>
              <p:cNvSpPr txBox="1"/>
              <p:nvPr/>
            </p:nvSpPr>
            <p:spPr>
              <a:xfrm>
                <a:off x="1346392" y="4136922"/>
                <a:ext cx="912558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ar-OM" sz="4800" dirty="0">
                    <a:latin typeface="Tajawal" panose="00000500000000000000" pitchFamily="2" charset="-78"/>
                    <a:cs typeface="Tajawal" panose="00000500000000000000" pitchFamily="2" charset="-78"/>
                  </a:rPr>
                  <a:t>الهدف هو أن نجد قيم</a:t>
                </a:r>
                <a:r>
                  <a:rPr lang="en-US" sz="4800" dirty="0">
                    <a:solidFill>
                      <a:srgbClr val="996AD8"/>
                    </a:solidFill>
                  </a:rPr>
                  <a:t>  </a:t>
                </a:r>
                <a:r>
                  <a:rPr lang="ar-OM" sz="4800" dirty="0">
                    <a:solidFill>
                      <a:srgbClr val="996AD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ar-OM" sz="4800" b="0" i="0" smtClean="0">
                        <a:solidFill>
                          <a:srgbClr val="996AD8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4800" i="1">
                            <a:solidFill>
                              <a:srgbClr val="996AD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OM" sz="4800" b="0" i="1" smtClean="0">
                            <a:solidFill>
                              <a:srgbClr val="996AD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800" i="1">
                            <a:solidFill>
                              <a:srgbClr val="996AD8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4800" i="1">
                            <a:solidFill>
                              <a:srgbClr val="996AD8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OM" sz="4800" dirty="0">
                    <a:latin typeface="Tajawal" panose="00000500000000000000" pitchFamily="2" charset="-78"/>
                    <a:cs typeface="Tajawal" panose="00000500000000000000" pitchFamily="2" charset="-78"/>
                  </a:rPr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rgbClr val="996AD8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4800" i="1">
                            <a:solidFill>
                              <a:srgbClr val="996AD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OM" sz="4800" dirty="0">
                    <a:latin typeface="Tajawal" panose="00000500000000000000" pitchFamily="2" charset="-78"/>
                    <a:cs typeface="Tajawal" panose="00000500000000000000" pitchFamily="2" charset="-78"/>
                  </a:rPr>
                  <a:t> بحيث تقلل من قيمة </a:t>
                </a:r>
                <a:r>
                  <a:rPr lang="en-US" sz="4800" dirty="0">
                    <a:solidFill>
                      <a:srgbClr val="996AD8"/>
                    </a:solidFill>
                    <a:latin typeface="Tajawal" panose="00000500000000000000" pitchFamily="2" charset="-78"/>
                    <a:cs typeface="Tajawal" panose="00000500000000000000" pitchFamily="2" charset="-78"/>
                  </a:rPr>
                  <a:t>J</a:t>
                </a:r>
                <a:endParaRPr lang="en-US" sz="2800" dirty="0">
                  <a:solidFill>
                    <a:srgbClr val="996AD8"/>
                  </a:solidFill>
                  <a:latin typeface="Tajawal" panose="00000500000000000000" pitchFamily="2" charset="-78"/>
                  <a:cs typeface="Tajawal" panose="00000500000000000000" pitchFamily="2" charset="-78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BF912C-577D-6BE7-0E37-E01D77408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392" y="4136922"/>
                <a:ext cx="9125587" cy="1569660"/>
              </a:xfrm>
              <a:prstGeom prst="rect">
                <a:avLst/>
              </a:prstGeom>
              <a:blipFill>
                <a:blip r:embed="rId6"/>
                <a:stretch>
                  <a:fillRect t="-12062" b="-2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7263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AAB9E3-CF81-8178-8415-99DC52E90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704" y="1790297"/>
            <a:ext cx="5206591" cy="4465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F30904-8249-66B9-09D4-2E6E53394DE5}"/>
                  </a:ext>
                </a:extLst>
              </p:cNvPr>
              <p:cNvSpPr txBox="1"/>
              <p:nvPr/>
            </p:nvSpPr>
            <p:spPr>
              <a:xfrm>
                <a:off x="2546558" y="353622"/>
                <a:ext cx="6799006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smtClean="0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 smtClean="0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F30904-8249-66B9-09D4-2E6E53394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558" y="353622"/>
                <a:ext cx="6799006" cy="1436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5183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th behind Gradient Descent. Full code in… | by Saishruthi Swaminathan |  Medium">
            <a:extLst>
              <a:ext uri="{FF2B5EF4-FFF2-40B4-BE49-F238E27FC236}">
                <a16:creationId xmlns:a16="http://schemas.microsoft.com/office/drawing/2014/main" id="{96F23C8D-A7AC-C7E5-B4AC-CDE15E801C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0"/>
          <a:stretch/>
        </p:blipFill>
        <p:spPr bwMode="auto">
          <a:xfrm>
            <a:off x="2155803" y="1186016"/>
            <a:ext cx="8046647" cy="448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46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8115A0-9C9B-5A15-B9EF-9CC25BCB121C}"/>
                  </a:ext>
                </a:extLst>
              </p:cNvPr>
              <p:cNvSpPr txBox="1"/>
              <p:nvPr/>
            </p:nvSpPr>
            <p:spPr>
              <a:xfrm>
                <a:off x="2696497" y="610477"/>
                <a:ext cx="6799006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smtClean="0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 smtClean="0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 smtClean="0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8115A0-9C9B-5A15-B9EF-9CC25BCB1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497" y="610477"/>
                <a:ext cx="6799006" cy="1436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12E848-4E1F-C150-A3CD-AE2EE119BB26}"/>
                  </a:ext>
                </a:extLst>
              </p:cNvPr>
              <p:cNvSpPr txBox="1"/>
              <p:nvPr/>
            </p:nvSpPr>
            <p:spPr>
              <a:xfrm>
                <a:off x="-254875" y="2723458"/>
                <a:ext cx="6463862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endChr m:val="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 smtClean="0">
                                                  <a:solidFill>
                                                    <a:srgbClr val="996AD8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sz="2000" i="0" smtClean="0">
                                              <a:solidFill>
                                                <a:srgbClr val="996AD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0">
                                                  <a:latin typeface="Cambria Math" panose="02040503050406030204" pitchFamily="18" charset="0"/>
                                                </a:rPr>
                                                <m:t>ⅈ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12E848-4E1F-C150-A3CD-AE2EE119B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4875" y="2723458"/>
                <a:ext cx="6463862" cy="9326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0F93C8-A717-1CCD-97E8-B69748E83141}"/>
                  </a:ext>
                </a:extLst>
              </p:cNvPr>
              <p:cNvSpPr txBox="1"/>
              <p:nvPr/>
            </p:nvSpPr>
            <p:spPr>
              <a:xfrm>
                <a:off x="215463" y="4146849"/>
                <a:ext cx="5523186" cy="1100558"/>
              </a:xfrm>
              <a:custGeom>
                <a:avLst/>
                <a:gdLst>
                  <a:gd name="connsiteX0" fmla="*/ 0 w 5523186"/>
                  <a:gd name="connsiteY0" fmla="*/ 0 h 1100558"/>
                  <a:gd name="connsiteX1" fmla="*/ 800862 w 5523186"/>
                  <a:gd name="connsiteY1" fmla="*/ 0 h 1100558"/>
                  <a:gd name="connsiteX2" fmla="*/ 1325565 w 5523186"/>
                  <a:gd name="connsiteY2" fmla="*/ 0 h 1100558"/>
                  <a:gd name="connsiteX3" fmla="*/ 1960731 w 5523186"/>
                  <a:gd name="connsiteY3" fmla="*/ 0 h 1100558"/>
                  <a:gd name="connsiteX4" fmla="*/ 2595897 w 5523186"/>
                  <a:gd name="connsiteY4" fmla="*/ 0 h 1100558"/>
                  <a:gd name="connsiteX5" fmla="*/ 3120600 w 5523186"/>
                  <a:gd name="connsiteY5" fmla="*/ 0 h 1100558"/>
                  <a:gd name="connsiteX6" fmla="*/ 3866230 w 5523186"/>
                  <a:gd name="connsiteY6" fmla="*/ 0 h 1100558"/>
                  <a:gd name="connsiteX7" fmla="*/ 4556628 w 5523186"/>
                  <a:gd name="connsiteY7" fmla="*/ 0 h 1100558"/>
                  <a:gd name="connsiteX8" fmla="*/ 5523186 w 5523186"/>
                  <a:gd name="connsiteY8" fmla="*/ 0 h 1100558"/>
                  <a:gd name="connsiteX9" fmla="*/ 5523186 w 5523186"/>
                  <a:gd name="connsiteY9" fmla="*/ 517262 h 1100558"/>
                  <a:gd name="connsiteX10" fmla="*/ 5523186 w 5523186"/>
                  <a:gd name="connsiteY10" fmla="*/ 1100558 h 1100558"/>
                  <a:gd name="connsiteX11" fmla="*/ 4998483 w 5523186"/>
                  <a:gd name="connsiteY11" fmla="*/ 1100558 h 1100558"/>
                  <a:gd name="connsiteX12" fmla="*/ 4252853 w 5523186"/>
                  <a:gd name="connsiteY12" fmla="*/ 1100558 h 1100558"/>
                  <a:gd name="connsiteX13" fmla="*/ 3728151 w 5523186"/>
                  <a:gd name="connsiteY13" fmla="*/ 1100558 h 1100558"/>
                  <a:gd name="connsiteX14" fmla="*/ 3148216 w 5523186"/>
                  <a:gd name="connsiteY14" fmla="*/ 1100558 h 1100558"/>
                  <a:gd name="connsiteX15" fmla="*/ 2513050 w 5523186"/>
                  <a:gd name="connsiteY15" fmla="*/ 1100558 h 1100558"/>
                  <a:gd name="connsiteX16" fmla="*/ 1933115 w 5523186"/>
                  <a:gd name="connsiteY16" fmla="*/ 1100558 h 1100558"/>
                  <a:gd name="connsiteX17" fmla="*/ 1297949 w 5523186"/>
                  <a:gd name="connsiteY17" fmla="*/ 1100558 h 1100558"/>
                  <a:gd name="connsiteX18" fmla="*/ 718014 w 5523186"/>
                  <a:gd name="connsiteY18" fmla="*/ 1100558 h 1100558"/>
                  <a:gd name="connsiteX19" fmla="*/ 0 w 5523186"/>
                  <a:gd name="connsiteY19" fmla="*/ 1100558 h 1100558"/>
                  <a:gd name="connsiteX20" fmla="*/ 0 w 5523186"/>
                  <a:gd name="connsiteY20" fmla="*/ 550279 h 1100558"/>
                  <a:gd name="connsiteX21" fmla="*/ 0 w 5523186"/>
                  <a:gd name="connsiteY21" fmla="*/ 0 h 110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523186" h="1100558" extrusionOk="0">
                    <a:moveTo>
                      <a:pt x="0" y="0"/>
                    </a:moveTo>
                    <a:cubicBezTo>
                      <a:pt x="300529" y="22015"/>
                      <a:pt x="420589" y="-24667"/>
                      <a:pt x="800862" y="0"/>
                    </a:cubicBezTo>
                    <a:cubicBezTo>
                      <a:pt x="1181135" y="24667"/>
                      <a:pt x="1133901" y="-12009"/>
                      <a:pt x="1325565" y="0"/>
                    </a:cubicBezTo>
                    <a:cubicBezTo>
                      <a:pt x="1517229" y="12009"/>
                      <a:pt x="1719106" y="-17800"/>
                      <a:pt x="1960731" y="0"/>
                    </a:cubicBezTo>
                    <a:cubicBezTo>
                      <a:pt x="2202356" y="17800"/>
                      <a:pt x="2339191" y="-27296"/>
                      <a:pt x="2595897" y="0"/>
                    </a:cubicBezTo>
                    <a:cubicBezTo>
                      <a:pt x="2852603" y="27296"/>
                      <a:pt x="2976332" y="-19743"/>
                      <a:pt x="3120600" y="0"/>
                    </a:cubicBezTo>
                    <a:cubicBezTo>
                      <a:pt x="3264868" y="19743"/>
                      <a:pt x="3562617" y="27910"/>
                      <a:pt x="3866230" y="0"/>
                    </a:cubicBezTo>
                    <a:cubicBezTo>
                      <a:pt x="4169843" y="-27910"/>
                      <a:pt x="4390617" y="-5518"/>
                      <a:pt x="4556628" y="0"/>
                    </a:cubicBezTo>
                    <a:cubicBezTo>
                      <a:pt x="4722639" y="5518"/>
                      <a:pt x="5071718" y="-9635"/>
                      <a:pt x="5523186" y="0"/>
                    </a:cubicBezTo>
                    <a:cubicBezTo>
                      <a:pt x="5545314" y="255808"/>
                      <a:pt x="5515340" y="406416"/>
                      <a:pt x="5523186" y="517262"/>
                    </a:cubicBezTo>
                    <a:cubicBezTo>
                      <a:pt x="5531032" y="628108"/>
                      <a:pt x="5549602" y="931335"/>
                      <a:pt x="5523186" y="1100558"/>
                    </a:cubicBezTo>
                    <a:cubicBezTo>
                      <a:pt x="5328444" y="1097752"/>
                      <a:pt x="5114583" y="1119157"/>
                      <a:pt x="4998483" y="1100558"/>
                    </a:cubicBezTo>
                    <a:cubicBezTo>
                      <a:pt x="4882383" y="1081959"/>
                      <a:pt x="4513273" y="1077836"/>
                      <a:pt x="4252853" y="1100558"/>
                    </a:cubicBezTo>
                    <a:cubicBezTo>
                      <a:pt x="3992433" y="1123281"/>
                      <a:pt x="3849363" y="1093693"/>
                      <a:pt x="3728151" y="1100558"/>
                    </a:cubicBezTo>
                    <a:cubicBezTo>
                      <a:pt x="3606939" y="1107423"/>
                      <a:pt x="3325890" y="1091113"/>
                      <a:pt x="3148216" y="1100558"/>
                    </a:cubicBezTo>
                    <a:cubicBezTo>
                      <a:pt x="2970542" y="1110003"/>
                      <a:pt x="2829861" y="1093641"/>
                      <a:pt x="2513050" y="1100558"/>
                    </a:cubicBezTo>
                    <a:cubicBezTo>
                      <a:pt x="2196239" y="1107475"/>
                      <a:pt x="2099840" y="1121662"/>
                      <a:pt x="1933115" y="1100558"/>
                    </a:cubicBezTo>
                    <a:cubicBezTo>
                      <a:pt x="1766391" y="1079454"/>
                      <a:pt x="1587454" y="1127096"/>
                      <a:pt x="1297949" y="1100558"/>
                    </a:cubicBezTo>
                    <a:cubicBezTo>
                      <a:pt x="1008444" y="1074020"/>
                      <a:pt x="908332" y="1073127"/>
                      <a:pt x="718014" y="1100558"/>
                    </a:cubicBezTo>
                    <a:cubicBezTo>
                      <a:pt x="527697" y="1127989"/>
                      <a:pt x="260612" y="1112889"/>
                      <a:pt x="0" y="1100558"/>
                    </a:cubicBezTo>
                    <a:cubicBezTo>
                      <a:pt x="26482" y="858168"/>
                      <a:pt x="-22721" y="787585"/>
                      <a:pt x="0" y="550279"/>
                    </a:cubicBezTo>
                    <a:cubicBezTo>
                      <a:pt x="22721" y="312973"/>
                      <a:pt x="-25417" y="212796"/>
                      <a:pt x="0" y="0"/>
                    </a:cubicBezTo>
                    <a:close/>
                  </a:path>
                </a:pathLst>
              </a:custGeom>
              <a:noFill/>
              <a:ln w="28575">
                <a:solidFill>
                  <a:srgbClr val="664797"/>
                </a:solidFill>
                <a:extLst>
                  <a:ext uri="{C807C97D-BFC1-408E-A445-0C87EB9F89A2}">
                    <ask:lineSketchStyleProps xmlns:ask="http://schemas.microsoft.com/office/drawing/2018/sketchyshapes" sd="414578267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2400" i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0F93C8-A717-1CCD-97E8-B69748E83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3" y="4146849"/>
                <a:ext cx="5523186" cy="11005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664797"/>
                </a:solidFill>
                <a:extLst>
                  <a:ext uri="{C807C97D-BFC1-408E-A445-0C87EB9F89A2}">
                    <ask:lineSketchStyleProps xmlns:ask="http://schemas.microsoft.com/office/drawing/2018/sketchyshapes" sd="414578267">
                      <a:custGeom>
                        <a:avLst/>
                        <a:gdLst>
                          <a:gd name="connsiteX0" fmla="*/ 0 w 5523186"/>
                          <a:gd name="connsiteY0" fmla="*/ 0 h 1100558"/>
                          <a:gd name="connsiteX1" fmla="*/ 800862 w 5523186"/>
                          <a:gd name="connsiteY1" fmla="*/ 0 h 1100558"/>
                          <a:gd name="connsiteX2" fmla="*/ 1325565 w 5523186"/>
                          <a:gd name="connsiteY2" fmla="*/ 0 h 1100558"/>
                          <a:gd name="connsiteX3" fmla="*/ 1960731 w 5523186"/>
                          <a:gd name="connsiteY3" fmla="*/ 0 h 1100558"/>
                          <a:gd name="connsiteX4" fmla="*/ 2595897 w 5523186"/>
                          <a:gd name="connsiteY4" fmla="*/ 0 h 1100558"/>
                          <a:gd name="connsiteX5" fmla="*/ 3120600 w 5523186"/>
                          <a:gd name="connsiteY5" fmla="*/ 0 h 1100558"/>
                          <a:gd name="connsiteX6" fmla="*/ 3866230 w 5523186"/>
                          <a:gd name="connsiteY6" fmla="*/ 0 h 1100558"/>
                          <a:gd name="connsiteX7" fmla="*/ 4556628 w 5523186"/>
                          <a:gd name="connsiteY7" fmla="*/ 0 h 1100558"/>
                          <a:gd name="connsiteX8" fmla="*/ 5523186 w 5523186"/>
                          <a:gd name="connsiteY8" fmla="*/ 0 h 1100558"/>
                          <a:gd name="connsiteX9" fmla="*/ 5523186 w 5523186"/>
                          <a:gd name="connsiteY9" fmla="*/ 517262 h 1100558"/>
                          <a:gd name="connsiteX10" fmla="*/ 5523186 w 5523186"/>
                          <a:gd name="connsiteY10" fmla="*/ 1100558 h 1100558"/>
                          <a:gd name="connsiteX11" fmla="*/ 4998483 w 5523186"/>
                          <a:gd name="connsiteY11" fmla="*/ 1100558 h 1100558"/>
                          <a:gd name="connsiteX12" fmla="*/ 4252853 w 5523186"/>
                          <a:gd name="connsiteY12" fmla="*/ 1100558 h 1100558"/>
                          <a:gd name="connsiteX13" fmla="*/ 3728151 w 5523186"/>
                          <a:gd name="connsiteY13" fmla="*/ 1100558 h 1100558"/>
                          <a:gd name="connsiteX14" fmla="*/ 3148216 w 5523186"/>
                          <a:gd name="connsiteY14" fmla="*/ 1100558 h 1100558"/>
                          <a:gd name="connsiteX15" fmla="*/ 2513050 w 5523186"/>
                          <a:gd name="connsiteY15" fmla="*/ 1100558 h 1100558"/>
                          <a:gd name="connsiteX16" fmla="*/ 1933115 w 5523186"/>
                          <a:gd name="connsiteY16" fmla="*/ 1100558 h 1100558"/>
                          <a:gd name="connsiteX17" fmla="*/ 1297949 w 5523186"/>
                          <a:gd name="connsiteY17" fmla="*/ 1100558 h 1100558"/>
                          <a:gd name="connsiteX18" fmla="*/ 718014 w 5523186"/>
                          <a:gd name="connsiteY18" fmla="*/ 1100558 h 1100558"/>
                          <a:gd name="connsiteX19" fmla="*/ 0 w 5523186"/>
                          <a:gd name="connsiteY19" fmla="*/ 1100558 h 1100558"/>
                          <a:gd name="connsiteX20" fmla="*/ 0 w 5523186"/>
                          <a:gd name="connsiteY20" fmla="*/ 550279 h 1100558"/>
                          <a:gd name="connsiteX21" fmla="*/ 0 w 5523186"/>
                          <a:gd name="connsiteY21" fmla="*/ 0 h 11005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5523186" h="1100558" extrusionOk="0">
                            <a:moveTo>
                              <a:pt x="0" y="0"/>
                            </a:moveTo>
                            <a:cubicBezTo>
                              <a:pt x="300529" y="22015"/>
                              <a:pt x="420589" y="-24667"/>
                              <a:pt x="800862" y="0"/>
                            </a:cubicBezTo>
                            <a:cubicBezTo>
                              <a:pt x="1181135" y="24667"/>
                              <a:pt x="1133901" y="-12009"/>
                              <a:pt x="1325565" y="0"/>
                            </a:cubicBezTo>
                            <a:cubicBezTo>
                              <a:pt x="1517229" y="12009"/>
                              <a:pt x="1719106" y="-17800"/>
                              <a:pt x="1960731" y="0"/>
                            </a:cubicBezTo>
                            <a:cubicBezTo>
                              <a:pt x="2202356" y="17800"/>
                              <a:pt x="2339191" y="-27296"/>
                              <a:pt x="2595897" y="0"/>
                            </a:cubicBezTo>
                            <a:cubicBezTo>
                              <a:pt x="2852603" y="27296"/>
                              <a:pt x="2976332" y="-19743"/>
                              <a:pt x="3120600" y="0"/>
                            </a:cubicBezTo>
                            <a:cubicBezTo>
                              <a:pt x="3264868" y="19743"/>
                              <a:pt x="3562617" y="27910"/>
                              <a:pt x="3866230" y="0"/>
                            </a:cubicBezTo>
                            <a:cubicBezTo>
                              <a:pt x="4169843" y="-27910"/>
                              <a:pt x="4390617" y="-5518"/>
                              <a:pt x="4556628" y="0"/>
                            </a:cubicBezTo>
                            <a:cubicBezTo>
                              <a:pt x="4722639" y="5518"/>
                              <a:pt x="5071718" y="-9635"/>
                              <a:pt x="5523186" y="0"/>
                            </a:cubicBezTo>
                            <a:cubicBezTo>
                              <a:pt x="5545314" y="255808"/>
                              <a:pt x="5515340" y="406416"/>
                              <a:pt x="5523186" y="517262"/>
                            </a:cubicBezTo>
                            <a:cubicBezTo>
                              <a:pt x="5531032" y="628108"/>
                              <a:pt x="5549602" y="931335"/>
                              <a:pt x="5523186" y="1100558"/>
                            </a:cubicBezTo>
                            <a:cubicBezTo>
                              <a:pt x="5328444" y="1097752"/>
                              <a:pt x="5114583" y="1119157"/>
                              <a:pt x="4998483" y="1100558"/>
                            </a:cubicBezTo>
                            <a:cubicBezTo>
                              <a:pt x="4882383" y="1081959"/>
                              <a:pt x="4513273" y="1077836"/>
                              <a:pt x="4252853" y="1100558"/>
                            </a:cubicBezTo>
                            <a:cubicBezTo>
                              <a:pt x="3992433" y="1123281"/>
                              <a:pt x="3849363" y="1093693"/>
                              <a:pt x="3728151" y="1100558"/>
                            </a:cubicBezTo>
                            <a:cubicBezTo>
                              <a:pt x="3606939" y="1107423"/>
                              <a:pt x="3325890" y="1091113"/>
                              <a:pt x="3148216" y="1100558"/>
                            </a:cubicBezTo>
                            <a:cubicBezTo>
                              <a:pt x="2970542" y="1110003"/>
                              <a:pt x="2829861" y="1093641"/>
                              <a:pt x="2513050" y="1100558"/>
                            </a:cubicBezTo>
                            <a:cubicBezTo>
                              <a:pt x="2196239" y="1107475"/>
                              <a:pt x="2099840" y="1121662"/>
                              <a:pt x="1933115" y="1100558"/>
                            </a:cubicBezTo>
                            <a:cubicBezTo>
                              <a:pt x="1766391" y="1079454"/>
                              <a:pt x="1587454" y="1127096"/>
                              <a:pt x="1297949" y="1100558"/>
                            </a:cubicBezTo>
                            <a:cubicBezTo>
                              <a:pt x="1008444" y="1074020"/>
                              <a:pt x="908332" y="1073127"/>
                              <a:pt x="718014" y="1100558"/>
                            </a:cubicBezTo>
                            <a:cubicBezTo>
                              <a:pt x="527697" y="1127989"/>
                              <a:pt x="260612" y="1112889"/>
                              <a:pt x="0" y="1100558"/>
                            </a:cubicBezTo>
                            <a:cubicBezTo>
                              <a:pt x="26482" y="858168"/>
                              <a:pt x="-22721" y="787585"/>
                              <a:pt x="0" y="550279"/>
                            </a:cubicBezTo>
                            <a:cubicBezTo>
                              <a:pt x="22721" y="312973"/>
                              <a:pt x="-25417" y="21279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1F6F41-46D5-3DFB-D39C-A34DCEC3610B}"/>
                  </a:ext>
                </a:extLst>
              </p:cNvPr>
              <p:cNvSpPr txBox="1"/>
              <p:nvPr/>
            </p:nvSpPr>
            <p:spPr>
              <a:xfrm>
                <a:off x="5896303" y="2807520"/>
                <a:ext cx="6096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endChr m:val="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ⅈ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solidFill>
                                                <a:srgbClr val="996AD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996AD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solidFill>
                                                <a:srgbClr val="996AD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1F6F41-46D5-3DFB-D39C-A34DCEC36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303" y="2807520"/>
                <a:ext cx="6096000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A87424-F358-6E93-1A9D-F9A6D6D9B794}"/>
                  </a:ext>
                </a:extLst>
              </p:cNvPr>
              <p:cNvSpPr txBox="1"/>
              <p:nvPr/>
            </p:nvSpPr>
            <p:spPr>
              <a:xfrm>
                <a:off x="6287815" y="4146849"/>
                <a:ext cx="5523186" cy="1100558"/>
              </a:xfrm>
              <a:custGeom>
                <a:avLst/>
                <a:gdLst>
                  <a:gd name="connsiteX0" fmla="*/ 0 w 5523186"/>
                  <a:gd name="connsiteY0" fmla="*/ 0 h 1100558"/>
                  <a:gd name="connsiteX1" fmla="*/ 800862 w 5523186"/>
                  <a:gd name="connsiteY1" fmla="*/ 0 h 1100558"/>
                  <a:gd name="connsiteX2" fmla="*/ 1325565 w 5523186"/>
                  <a:gd name="connsiteY2" fmla="*/ 0 h 1100558"/>
                  <a:gd name="connsiteX3" fmla="*/ 1960731 w 5523186"/>
                  <a:gd name="connsiteY3" fmla="*/ 0 h 1100558"/>
                  <a:gd name="connsiteX4" fmla="*/ 2595897 w 5523186"/>
                  <a:gd name="connsiteY4" fmla="*/ 0 h 1100558"/>
                  <a:gd name="connsiteX5" fmla="*/ 3120600 w 5523186"/>
                  <a:gd name="connsiteY5" fmla="*/ 0 h 1100558"/>
                  <a:gd name="connsiteX6" fmla="*/ 3866230 w 5523186"/>
                  <a:gd name="connsiteY6" fmla="*/ 0 h 1100558"/>
                  <a:gd name="connsiteX7" fmla="*/ 4556628 w 5523186"/>
                  <a:gd name="connsiteY7" fmla="*/ 0 h 1100558"/>
                  <a:gd name="connsiteX8" fmla="*/ 5523186 w 5523186"/>
                  <a:gd name="connsiteY8" fmla="*/ 0 h 1100558"/>
                  <a:gd name="connsiteX9" fmla="*/ 5523186 w 5523186"/>
                  <a:gd name="connsiteY9" fmla="*/ 517262 h 1100558"/>
                  <a:gd name="connsiteX10" fmla="*/ 5523186 w 5523186"/>
                  <a:gd name="connsiteY10" fmla="*/ 1100558 h 1100558"/>
                  <a:gd name="connsiteX11" fmla="*/ 4998483 w 5523186"/>
                  <a:gd name="connsiteY11" fmla="*/ 1100558 h 1100558"/>
                  <a:gd name="connsiteX12" fmla="*/ 4252853 w 5523186"/>
                  <a:gd name="connsiteY12" fmla="*/ 1100558 h 1100558"/>
                  <a:gd name="connsiteX13" fmla="*/ 3728151 w 5523186"/>
                  <a:gd name="connsiteY13" fmla="*/ 1100558 h 1100558"/>
                  <a:gd name="connsiteX14" fmla="*/ 3148216 w 5523186"/>
                  <a:gd name="connsiteY14" fmla="*/ 1100558 h 1100558"/>
                  <a:gd name="connsiteX15" fmla="*/ 2513050 w 5523186"/>
                  <a:gd name="connsiteY15" fmla="*/ 1100558 h 1100558"/>
                  <a:gd name="connsiteX16" fmla="*/ 1933115 w 5523186"/>
                  <a:gd name="connsiteY16" fmla="*/ 1100558 h 1100558"/>
                  <a:gd name="connsiteX17" fmla="*/ 1297949 w 5523186"/>
                  <a:gd name="connsiteY17" fmla="*/ 1100558 h 1100558"/>
                  <a:gd name="connsiteX18" fmla="*/ 718014 w 5523186"/>
                  <a:gd name="connsiteY18" fmla="*/ 1100558 h 1100558"/>
                  <a:gd name="connsiteX19" fmla="*/ 0 w 5523186"/>
                  <a:gd name="connsiteY19" fmla="*/ 1100558 h 1100558"/>
                  <a:gd name="connsiteX20" fmla="*/ 0 w 5523186"/>
                  <a:gd name="connsiteY20" fmla="*/ 550279 h 1100558"/>
                  <a:gd name="connsiteX21" fmla="*/ 0 w 5523186"/>
                  <a:gd name="connsiteY21" fmla="*/ 0 h 110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523186" h="1100558" extrusionOk="0">
                    <a:moveTo>
                      <a:pt x="0" y="0"/>
                    </a:moveTo>
                    <a:cubicBezTo>
                      <a:pt x="300529" y="22015"/>
                      <a:pt x="420589" y="-24667"/>
                      <a:pt x="800862" y="0"/>
                    </a:cubicBezTo>
                    <a:cubicBezTo>
                      <a:pt x="1181135" y="24667"/>
                      <a:pt x="1133901" y="-12009"/>
                      <a:pt x="1325565" y="0"/>
                    </a:cubicBezTo>
                    <a:cubicBezTo>
                      <a:pt x="1517229" y="12009"/>
                      <a:pt x="1719106" y="-17800"/>
                      <a:pt x="1960731" y="0"/>
                    </a:cubicBezTo>
                    <a:cubicBezTo>
                      <a:pt x="2202356" y="17800"/>
                      <a:pt x="2339191" y="-27296"/>
                      <a:pt x="2595897" y="0"/>
                    </a:cubicBezTo>
                    <a:cubicBezTo>
                      <a:pt x="2852603" y="27296"/>
                      <a:pt x="2976332" y="-19743"/>
                      <a:pt x="3120600" y="0"/>
                    </a:cubicBezTo>
                    <a:cubicBezTo>
                      <a:pt x="3264868" y="19743"/>
                      <a:pt x="3562617" y="27910"/>
                      <a:pt x="3866230" y="0"/>
                    </a:cubicBezTo>
                    <a:cubicBezTo>
                      <a:pt x="4169843" y="-27910"/>
                      <a:pt x="4390617" y="-5518"/>
                      <a:pt x="4556628" y="0"/>
                    </a:cubicBezTo>
                    <a:cubicBezTo>
                      <a:pt x="4722639" y="5518"/>
                      <a:pt x="5071718" y="-9635"/>
                      <a:pt x="5523186" y="0"/>
                    </a:cubicBezTo>
                    <a:cubicBezTo>
                      <a:pt x="5545314" y="255808"/>
                      <a:pt x="5515340" y="406416"/>
                      <a:pt x="5523186" y="517262"/>
                    </a:cubicBezTo>
                    <a:cubicBezTo>
                      <a:pt x="5531032" y="628108"/>
                      <a:pt x="5549602" y="931335"/>
                      <a:pt x="5523186" y="1100558"/>
                    </a:cubicBezTo>
                    <a:cubicBezTo>
                      <a:pt x="5328444" y="1097752"/>
                      <a:pt x="5114583" y="1119157"/>
                      <a:pt x="4998483" y="1100558"/>
                    </a:cubicBezTo>
                    <a:cubicBezTo>
                      <a:pt x="4882383" y="1081959"/>
                      <a:pt x="4513273" y="1077836"/>
                      <a:pt x="4252853" y="1100558"/>
                    </a:cubicBezTo>
                    <a:cubicBezTo>
                      <a:pt x="3992433" y="1123281"/>
                      <a:pt x="3849363" y="1093693"/>
                      <a:pt x="3728151" y="1100558"/>
                    </a:cubicBezTo>
                    <a:cubicBezTo>
                      <a:pt x="3606939" y="1107423"/>
                      <a:pt x="3325890" y="1091113"/>
                      <a:pt x="3148216" y="1100558"/>
                    </a:cubicBezTo>
                    <a:cubicBezTo>
                      <a:pt x="2970542" y="1110003"/>
                      <a:pt x="2829861" y="1093641"/>
                      <a:pt x="2513050" y="1100558"/>
                    </a:cubicBezTo>
                    <a:cubicBezTo>
                      <a:pt x="2196239" y="1107475"/>
                      <a:pt x="2099840" y="1121662"/>
                      <a:pt x="1933115" y="1100558"/>
                    </a:cubicBezTo>
                    <a:cubicBezTo>
                      <a:pt x="1766391" y="1079454"/>
                      <a:pt x="1587454" y="1127096"/>
                      <a:pt x="1297949" y="1100558"/>
                    </a:cubicBezTo>
                    <a:cubicBezTo>
                      <a:pt x="1008444" y="1074020"/>
                      <a:pt x="908332" y="1073127"/>
                      <a:pt x="718014" y="1100558"/>
                    </a:cubicBezTo>
                    <a:cubicBezTo>
                      <a:pt x="527697" y="1127989"/>
                      <a:pt x="260612" y="1112889"/>
                      <a:pt x="0" y="1100558"/>
                    </a:cubicBezTo>
                    <a:cubicBezTo>
                      <a:pt x="26482" y="858168"/>
                      <a:pt x="-22721" y="787585"/>
                      <a:pt x="0" y="550279"/>
                    </a:cubicBezTo>
                    <a:cubicBezTo>
                      <a:pt x="22721" y="312973"/>
                      <a:pt x="-25417" y="212796"/>
                      <a:pt x="0" y="0"/>
                    </a:cubicBezTo>
                    <a:close/>
                  </a:path>
                </a:pathLst>
              </a:custGeom>
              <a:noFill/>
              <a:ln w="28575">
                <a:solidFill>
                  <a:srgbClr val="664797"/>
                </a:solidFill>
                <a:extLst>
                  <a:ext uri="{C807C97D-BFC1-408E-A445-0C87EB9F89A2}">
                    <ask:lineSketchStyleProps xmlns:ask="http://schemas.microsoft.com/office/drawing/2018/sketchyshapes" sd="414578267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OM" sz="24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A87424-F358-6E93-1A9D-F9A6D6D9B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815" y="4146849"/>
                <a:ext cx="5523186" cy="11005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664797"/>
                </a:solidFill>
                <a:extLst>
                  <a:ext uri="{C807C97D-BFC1-408E-A445-0C87EB9F89A2}">
                    <ask:lineSketchStyleProps xmlns:ask="http://schemas.microsoft.com/office/drawing/2018/sketchyshapes" sd="414578267">
                      <a:custGeom>
                        <a:avLst/>
                        <a:gdLst>
                          <a:gd name="connsiteX0" fmla="*/ 0 w 5523186"/>
                          <a:gd name="connsiteY0" fmla="*/ 0 h 1100558"/>
                          <a:gd name="connsiteX1" fmla="*/ 800862 w 5523186"/>
                          <a:gd name="connsiteY1" fmla="*/ 0 h 1100558"/>
                          <a:gd name="connsiteX2" fmla="*/ 1325565 w 5523186"/>
                          <a:gd name="connsiteY2" fmla="*/ 0 h 1100558"/>
                          <a:gd name="connsiteX3" fmla="*/ 1960731 w 5523186"/>
                          <a:gd name="connsiteY3" fmla="*/ 0 h 1100558"/>
                          <a:gd name="connsiteX4" fmla="*/ 2595897 w 5523186"/>
                          <a:gd name="connsiteY4" fmla="*/ 0 h 1100558"/>
                          <a:gd name="connsiteX5" fmla="*/ 3120600 w 5523186"/>
                          <a:gd name="connsiteY5" fmla="*/ 0 h 1100558"/>
                          <a:gd name="connsiteX6" fmla="*/ 3866230 w 5523186"/>
                          <a:gd name="connsiteY6" fmla="*/ 0 h 1100558"/>
                          <a:gd name="connsiteX7" fmla="*/ 4556628 w 5523186"/>
                          <a:gd name="connsiteY7" fmla="*/ 0 h 1100558"/>
                          <a:gd name="connsiteX8" fmla="*/ 5523186 w 5523186"/>
                          <a:gd name="connsiteY8" fmla="*/ 0 h 1100558"/>
                          <a:gd name="connsiteX9" fmla="*/ 5523186 w 5523186"/>
                          <a:gd name="connsiteY9" fmla="*/ 517262 h 1100558"/>
                          <a:gd name="connsiteX10" fmla="*/ 5523186 w 5523186"/>
                          <a:gd name="connsiteY10" fmla="*/ 1100558 h 1100558"/>
                          <a:gd name="connsiteX11" fmla="*/ 4998483 w 5523186"/>
                          <a:gd name="connsiteY11" fmla="*/ 1100558 h 1100558"/>
                          <a:gd name="connsiteX12" fmla="*/ 4252853 w 5523186"/>
                          <a:gd name="connsiteY12" fmla="*/ 1100558 h 1100558"/>
                          <a:gd name="connsiteX13" fmla="*/ 3728151 w 5523186"/>
                          <a:gd name="connsiteY13" fmla="*/ 1100558 h 1100558"/>
                          <a:gd name="connsiteX14" fmla="*/ 3148216 w 5523186"/>
                          <a:gd name="connsiteY14" fmla="*/ 1100558 h 1100558"/>
                          <a:gd name="connsiteX15" fmla="*/ 2513050 w 5523186"/>
                          <a:gd name="connsiteY15" fmla="*/ 1100558 h 1100558"/>
                          <a:gd name="connsiteX16" fmla="*/ 1933115 w 5523186"/>
                          <a:gd name="connsiteY16" fmla="*/ 1100558 h 1100558"/>
                          <a:gd name="connsiteX17" fmla="*/ 1297949 w 5523186"/>
                          <a:gd name="connsiteY17" fmla="*/ 1100558 h 1100558"/>
                          <a:gd name="connsiteX18" fmla="*/ 718014 w 5523186"/>
                          <a:gd name="connsiteY18" fmla="*/ 1100558 h 1100558"/>
                          <a:gd name="connsiteX19" fmla="*/ 0 w 5523186"/>
                          <a:gd name="connsiteY19" fmla="*/ 1100558 h 1100558"/>
                          <a:gd name="connsiteX20" fmla="*/ 0 w 5523186"/>
                          <a:gd name="connsiteY20" fmla="*/ 550279 h 1100558"/>
                          <a:gd name="connsiteX21" fmla="*/ 0 w 5523186"/>
                          <a:gd name="connsiteY21" fmla="*/ 0 h 11005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5523186" h="1100558" extrusionOk="0">
                            <a:moveTo>
                              <a:pt x="0" y="0"/>
                            </a:moveTo>
                            <a:cubicBezTo>
                              <a:pt x="300529" y="22015"/>
                              <a:pt x="420589" y="-24667"/>
                              <a:pt x="800862" y="0"/>
                            </a:cubicBezTo>
                            <a:cubicBezTo>
                              <a:pt x="1181135" y="24667"/>
                              <a:pt x="1133901" y="-12009"/>
                              <a:pt x="1325565" y="0"/>
                            </a:cubicBezTo>
                            <a:cubicBezTo>
                              <a:pt x="1517229" y="12009"/>
                              <a:pt x="1719106" y="-17800"/>
                              <a:pt x="1960731" y="0"/>
                            </a:cubicBezTo>
                            <a:cubicBezTo>
                              <a:pt x="2202356" y="17800"/>
                              <a:pt x="2339191" y="-27296"/>
                              <a:pt x="2595897" y="0"/>
                            </a:cubicBezTo>
                            <a:cubicBezTo>
                              <a:pt x="2852603" y="27296"/>
                              <a:pt x="2976332" y="-19743"/>
                              <a:pt x="3120600" y="0"/>
                            </a:cubicBezTo>
                            <a:cubicBezTo>
                              <a:pt x="3264868" y="19743"/>
                              <a:pt x="3562617" y="27910"/>
                              <a:pt x="3866230" y="0"/>
                            </a:cubicBezTo>
                            <a:cubicBezTo>
                              <a:pt x="4169843" y="-27910"/>
                              <a:pt x="4390617" y="-5518"/>
                              <a:pt x="4556628" y="0"/>
                            </a:cubicBezTo>
                            <a:cubicBezTo>
                              <a:pt x="4722639" y="5518"/>
                              <a:pt x="5071718" y="-9635"/>
                              <a:pt x="5523186" y="0"/>
                            </a:cubicBezTo>
                            <a:cubicBezTo>
                              <a:pt x="5545314" y="255808"/>
                              <a:pt x="5515340" y="406416"/>
                              <a:pt x="5523186" y="517262"/>
                            </a:cubicBezTo>
                            <a:cubicBezTo>
                              <a:pt x="5531032" y="628108"/>
                              <a:pt x="5549602" y="931335"/>
                              <a:pt x="5523186" y="1100558"/>
                            </a:cubicBezTo>
                            <a:cubicBezTo>
                              <a:pt x="5328444" y="1097752"/>
                              <a:pt x="5114583" y="1119157"/>
                              <a:pt x="4998483" y="1100558"/>
                            </a:cubicBezTo>
                            <a:cubicBezTo>
                              <a:pt x="4882383" y="1081959"/>
                              <a:pt x="4513273" y="1077836"/>
                              <a:pt x="4252853" y="1100558"/>
                            </a:cubicBezTo>
                            <a:cubicBezTo>
                              <a:pt x="3992433" y="1123281"/>
                              <a:pt x="3849363" y="1093693"/>
                              <a:pt x="3728151" y="1100558"/>
                            </a:cubicBezTo>
                            <a:cubicBezTo>
                              <a:pt x="3606939" y="1107423"/>
                              <a:pt x="3325890" y="1091113"/>
                              <a:pt x="3148216" y="1100558"/>
                            </a:cubicBezTo>
                            <a:cubicBezTo>
                              <a:pt x="2970542" y="1110003"/>
                              <a:pt x="2829861" y="1093641"/>
                              <a:pt x="2513050" y="1100558"/>
                            </a:cubicBezTo>
                            <a:cubicBezTo>
                              <a:pt x="2196239" y="1107475"/>
                              <a:pt x="2099840" y="1121662"/>
                              <a:pt x="1933115" y="1100558"/>
                            </a:cubicBezTo>
                            <a:cubicBezTo>
                              <a:pt x="1766391" y="1079454"/>
                              <a:pt x="1587454" y="1127096"/>
                              <a:pt x="1297949" y="1100558"/>
                            </a:cubicBezTo>
                            <a:cubicBezTo>
                              <a:pt x="1008444" y="1074020"/>
                              <a:pt x="908332" y="1073127"/>
                              <a:pt x="718014" y="1100558"/>
                            </a:cubicBezTo>
                            <a:cubicBezTo>
                              <a:pt x="527697" y="1127989"/>
                              <a:pt x="260612" y="1112889"/>
                              <a:pt x="0" y="1100558"/>
                            </a:cubicBezTo>
                            <a:cubicBezTo>
                              <a:pt x="26482" y="858168"/>
                              <a:pt x="-22721" y="787585"/>
                              <a:pt x="0" y="550279"/>
                            </a:cubicBezTo>
                            <a:cubicBezTo>
                              <a:pt x="22721" y="312973"/>
                              <a:pt x="-25417" y="21279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9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th behind Gradient Descent. Full code in… | by Saishruthi Swaminathan |  Medium">
            <a:extLst>
              <a:ext uri="{FF2B5EF4-FFF2-40B4-BE49-F238E27FC236}">
                <a16:creationId xmlns:a16="http://schemas.microsoft.com/office/drawing/2014/main" id="{57E8F428-4CAD-9E10-2FEB-DEBFA2713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0"/>
          <a:stretch/>
        </p:blipFill>
        <p:spPr bwMode="auto">
          <a:xfrm>
            <a:off x="2690648" y="2947668"/>
            <a:ext cx="7014107" cy="391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7F79C1-8884-1FE4-75CE-7CF40956B142}"/>
                  </a:ext>
                </a:extLst>
              </p:cNvPr>
              <p:cNvSpPr txBox="1"/>
              <p:nvPr/>
            </p:nvSpPr>
            <p:spPr>
              <a:xfrm>
                <a:off x="262759" y="100949"/>
                <a:ext cx="1143525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ar-OM" sz="4800" dirty="0">
                    <a:latin typeface="Tajawal" panose="00000500000000000000" pitchFamily="2" charset="-78"/>
                    <a:cs typeface="Tajawal" panose="00000500000000000000" pitchFamily="2" charset="-78"/>
                  </a:rPr>
                  <a:t>في البداية سنختار قيما عشوائية لـ</a:t>
                </a:r>
                <a:r>
                  <a:rPr lang="en-US" sz="4800" dirty="0">
                    <a:solidFill>
                      <a:srgbClr val="996AD8"/>
                    </a:solidFill>
                  </a:rPr>
                  <a:t>  </a:t>
                </a:r>
                <a:r>
                  <a:rPr lang="ar-OM" sz="4800" dirty="0">
                    <a:solidFill>
                      <a:srgbClr val="996AD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ar-OM" sz="4800" b="0" i="0" smtClean="0">
                        <a:solidFill>
                          <a:srgbClr val="996AD8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4800" i="1">
                            <a:solidFill>
                              <a:srgbClr val="996AD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OM" sz="4800" b="0" i="1" smtClean="0">
                            <a:solidFill>
                              <a:srgbClr val="996AD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800" i="1">
                            <a:solidFill>
                              <a:srgbClr val="996AD8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4800" i="1">
                            <a:solidFill>
                              <a:srgbClr val="996AD8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OM" sz="4800" dirty="0">
                    <a:latin typeface="Tajawal" panose="00000500000000000000" pitchFamily="2" charset="-78"/>
                    <a:cs typeface="Tajawal" panose="00000500000000000000" pitchFamily="2" charset="-78"/>
                  </a:rPr>
                  <a:t> 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rgbClr val="996AD8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4800" i="1">
                            <a:solidFill>
                              <a:srgbClr val="996AD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996AD8"/>
                  </a:solidFill>
                  <a:latin typeface="Tajawal" panose="00000500000000000000" pitchFamily="2" charset="-78"/>
                  <a:cs typeface="Tajawal" panose="00000500000000000000" pitchFamily="2" charset="-78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7F79C1-8884-1FE4-75CE-7CF40956B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59" y="100949"/>
                <a:ext cx="11435254" cy="830997"/>
              </a:xfrm>
              <a:prstGeom prst="rect">
                <a:avLst/>
              </a:prstGeom>
              <a:blipFill>
                <a:blip r:embed="rId4"/>
                <a:stretch>
                  <a:fillRect t="-22794" r="-906" b="-40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54C6FF-07A5-7A63-4EBB-847ABEE6B69A}"/>
                  </a:ext>
                </a:extLst>
              </p:cNvPr>
              <p:cNvSpPr txBox="1"/>
              <p:nvPr/>
            </p:nvSpPr>
            <p:spPr>
              <a:xfrm>
                <a:off x="609600" y="1047886"/>
                <a:ext cx="5028606" cy="1100558"/>
              </a:xfrm>
              <a:custGeom>
                <a:avLst/>
                <a:gdLst>
                  <a:gd name="connsiteX0" fmla="*/ 0 w 5028606"/>
                  <a:gd name="connsiteY0" fmla="*/ 0 h 1100558"/>
                  <a:gd name="connsiteX1" fmla="*/ 477718 w 5028606"/>
                  <a:gd name="connsiteY1" fmla="*/ 0 h 1100558"/>
                  <a:gd name="connsiteX2" fmla="*/ 1005721 w 5028606"/>
                  <a:gd name="connsiteY2" fmla="*/ 0 h 1100558"/>
                  <a:gd name="connsiteX3" fmla="*/ 1634297 w 5028606"/>
                  <a:gd name="connsiteY3" fmla="*/ 0 h 1100558"/>
                  <a:gd name="connsiteX4" fmla="*/ 2313159 w 5028606"/>
                  <a:gd name="connsiteY4" fmla="*/ 0 h 1100558"/>
                  <a:gd name="connsiteX5" fmla="*/ 2941735 w 5028606"/>
                  <a:gd name="connsiteY5" fmla="*/ 0 h 1100558"/>
                  <a:gd name="connsiteX6" fmla="*/ 3670882 w 5028606"/>
                  <a:gd name="connsiteY6" fmla="*/ 0 h 1100558"/>
                  <a:gd name="connsiteX7" fmla="*/ 4400030 w 5028606"/>
                  <a:gd name="connsiteY7" fmla="*/ 0 h 1100558"/>
                  <a:gd name="connsiteX8" fmla="*/ 5028606 w 5028606"/>
                  <a:gd name="connsiteY8" fmla="*/ 0 h 1100558"/>
                  <a:gd name="connsiteX9" fmla="*/ 5028606 w 5028606"/>
                  <a:gd name="connsiteY9" fmla="*/ 572290 h 1100558"/>
                  <a:gd name="connsiteX10" fmla="*/ 5028606 w 5028606"/>
                  <a:gd name="connsiteY10" fmla="*/ 1100558 h 1100558"/>
                  <a:gd name="connsiteX11" fmla="*/ 4550888 w 5028606"/>
                  <a:gd name="connsiteY11" fmla="*/ 1100558 h 1100558"/>
                  <a:gd name="connsiteX12" fmla="*/ 3872027 w 5028606"/>
                  <a:gd name="connsiteY12" fmla="*/ 1100558 h 1100558"/>
                  <a:gd name="connsiteX13" fmla="*/ 3142879 w 5028606"/>
                  <a:gd name="connsiteY13" fmla="*/ 1100558 h 1100558"/>
                  <a:gd name="connsiteX14" fmla="*/ 2514303 w 5028606"/>
                  <a:gd name="connsiteY14" fmla="*/ 1100558 h 1100558"/>
                  <a:gd name="connsiteX15" fmla="*/ 1785155 w 5028606"/>
                  <a:gd name="connsiteY15" fmla="*/ 1100558 h 1100558"/>
                  <a:gd name="connsiteX16" fmla="*/ 1257152 w 5028606"/>
                  <a:gd name="connsiteY16" fmla="*/ 1100558 h 1100558"/>
                  <a:gd name="connsiteX17" fmla="*/ 729148 w 5028606"/>
                  <a:gd name="connsiteY17" fmla="*/ 1100558 h 1100558"/>
                  <a:gd name="connsiteX18" fmla="*/ 0 w 5028606"/>
                  <a:gd name="connsiteY18" fmla="*/ 1100558 h 1100558"/>
                  <a:gd name="connsiteX19" fmla="*/ 0 w 5028606"/>
                  <a:gd name="connsiteY19" fmla="*/ 539273 h 1100558"/>
                  <a:gd name="connsiteX20" fmla="*/ 0 w 5028606"/>
                  <a:gd name="connsiteY20" fmla="*/ 0 h 110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028606" h="1100558" extrusionOk="0">
                    <a:moveTo>
                      <a:pt x="0" y="0"/>
                    </a:moveTo>
                    <a:cubicBezTo>
                      <a:pt x="212755" y="-16498"/>
                      <a:pt x="306580" y="17415"/>
                      <a:pt x="477718" y="0"/>
                    </a:cubicBezTo>
                    <a:cubicBezTo>
                      <a:pt x="648856" y="-17415"/>
                      <a:pt x="829808" y="-22260"/>
                      <a:pt x="1005721" y="0"/>
                    </a:cubicBezTo>
                    <a:cubicBezTo>
                      <a:pt x="1181634" y="22260"/>
                      <a:pt x="1360154" y="-14752"/>
                      <a:pt x="1634297" y="0"/>
                    </a:cubicBezTo>
                    <a:cubicBezTo>
                      <a:pt x="1908440" y="14752"/>
                      <a:pt x="2046997" y="2227"/>
                      <a:pt x="2313159" y="0"/>
                    </a:cubicBezTo>
                    <a:cubicBezTo>
                      <a:pt x="2579321" y="-2227"/>
                      <a:pt x="2633937" y="-8933"/>
                      <a:pt x="2941735" y="0"/>
                    </a:cubicBezTo>
                    <a:cubicBezTo>
                      <a:pt x="3249533" y="8933"/>
                      <a:pt x="3435911" y="-16796"/>
                      <a:pt x="3670882" y="0"/>
                    </a:cubicBezTo>
                    <a:cubicBezTo>
                      <a:pt x="3905853" y="16796"/>
                      <a:pt x="4236093" y="2964"/>
                      <a:pt x="4400030" y="0"/>
                    </a:cubicBezTo>
                    <a:cubicBezTo>
                      <a:pt x="4563967" y="-2964"/>
                      <a:pt x="4718582" y="12840"/>
                      <a:pt x="5028606" y="0"/>
                    </a:cubicBezTo>
                    <a:cubicBezTo>
                      <a:pt x="5022953" y="163469"/>
                      <a:pt x="5018544" y="380807"/>
                      <a:pt x="5028606" y="572290"/>
                    </a:cubicBezTo>
                    <a:cubicBezTo>
                      <a:pt x="5038669" y="763773"/>
                      <a:pt x="5023585" y="954582"/>
                      <a:pt x="5028606" y="1100558"/>
                    </a:cubicBezTo>
                    <a:cubicBezTo>
                      <a:pt x="4889765" y="1087650"/>
                      <a:pt x="4664804" y="1115151"/>
                      <a:pt x="4550888" y="1100558"/>
                    </a:cubicBezTo>
                    <a:cubicBezTo>
                      <a:pt x="4436972" y="1085965"/>
                      <a:pt x="4081674" y="1087430"/>
                      <a:pt x="3872027" y="1100558"/>
                    </a:cubicBezTo>
                    <a:cubicBezTo>
                      <a:pt x="3662380" y="1113686"/>
                      <a:pt x="3353942" y="1106670"/>
                      <a:pt x="3142879" y="1100558"/>
                    </a:cubicBezTo>
                    <a:cubicBezTo>
                      <a:pt x="2931816" y="1094446"/>
                      <a:pt x="2824645" y="1102002"/>
                      <a:pt x="2514303" y="1100558"/>
                    </a:cubicBezTo>
                    <a:cubicBezTo>
                      <a:pt x="2203961" y="1099114"/>
                      <a:pt x="2111646" y="1108021"/>
                      <a:pt x="1785155" y="1100558"/>
                    </a:cubicBezTo>
                    <a:cubicBezTo>
                      <a:pt x="1458664" y="1093095"/>
                      <a:pt x="1415474" y="1116365"/>
                      <a:pt x="1257152" y="1100558"/>
                    </a:cubicBezTo>
                    <a:cubicBezTo>
                      <a:pt x="1098830" y="1084751"/>
                      <a:pt x="852752" y="1118612"/>
                      <a:pt x="729148" y="1100558"/>
                    </a:cubicBezTo>
                    <a:cubicBezTo>
                      <a:pt x="605544" y="1082504"/>
                      <a:pt x="197179" y="1114126"/>
                      <a:pt x="0" y="1100558"/>
                    </a:cubicBezTo>
                    <a:cubicBezTo>
                      <a:pt x="14332" y="901808"/>
                      <a:pt x="22740" y="700603"/>
                      <a:pt x="0" y="539273"/>
                    </a:cubicBezTo>
                    <a:cubicBezTo>
                      <a:pt x="-22740" y="377943"/>
                      <a:pt x="-3773" y="236417"/>
                      <a:pt x="0" y="0"/>
                    </a:cubicBezTo>
                    <a:close/>
                  </a:path>
                </a:pathLst>
              </a:custGeom>
              <a:noFill/>
              <a:ln w="28575">
                <a:solidFill>
                  <a:srgbClr val="664797"/>
                </a:solidFill>
                <a:extLst>
                  <a:ext uri="{C807C97D-BFC1-408E-A445-0C87EB9F89A2}">
                    <ask:lineSketchStyleProps xmlns:ask="http://schemas.microsoft.com/office/drawing/2018/sketchyshapes" sd="35103085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 smtClean="0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 smtClean="0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996AD8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996AD8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54C6FF-07A5-7A63-4EBB-847ABEE6B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047886"/>
                <a:ext cx="5028606" cy="11005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664797"/>
                </a:solidFill>
                <a:extLst>
                  <a:ext uri="{C807C97D-BFC1-408E-A445-0C87EB9F89A2}">
                    <ask:lineSketchStyleProps xmlns:ask="http://schemas.microsoft.com/office/drawing/2018/sketchyshapes" sd="3510308584">
                      <a:custGeom>
                        <a:avLst/>
                        <a:gdLst>
                          <a:gd name="connsiteX0" fmla="*/ 0 w 5028606"/>
                          <a:gd name="connsiteY0" fmla="*/ 0 h 1100558"/>
                          <a:gd name="connsiteX1" fmla="*/ 477718 w 5028606"/>
                          <a:gd name="connsiteY1" fmla="*/ 0 h 1100558"/>
                          <a:gd name="connsiteX2" fmla="*/ 1005721 w 5028606"/>
                          <a:gd name="connsiteY2" fmla="*/ 0 h 1100558"/>
                          <a:gd name="connsiteX3" fmla="*/ 1634297 w 5028606"/>
                          <a:gd name="connsiteY3" fmla="*/ 0 h 1100558"/>
                          <a:gd name="connsiteX4" fmla="*/ 2313159 w 5028606"/>
                          <a:gd name="connsiteY4" fmla="*/ 0 h 1100558"/>
                          <a:gd name="connsiteX5" fmla="*/ 2941735 w 5028606"/>
                          <a:gd name="connsiteY5" fmla="*/ 0 h 1100558"/>
                          <a:gd name="connsiteX6" fmla="*/ 3670882 w 5028606"/>
                          <a:gd name="connsiteY6" fmla="*/ 0 h 1100558"/>
                          <a:gd name="connsiteX7" fmla="*/ 4400030 w 5028606"/>
                          <a:gd name="connsiteY7" fmla="*/ 0 h 1100558"/>
                          <a:gd name="connsiteX8" fmla="*/ 5028606 w 5028606"/>
                          <a:gd name="connsiteY8" fmla="*/ 0 h 1100558"/>
                          <a:gd name="connsiteX9" fmla="*/ 5028606 w 5028606"/>
                          <a:gd name="connsiteY9" fmla="*/ 572290 h 1100558"/>
                          <a:gd name="connsiteX10" fmla="*/ 5028606 w 5028606"/>
                          <a:gd name="connsiteY10" fmla="*/ 1100558 h 1100558"/>
                          <a:gd name="connsiteX11" fmla="*/ 4550888 w 5028606"/>
                          <a:gd name="connsiteY11" fmla="*/ 1100558 h 1100558"/>
                          <a:gd name="connsiteX12" fmla="*/ 3872027 w 5028606"/>
                          <a:gd name="connsiteY12" fmla="*/ 1100558 h 1100558"/>
                          <a:gd name="connsiteX13" fmla="*/ 3142879 w 5028606"/>
                          <a:gd name="connsiteY13" fmla="*/ 1100558 h 1100558"/>
                          <a:gd name="connsiteX14" fmla="*/ 2514303 w 5028606"/>
                          <a:gd name="connsiteY14" fmla="*/ 1100558 h 1100558"/>
                          <a:gd name="connsiteX15" fmla="*/ 1785155 w 5028606"/>
                          <a:gd name="connsiteY15" fmla="*/ 1100558 h 1100558"/>
                          <a:gd name="connsiteX16" fmla="*/ 1257152 w 5028606"/>
                          <a:gd name="connsiteY16" fmla="*/ 1100558 h 1100558"/>
                          <a:gd name="connsiteX17" fmla="*/ 729148 w 5028606"/>
                          <a:gd name="connsiteY17" fmla="*/ 1100558 h 1100558"/>
                          <a:gd name="connsiteX18" fmla="*/ 0 w 5028606"/>
                          <a:gd name="connsiteY18" fmla="*/ 1100558 h 1100558"/>
                          <a:gd name="connsiteX19" fmla="*/ 0 w 5028606"/>
                          <a:gd name="connsiteY19" fmla="*/ 539273 h 1100558"/>
                          <a:gd name="connsiteX20" fmla="*/ 0 w 5028606"/>
                          <a:gd name="connsiteY20" fmla="*/ 0 h 11005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028606" h="1100558" extrusionOk="0">
                            <a:moveTo>
                              <a:pt x="0" y="0"/>
                            </a:moveTo>
                            <a:cubicBezTo>
                              <a:pt x="212755" y="-16498"/>
                              <a:pt x="306580" y="17415"/>
                              <a:pt x="477718" y="0"/>
                            </a:cubicBezTo>
                            <a:cubicBezTo>
                              <a:pt x="648856" y="-17415"/>
                              <a:pt x="829808" y="-22260"/>
                              <a:pt x="1005721" y="0"/>
                            </a:cubicBezTo>
                            <a:cubicBezTo>
                              <a:pt x="1181634" y="22260"/>
                              <a:pt x="1360154" y="-14752"/>
                              <a:pt x="1634297" y="0"/>
                            </a:cubicBezTo>
                            <a:cubicBezTo>
                              <a:pt x="1908440" y="14752"/>
                              <a:pt x="2046997" y="2227"/>
                              <a:pt x="2313159" y="0"/>
                            </a:cubicBezTo>
                            <a:cubicBezTo>
                              <a:pt x="2579321" y="-2227"/>
                              <a:pt x="2633937" y="-8933"/>
                              <a:pt x="2941735" y="0"/>
                            </a:cubicBezTo>
                            <a:cubicBezTo>
                              <a:pt x="3249533" y="8933"/>
                              <a:pt x="3435911" y="-16796"/>
                              <a:pt x="3670882" y="0"/>
                            </a:cubicBezTo>
                            <a:cubicBezTo>
                              <a:pt x="3905853" y="16796"/>
                              <a:pt x="4236093" y="2964"/>
                              <a:pt x="4400030" y="0"/>
                            </a:cubicBezTo>
                            <a:cubicBezTo>
                              <a:pt x="4563967" y="-2964"/>
                              <a:pt x="4718582" y="12840"/>
                              <a:pt x="5028606" y="0"/>
                            </a:cubicBezTo>
                            <a:cubicBezTo>
                              <a:pt x="5022953" y="163469"/>
                              <a:pt x="5018544" y="380807"/>
                              <a:pt x="5028606" y="572290"/>
                            </a:cubicBezTo>
                            <a:cubicBezTo>
                              <a:pt x="5038669" y="763773"/>
                              <a:pt x="5023585" y="954582"/>
                              <a:pt x="5028606" y="1100558"/>
                            </a:cubicBezTo>
                            <a:cubicBezTo>
                              <a:pt x="4889765" y="1087650"/>
                              <a:pt x="4664804" y="1115151"/>
                              <a:pt x="4550888" y="1100558"/>
                            </a:cubicBezTo>
                            <a:cubicBezTo>
                              <a:pt x="4436972" y="1085965"/>
                              <a:pt x="4081674" y="1087430"/>
                              <a:pt x="3872027" y="1100558"/>
                            </a:cubicBezTo>
                            <a:cubicBezTo>
                              <a:pt x="3662380" y="1113686"/>
                              <a:pt x="3353942" y="1106670"/>
                              <a:pt x="3142879" y="1100558"/>
                            </a:cubicBezTo>
                            <a:cubicBezTo>
                              <a:pt x="2931816" y="1094446"/>
                              <a:pt x="2824645" y="1102002"/>
                              <a:pt x="2514303" y="1100558"/>
                            </a:cubicBezTo>
                            <a:cubicBezTo>
                              <a:pt x="2203961" y="1099114"/>
                              <a:pt x="2111646" y="1108021"/>
                              <a:pt x="1785155" y="1100558"/>
                            </a:cubicBezTo>
                            <a:cubicBezTo>
                              <a:pt x="1458664" y="1093095"/>
                              <a:pt x="1415474" y="1116365"/>
                              <a:pt x="1257152" y="1100558"/>
                            </a:cubicBezTo>
                            <a:cubicBezTo>
                              <a:pt x="1098830" y="1084751"/>
                              <a:pt x="852752" y="1118612"/>
                              <a:pt x="729148" y="1100558"/>
                            </a:cubicBezTo>
                            <a:cubicBezTo>
                              <a:pt x="605544" y="1082504"/>
                              <a:pt x="197179" y="1114126"/>
                              <a:pt x="0" y="1100558"/>
                            </a:cubicBezTo>
                            <a:cubicBezTo>
                              <a:pt x="14332" y="901808"/>
                              <a:pt x="22740" y="700603"/>
                              <a:pt x="0" y="539273"/>
                            </a:cubicBezTo>
                            <a:cubicBezTo>
                              <a:pt x="-22740" y="377943"/>
                              <a:pt x="-3773" y="23641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8515FE-79DA-67BD-3CA8-8DB698ACD725}"/>
                  </a:ext>
                </a:extLst>
              </p:cNvPr>
              <p:cNvSpPr txBox="1"/>
              <p:nvPr/>
            </p:nvSpPr>
            <p:spPr>
              <a:xfrm>
                <a:off x="6406055" y="1047886"/>
                <a:ext cx="5523186" cy="1100558"/>
              </a:xfrm>
              <a:custGeom>
                <a:avLst/>
                <a:gdLst>
                  <a:gd name="connsiteX0" fmla="*/ 0 w 5523186"/>
                  <a:gd name="connsiteY0" fmla="*/ 0 h 1100558"/>
                  <a:gd name="connsiteX1" fmla="*/ 800862 w 5523186"/>
                  <a:gd name="connsiteY1" fmla="*/ 0 h 1100558"/>
                  <a:gd name="connsiteX2" fmla="*/ 1325565 w 5523186"/>
                  <a:gd name="connsiteY2" fmla="*/ 0 h 1100558"/>
                  <a:gd name="connsiteX3" fmla="*/ 1960731 w 5523186"/>
                  <a:gd name="connsiteY3" fmla="*/ 0 h 1100558"/>
                  <a:gd name="connsiteX4" fmla="*/ 2595897 w 5523186"/>
                  <a:gd name="connsiteY4" fmla="*/ 0 h 1100558"/>
                  <a:gd name="connsiteX5" fmla="*/ 3120600 w 5523186"/>
                  <a:gd name="connsiteY5" fmla="*/ 0 h 1100558"/>
                  <a:gd name="connsiteX6" fmla="*/ 3866230 w 5523186"/>
                  <a:gd name="connsiteY6" fmla="*/ 0 h 1100558"/>
                  <a:gd name="connsiteX7" fmla="*/ 4556628 w 5523186"/>
                  <a:gd name="connsiteY7" fmla="*/ 0 h 1100558"/>
                  <a:gd name="connsiteX8" fmla="*/ 5523186 w 5523186"/>
                  <a:gd name="connsiteY8" fmla="*/ 0 h 1100558"/>
                  <a:gd name="connsiteX9" fmla="*/ 5523186 w 5523186"/>
                  <a:gd name="connsiteY9" fmla="*/ 517262 h 1100558"/>
                  <a:gd name="connsiteX10" fmla="*/ 5523186 w 5523186"/>
                  <a:gd name="connsiteY10" fmla="*/ 1100558 h 1100558"/>
                  <a:gd name="connsiteX11" fmla="*/ 4998483 w 5523186"/>
                  <a:gd name="connsiteY11" fmla="*/ 1100558 h 1100558"/>
                  <a:gd name="connsiteX12" fmla="*/ 4252853 w 5523186"/>
                  <a:gd name="connsiteY12" fmla="*/ 1100558 h 1100558"/>
                  <a:gd name="connsiteX13" fmla="*/ 3728151 w 5523186"/>
                  <a:gd name="connsiteY13" fmla="*/ 1100558 h 1100558"/>
                  <a:gd name="connsiteX14" fmla="*/ 3148216 w 5523186"/>
                  <a:gd name="connsiteY14" fmla="*/ 1100558 h 1100558"/>
                  <a:gd name="connsiteX15" fmla="*/ 2513050 w 5523186"/>
                  <a:gd name="connsiteY15" fmla="*/ 1100558 h 1100558"/>
                  <a:gd name="connsiteX16" fmla="*/ 1933115 w 5523186"/>
                  <a:gd name="connsiteY16" fmla="*/ 1100558 h 1100558"/>
                  <a:gd name="connsiteX17" fmla="*/ 1297949 w 5523186"/>
                  <a:gd name="connsiteY17" fmla="*/ 1100558 h 1100558"/>
                  <a:gd name="connsiteX18" fmla="*/ 718014 w 5523186"/>
                  <a:gd name="connsiteY18" fmla="*/ 1100558 h 1100558"/>
                  <a:gd name="connsiteX19" fmla="*/ 0 w 5523186"/>
                  <a:gd name="connsiteY19" fmla="*/ 1100558 h 1100558"/>
                  <a:gd name="connsiteX20" fmla="*/ 0 w 5523186"/>
                  <a:gd name="connsiteY20" fmla="*/ 550279 h 1100558"/>
                  <a:gd name="connsiteX21" fmla="*/ 0 w 5523186"/>
                  <a:gd name="connsiteY21" fmla="*/ 0 h 110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523186" h="1100558" extrusionOk="0">
                    <a:moveTo>
                      <a:pt x="0" y="0"/>
                    </a:moveTo>
                    <a:cubicBezTo>
                      <a:pt x="300529" y="22015"/>
                      <a:pt x="420589" y="-24667"/>
                      <a:pt x="800862" y="0"/>
                    </a:cubicBezTo>
                    <a:cubicBezTo>
                      <a:pt x="1181135" y="24667"/>
                      <a:pt x="1133901" y="-12009"/>
                      <a:pt x="1325565" y="0"/>
                    </a:cubicBezTo>
                    <a:cubicBezTo>
                      <a:pt x="1517229" y="12009"/>
                      <a:pt x="1719106" y="-17800"/>
                      <a:pt x="1960731" y="0"/>
                    </a:cubicBezTo>
                    <a:cubicBezTo>
                      <a:pt x="2202356" y="17800"/>
                      <a:pt x="2339191" y="-27296"/>
                      <a:pt x="2595897" y="0"/>
                    </a:cubicBezTo>
                    <a:cubicBezTo>
                      <a:pt x="2852603" y="27296"/>
                      <a:pt x="2976332" y="-19743"/>
                      <a:pt x="3120600" y="0"/>
                    </a:cubicBezTo>
                    <a:cubicBezTo>
                      <a:pt x="3264868" y="19743"/>
                      <a:pt x="3562617" y="27910"/>
                      <a:pt x="3866230" y="0"/>
                    </a:cubicBezTo>
                    <a:cubicBezTo>
                      <a:pt x="4169843" y="-27910"/>
                      <a:pt x="4390617" y="-5518"/>
                      <a:pt x="4556628" y="0"/>
                    </a:cubicBezTo>
                    <a:cubicBezTo>
                      <a:pt x="4722639" y="5518"/>
                      <a:pt x="5071718" y="-9635"/>
                      <a:pt x="5523186" y="0"/>
                    </a:cubicBezTo>
                    <a:cubicBezTo>
                      <a:pt x="5545314" y="255808"/>
                      <a:pt x="5515340" y="406416"/>
                      <a:pt x="5523186" y="517262"/>
                    </a:cubicBezTo>
                    <a:cubicBezTo>
                      <a:pt x="5531032" y="628108"/>
                      <a:pt x="5549602" y="931335"/>
                      <a:pt x="5523186" y="1100558"/>
                    </a:cubicBezTo>
                    <a:cubicBezTo>
                      <a:pt x="5328444" y="1097752"/>
                      <a:pt x="5114583" y="1119157"/>
                      <a:pt x="4998483" y="1100558"/>
                    </a:cubicBezTo>
                    <a:cubicBezTo>
                      <a:pt x="4882383" y="1081959"/>
                      <a:pt x="4513273" y="1077836"/>
                      <a:pt x="4252853" y="1100558"/>
                    </a:cubicBezTo>
                    <a:cubicBezTo>
                      <a:pt x="3992433" y="1123281"/>
                      <a:pt x="3849363" y="1093693"/>
                      <a:pt x="3728151" y="1100558"/>
                    </a:cubicBezTo>
                    <a:cubicBezTo>
                      <a:pt x="3606939" y="1107423"/>
                      <a:pt x="3325890" y="1091113"/>
                      <a:pt x="3148216" y="1100558"/>
                    </a:cubicBezTo>
                    <a:cubicBezTo>
                      <a:pt x="2970542" y="1110003"/>
                      <a:pt x="2829861" y="1093641"/>
                      <a:pt x="2513050" y="1100558"/>
                    </a:cubicBezTo>
                    <a:cubicBezTo>
                      <a:pt x="2196239" y="1107475"/>
                      <a:pt x="2099840" y="1121662"/>
                      <a:pt x="1933115" y="1100558"/>
                    </a:cubicBezTo>
                    <a:cubicBezTo>
                      <a:pt x="1766391" y="1079454"/>
                      <a:pt x="1587454" y="1127096"/>
                      <a:pt x="1297949" y="1100558"/>
                    </a:cubicBezTo>
                    <a:cubicBezTo>
                      <a:pt x="1008444" y="1074020"/>
                      <a:pt x="908332" y="1073127"/>
                      <a:pt x="718014" y="1100558"/>
                    </a:cubicBezTo>
                    <a:cubicBezTo>
                      <a:pt x="527697" y="1127989"/>
                      <a:pt x="260612" y="1112889"/>
                      <a:pt x="0" y="1100558"/>
                    </a:cubicBezTo>
                    <a:cubicBezTo>
                      <a:pt x="26482" y="858168"/>
                      <a:pt x="-22721" y="787585"/>
                      <a:pt x="0" y="550279"/>
                    </a:cubicBezTo>
                    <a:cubicBezTo>
                      <a:pt x="22721" y="312973"/>
                      <a:pt x="-25417" y="212796"/>
                      <a:pt x="0" y="0"/>
                    </a:cubicBezTo>
                    <a:close/>
                  </a:path>
                </a:pathLst>
              </a:custGeom>
              <a:noFill/>
              <a:ln w="28575">
                <a:solidFill>
                  <a:srgbClr val="664797"/>
                </a:solidFill>
                <a:extLst>
                  <a:ext uri="{C807C97D-BFC1-408E-A445-0C87EB9F89A2}">
                    <ask:lineSketchStyleProps xmlns:ask="http://schemas.microsoft.com/office/drawing/2018/sketchyshapes" sd="414578267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2400" i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8515FE-79DA-67BD-3CA8-8DB698ACD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055" y="1047886"/>
                <a:ext cx="5523186" cy="11005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664797"/>
                </a:solidFill>
                <a:extLst>
                  <a:ext uri="{C807C97D-BFC1-408E-A445-0C87EB9F89A2}">
                    <ask:lineSketchStyleProps xmlns:ask="http://schemas.microsoft.com/office/drawing/2018/sketchyshapes" sd="414578267">
                      <a:custGeom>
                        <a:avLst/>
                        <a:gdLst>
                          <a:gd name="connsiteX0" fmla="*/ 0 w 5523186"/>
                          <a:gd name="connsiteY0" fmla="*/ 0 h 1100558"/>
                          <a:gd name="connsiteX1" fmla="*/ 800862 w 5523186"/>
                          <a:gd name="connsiteY1" fmla="*/ 0 h 1100558"/>
                          <a:gd name="connsiteX2" fmla="*/ 1325565 w 5523186"/>
                          <a:gd name="connsiteY2" fmla="*/ 0 h 1100558"/>
                          <a:gd name="connsiteX3" fmla="*/ 1960731 w 5523186"/>
                          <a:gd name="connsiteY3" fmla="*/ 0 h 1100558"/>
                          <a:gd name="connsiteX4" fmla="*/ 2595897 w 5523186"/>
                          <a:gd name="connsiteY4" fmla="*/ 0 h 1100558"/>
                          <a:gd name="connsiteX5" fmla="*/ 3120600 w 5523186"/>
                          <a:gd name="connsiteY5" fmla="*/ 0 h 1100558"/>
                          <a:gd name="connsiteX6" fmla="*/ 3866230 w 5523186"/>
                          <a:gd name="connsiteY6" fmla="*/ 0 h 1100558"/>
                          <a:gd name="connsiteX7" fmla="*/ 4556628 w 5523186"/>
                          <a:gd name="connsiteY7" fmla="*/ 0 h 1100558"/>
                          <a:gd name="connsiteX8" fmla="*/ 5523186 w 5523186"/>
                          <a:gd name="connsiteY8" fmla="*/ 0 h 1100558"/>
                          <a:gd name="connsiteX9" fmla="*/ 5523186 w 5523186"/>
                          <a:gd name="connsiteY9" fmla="*/ 517262 h 1100558"/>
                          <a:gd name="connsiteX10" fmla="*/ 5523186 w 5523186"/>
                          <a:gd name="connsiteY10" fmla="*/ 1100558 h 1100558"/>
                          <a:gd name="connsiteX11" fmla="*/ 4998483 w 5523186"/>
                          <a:gd name="connsiteY11" fmla="*/ 1100558 h 1100558"/>
                          <a:gd name="connsiteX12" fmla="*/ 4252853 w 5523186"/>
                          <a:gd name="connsiteY12" fmla="*/ 1100558 h 1100558"/>
                          <a:gd name="connsiteX13" fmla="*/ 3728151 w 5523186"/>
                          <a:gd name="connsiteY13" fmla="*/ 1100558 h 1100558"/>
                          <a:gd name="connsiteX14" fmla="*/ 3148216 w 5523186"/>
                          <a:gd name="connsiteY14" fmla="*/ 1100558 h 1100558"/>
                          <a:gd name="connsiteX15" fmla="*/ 2513050 w 5523186"/>
                          <a:gd name="connsiteY15" fmla="*/ 1100558 h 1100558"/>
                          <a:gd name="connsiteX16" fmla="*/ 1933115 w 5523186"/>
                          <a:gd name="connsiteY16" fmla="*/ 1100558 h 1100558"/>
                          <a:gd name="connsiteX17" fmla="*/ 1297949 w 5523186"/>
                          <a:gd name="connsiteY17" fmla="*/ 1100558 h 1100558"/>
                          <a:gd name="connsiteX18" fmla="*/ 718014 w 5523186"/>
                          <a:gd name="connsiteY18" fmla="*/ 1100558 h 1100558"/>
                          <a:gd name="connsiteX19" fmla="*/ 0 w 5523186"/>
                          <a:gd name="connsiteY19" fmla="*/ 1100558 h 1100558"/>
                          <a:gd name="connsiteX20" fmla="*/ 0 w 5523186"/>
                          <a:gd name="connsiteY20" fmla="*/ 550279 h 1100558"/>
                          <a:gd name="connsiteX21" fmla="*/ 0 w 5523186"/>
                          <a:gd name="connsiteY21" fmla="*/ 0 h 11005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5523186" h="1100558" extrusionOk="0">
                            <a:moveTo>
                              <a:pt x="0" y="0"/>
                            </a:moveTo>
                            <a:cubicBezTo>
                              <a:pt x="300529" y="22015"/>
                              <a:pt x="420589" y="-24667"/>
                              <a:pt x="800862" y="0"/>
                            </a:cubicBezTo>
                            <a:cubicBezTo>
                              <a:pt x="1181135" y="24667"/>
                              <a:pt x="1133901" y="-12009"/>
                              <a:pt x="1325565" y="0"/>
                            </a:cubicBezTo>
                            <a:cubicBezTo>
                              <a:pt x="1517229" y="12009"/>
                              <a:pt x="1719106" y="-17800"/>
                              <a:pt x="1960731" y="0"/>
                            </a:cubicBezTo>
                            <a:cubicBezTo>
                              <a:pt x="2202356" y="17800"/>
                              <a:pt x="2339191" y="-27296"/>
                              <a:pt x="2595897" y="0"/>
                            </a:cubicBezTo>
                            <a:cubicBezTo>
                              <a:pt x="2852603" y="27296"/>
                              <a:pt x="2976332" y="-19743"/>
                              <a:pt x="3120600" y="0"/>
                            </a:cubicBezTo>
                            <a:cubicBezTo>
                              <a:pt x="3264868" y="19743"/>
                              <a:pt x="3562617" y="27910"/>
                              <a:pt x="3866230" y="0"/>
                            </a:cubicBezTo>
                            <a:cubicBezTo>
                              <a:pt x="4169843" y="-27910"/>
                              <a:pt x="4390617" y="-5518"/>
                              <a:pt x="4556628" y="0"/>
                            </a:cubicBezTo>
                            <a:cubicBezTo>
                              <a:pt x="4722639" y="5518"/>
                              <a:pt x="5071718" y="-9635"/>
                              <a:pt x="5523186" y="0"/>
                            </a:cubicBezTo>
                            <a:cubicBezTo>
                              <a:pt x="5545314" y="255808"/>
                              <a:pt x="5515340" y="406416"/>
                              <a:pt x="5523186" y="517262"/>
                            </a:cubicBezTo>
                            <a:cubicBezTo>
                              <a:pt x="5531032" y="628108"/>
                              <a:pt x="5549602" y="931335"/>
                              <a:pt x="5523186" y="1100558"/>
                            </a:cubicBezTo>
                            <a:cubicBezTo>
                              <a:pt x="5328444" y="1097752"/>
                              <a:pt x="5114583" y="1119157"/>
                              <a:pt x="4998483" y="1100558"/>
                            </a:cubicBezTo>
                            <a:cubicBezTo>
                              <a:pt x="4882383" y="1081959"/>
                              <a:pt x="4513273" y="1077836"/>
                              <a:pt x="4252853" y="1100558"/>
                            </a:cubicBezTo>
                            <a:cubicBezTo>
                              <a:pt x="3992433" y="1123281"/>
                              <a:pt x="3849363" y="1093693"/>
                              <a:pt x="3728151" y="1100558"/>
                            </a:cubicBezTo>
                            <a:cubicBezTo>
                              <a:pt x="3606939" y="1107423"/>
                              <a:pt x="3325890" y="1091113"/>
                              <a:pt x="3148216" y="1100558"/>
                            </a:cubicBezTo>
                            <a:cubicBezTo>
                              <a:pt x="2970542" y="1110003"/>
                              <a:pt x="2829861" y="1093641"/>
                              <a:pt x="2513050" y="1100558"/>
                            </a:cubicBezTo>
                            <a:cubicBezTo>
                              <a:pt x="2196239" y="1107475"/>
                              <a:pt x="2099840" y="1121662"/>
                              <a:pt x="1933115" y="1100558"/>
                            </a:cubicBezTo>
                            <a:cubicBezTo>
                              <a:pt x="1766391" y="1079454"/>
                              <a:pt x="1587454" y="1127096"/>
                              <a:pt x="1297949" y="1100558"/>
                            </a:cubicBezTo>
                            <a:cubicBezTo>
                              <a:pt x="1008444" y="1074020"/>
                              <a:pt x="908332" y="1073127"/>
                              <a:pt x="718014" y="1100558"/>
                            </a:cubicBezTo>
                            <a:cubicBezTo>
                              <a:pt x="527697" y="1127989"/>
                              <a:pt x="260612" y="1112889"/>
                              <a:pt x="0" y="1100558"/>
                            </a:cubicBezTo>
                            <a:cubicBezTo>
                              <a:pt x="26482" y="858168"/>
                              <a:pt x="-22721" y="787585"/>
                              <a:pt x="0" y="550279"/>
                            </a:cubicBezTo>
                            <a:cubicBezTo>
                              <a:pt x="22721" y="312973"/>
                              <a:pt x="-25417" y="21279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6AE5E49-B73A-EA96-DD3A-61F6CC6801D5}"/>
              </a:ext>
            </a:extLst>
          </p:cNvPr>
          <p:cNvSpPr txBox="1"/>
          <p:nvPr/>
        </p:nvSpPr>
        <p:spPr>
          <a:xfrm>
            <a:off x="7523372" y="2148444"/>
            <a:ext cx="3396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OM" sz="4800" dirty="0">
                <a:latin typeface="Tajawal" panose="00000500000000000000" pitchFamily="2" charset="-78"/>
                <a:cs typeface="Tajawal" panose="00000500000000000000" pitchFamily="2" charset="-78"/>
              </a:rPr>
              <a:t>الميل </a:t>
            </a:r>
            <a:r>
              <a:rPr lang="en-US" sz="4800" dirty="0">
                <a:latin typeface="Tajawal" panose="00000500000000000000" pitchFamily="2" charset="-78"/>
                <a:cs typeface="Tajawal" panose="00000500000000000000" pitchFamily="2" charset="-78"/>
              </a:rPr>
              <a:t>slope</a:t>
            </a:r>
            <a:endParaRPr lang="en-US" sz="28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60BE01-B377-39DE-3CDE-25817B07342D}"/>
              </a:ext>
            </a:extLst>
          </p:cNvPr>
          <p:cNvSpPr txBox="1"/>
          <p:nvPr/>
        </p:nvSpPr>
        <p:spPr>
          <a:xfrm>
            <a:off x="1425465" y="2163726"/>
            <a:ext cx="3396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OM" sz="4800" dirty="0">
                <a:latin typeface="Tajawal" panose="00000500000000000000" pitchFamily="2" charset="-78"/>
                <a:cs typeface="Tajawal" panose="00000500000000000000" pitchFamily="2" charset="-78"/>
              </a:rPr>
              <a:t>القيمة</a:t>
            </a:r>
            <a:endParaRPr lang="en-US" sz="2800" dirty="0"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968891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th behind Gradient Descent. Full code in… | by Saishruthi Swaminathan |  Medium">
            <a:extLst>
              <a:ext uri="{FF2B5EF4-FFF2-40B4-BE49-F238E27FC236}">
                <a16:creationId xmlns:a16="http://schemas.microsoft.com/office/drawing/2014/main" id="{57E8F428-4CAD-9E10-2FEB-DEBFA2713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0"/>
          <a:stretch/>
        </p:blipFill>
        <p:spPr bwMode="auto">
          <a:xfrm>
            <a:off x="2704560" y="776114"/>
            <a:ext cx="7014107" cy="391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2AD86D-31CB-12EC-CD9A-E2BD15582349}"/>
                  </a:ext>
                </a:extLst>
              </p:cNvPr>
              <p:cNvSpPr txBox="1"/>
              <p:nvPr/>
            </p:nvSpPr>
            <p:spPr>
              <a:xfrm>
                <a:off x="1422297" y="5143771"/>
                <a:ext cx="3573518" cy="855042"/>
              </a:xfrm>
              <a:custGeom>
                <a:avLst/>
                <a:gdLst>
                  <a:gd name="connsiteX0" fmla="*/ 0 w 3573518"/>
                  <a:gd name="connsiteY0" fmla="*/ 0 h 855042"/>
                  <a:gd name="connsiteX1" fmla="*/ 488381 w 3573518"/>
                  <a:gd name="connsiteY1" fmla="*/ 0 h 855042"/>
                  <a:gd name="connsiteX2" fmla="*/ 1012497 w 3573518"/>
                  <a:gd name="connsiteY2" fmla="*/ 0 h 855042"/>
                  <a:gd name="connsiteX3" fmla="*/ 1608083 w 3573518"/>
                  <a:gd name="connsiteY3" fmla="*/ 0 h 855042"/>
                  <a:gd name="connsiteX4" fmla="*/ 2239405 w 3573518"/>
                  <a:gd name="connsiteY4" fmla="*/ 0 h 855042"/>
                  <a:gd name="connsiteX5" fmla="*/ 2834991 w 3573518"/>
                  <a:gd name="connsiteY5" fmla="*/ 0 h 855042"/>
                  <a:gd name="connsiteX6" fmla="*/ 3573518 w 3573518"/>
                  <a:gd name="connsiteY6" fmla="*/ 0 h 855042"/>
                  <a:gd name="connsiteX7" fmla="*/ 3573518 w 3573518"/>
                  <a:gd name="connsiteY7" fmla="*/ 444622 h 855042"/>
                  <a:gd name="connsiteX8" fmla="*/ 3573518 w 3573518"/>
                  <a:gd name="connsiteY8" fmla="*/ 855042 h 855042"/>
                  <a:gd name="connsiteX9" fmla="*/ 3013667 w 3573518"/>
                  <a:gd name="connsiteY9" fmla="*/ 855042 h 855042"/>
                  <a:gd name="connsiteX10" fmla="*/ 2418081 w 3573518"/>
                  <a:gd name="connsiteY10" fmla="*/ 855042 h 855042"/>
                  <a:gd name="connsiteX11" fmla="*/ 1786759 w 3573518"/>
                  <a:gd name="connsiteY11" fmla="*/ 855042 h 855042"/>
                  <a:gd name="connsiteX12" fmla="*/ 1155437 w 3573518"/>
                  <a:gd name="connsiteY12" fmla="*/ 855042 h 855042"/>
                  <a:gd name="connsiteX13" fmla="*/ 0 w 3573518"/>
                  <a:gd name="connsiteY13" fmla="*/ 855042 h 855042"/>
                  <a:gd name="connsiteX14" fmla="*/ 0 w 3573518"/>
                  <a:gd name="connsiteY14" fmla="*/ 427521 h 855042"/>
                  <a:gd name="connsiteX15" fmla="*/ 0 w 3573518"/>
                  <a:gd name="connsiteY15" fmla="*/ 0 h 8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73518" h="855042" extrusionOk="0">
                    <a:moveTo>
                      <a:pt x="0" y="0"/>
                    </a:moveTo>
                    <a:cubicBezTo>
                      <a:pt x="144568" y="3297"/>
                      <a:pt x="347052" y="-14526"/>
                      <a:pt x="488381" y="0"/>
                    </a:cubicBezTo>
                    <a:cubicBezTo>
                      <a:pt x="629710" y="14526"/>
                      <a:pt x="865312" y="-12145"/>
                      <a:pt x="1012497" y="0"/>
                    </a:cubicBezTo>
                    <a:cubicBezTo>
                      <a:pt x="1159682" y="12145"/>
                      <a:pt x="1355559" y="-2722"/>
                      <a:pt x="1608083" y="0"/>
                    </a:cubicBezTo>
                    <a:cubicBezTo>
                      <a:pt x="1860607" y="2722"/>
                      <a:pt x="2092614" y="10719"/>
                      <a:pt x="2239405" y="0"/>
                    </a:cubicBezTo>
                    <a:cubicBezTo>
                      <a:pt x="2386196" y="-10719"/>
                      <a:pt x="2566618" y="12357"/>
                      <a:pt x="2834991" y="0"/>
                    </a:cubicBezTo>
                    <a:cubicBezTo>
                      <a:pt x="3103364" y="-12357"/>
                      <a:pt x="3358093" y="-29563"/>
                      <a:pt x="3573518" y="0"/>
                    </a:cubicBezTo>
                    <a:cubicBezTo>
                      <a:pt x="3555818" y="124431"/>
                      <a:pt x="3558338" y="296257"/>
                      <a:pt x="3573518" y="444622"/>
                    </a:cubicBezTo>
                    <a:cubicBezTo>
                      <a:pt x="3588698" y="592987"/>
                      <a:pt x="3590022" y="751606"/>
                      <a:pt x="3573518" y="855042"/>
                    </a:cubicBezTo>
                    <a:cubicBezTo>
                      <a:pt x="3369896" y="875743"/>
                      <a:pt x="3209580" y="839494"/>
                      <a:pt x="3013667" y="855042"/>
                    </a:cubicBezTo>
                    <a:cubicBezTo>
                      <a:pt x="2817754" y="870590"/>
                      <a:pt x="2673495" y="826625"/>
                      <a:pt x="2418081" y="855042"/>
                    </a:cubicBezTo>
                    <a:cubicBezTo>
                      <a:pt x="2162667" y="883459"/>
                      <a:pt x="1960301" y="844267"/>
                      <a:pt x="1786759" y="855042"/>
                    </a:cubicBezTo>
                    <a:cubicBezTo>
                      <a:pt x="1613217" y="865817"/>
                      <a:pt x="1469122" y="867925"/>
                      <a:pt x="1155437" y="855042"/>
                    </a:cubicBezTo>
                    <a:cubicBezTo>
                      <a:pt x="841752" y="842159"/>
                      <a:pt x="286938" y="813634"/>
                      <a:pt x="0" y="855042"/>
                    </a:cubicBezTo>
                    <a:cubicBezTo>
                      <a:pt x="-2412" y="735378"/>
                      <a:pt x="5524" y="574214"/>
                      <a:pt x="0" y="427521"/>
                    </a:cubicBezTo>
                    <a:cubicBezTo>
                      <a:pt x="-5524" y="280828"/>
                      <a:pt x="-8167" y="150396"/>
                      <a:pt x="0" y="0"/>
                    </a:cubicBezTo>
                    <a:close/>
                  </a:path>
                </a:pathLst>
              </a:custGeom>
              <a:noFill/>
              <a:ln w="28575">
                <a:solidFill>
                  <a:srgbClr val="664797"/>
                </a:solidFill>
                <a:extLst>
                  <a:ext uri="{C807C97D-BFC1-408E-A445-0C87EB9F89A2}">
                    <ask:lineSketchStyleProps xmlns:ask="http://schemas.microsoft.com/office/drawing/2018/sketchyshapes" sd="35103085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2AD86D-31CB-12EC-CD9A-E2BD15582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297" y="5143771"/>
                <a:ext cx="3573518" cy="8550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664797"/>
                </a:solidFill>
                <a:extLst>
                  <a:ext uri="{C807C97D-BFC1-408E-A445-0C87EB9F89A2}">
                    <ask:lineSketchStyleProps xmlns:ask="http://schemas.microsoft.com/office/drawing/2018/sketchyshapes" sd="3510308584">
                      <a:custGeom>
                        <a:avLst/>
                        <a:gdLst>
                          <a:gd name="connsiteX0" fmla="*/ 0 w 3573518"/>
                          <a:gd name="connsiteY0" fmla="*/ 0 h 855042"/>
                          <a:gd name="connsiteX1" fmla="*/ 488381 w 3573518"/>
                          <a:gd name="connsiteY1" fmla="*/ 0 h 855042"/>
                          <a:gd name="connsiteX2" fmla="*/ 1012497 w 3573518"/>
                          <a:gd name="connsiteY2" fmla="*/ 0 h 855042"/>
                          <a:gd name="connsiteX3" fmla="*/ 1608083 w 3573518"/>
                          <a:gd name="connsiteY3" fmla="*/ 0 h 855042"/>
                          <a:gd name="connsiteX4" fmla="*/ 2239405 w 3573518"/>
                          <a:gd name="connsiteY4" fmla="*/ 0 h 855042"/>
                          <a:gd name="connsiteX5" fmla="*/ 2834991 w 3573518"/>
                          <a:gd name="connsiteY5" fmla="*/ 0 h 855042"/>
                          <a:gd name="connsiteX6" fmla="*/ 3573518 w 3573518"/>
                          <a:gd name="connsiteY6" fmla="*/ 0 h 855042"/>
                          <a:gd name="connsiteX7" fmla="*/ 3573518 w 3573518"/>
                          <a:gd name="connsiteY7" fmla="*/ 444622 h 855042"/>
                          <a:gd name="connsiteX8" fmla="*/ 3573518 w 3573518"/>
                          <a:gd name="connsiteY8" fmla="*/ 855042 h 855042"/>
                          <a:gd name="connsiteX9" fmla="*/ 3013667 w 3573518"/>
                          <a:gd name="connsiteY9" fmla="*/ 855042 h 855042"/>
                          <a:gd name="connsiteX10" fmla="*/ 2418081 w 3573518"/>
                          <a:gd name="connsiteY10" fmla="*/ 855042 h 855042"/>
                          <a:gd name="connsiteX11" fmla="*/ 1786759 w 3573518"/>
                          <a:gd name="connsiteY11" fmla="*/ 855042 h 855042"/>
                          <a:gd name="connsiteX12" fmla="*/ 1155437 w 3573518"/>
                          <a:gd name="connsiteY12" fmla="*/ 855042 h 855042"/>
                          <a:gd name="connsiteX13" fmla="*/ 0 w 3573518"/>
                          <a:gd name="connsiteY13" fmla="*/ 855042 h 855042"/>
                          <a:gd name="connsiteX14" fmla="*/ 0 w 3573518"/>
                          <a:gd name="connsiteY14" fmla="*/ 427521 h 855042"/>
                          <a:gd name="connsiteX15" fmla="*/ 0 w 3573518"/>
                          <a:gd name="connsiteY15" fmla="*/ 0 h 8550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573518" h="855042" extrusionOk="0">
                            <a:moveTo>
                              <a:pt x="0" y="0"/>
                            </a:moveTo>
                            <a:cubicBezTo>
                              <a:pt x="144568" y="3297"/>
                              <a:pt x="347052" y="-14526"/>
                              <a:pt x="488381" y="0"/>
                            </a:cubicBezTo>
                            <a:cubicBezTo>
                              <a:pt x="629710" y="14526"/>
                              <a:pt x="865312" y="-12145"/>
                              <a:pt x="1012497" y="0"/>
                            </a:cubicBezTo>
                            <a:cubicBezTo>
                              <a:pt x="1159682" y="12145"/>
                              <a:pt x="1355559" y="-2722"/>
                              <a:pt x="1608083" y="0"/>
                            </a:cubicBezTo>
                            <a:cubicBezTo>
                              <a:pt x="1860607" y="2722"/>
                              <a:pt x="2092614" y="10719"/>
                              <a:pt x="2239405" y="0"/>
                            </a:cubicBezTo>
                            <a:cubicBezTo>
                              <a:pt x="2386196" y="-10719"/>
                              <a:pt x="2566618" y="12357"/>
                              <a:pt x="2834991" y="0"/>
                            </a:cubicBezTo>
                            <a:cubicBezTo>
                              <a:pt x="3103364" y="-12357"/>
                              <a:pt x="3358093" y="-29563"/>
                              <a:pt x="3573518" y="0"/>
                            </a:cubicBezTo>
                            <a:cubicBezTo>
                              <a:pt x="3555818" y="124431"/>
                              <a:pt x="3558338" y="296257"/>
                              <a:pt x="3573518" y="444622"/>
                            </a:cubicBezTo>
                            <a:cubicBezTo>
                              <a:pt x="3588698" y="592987"/>
                              <a:pt x="3590022" y="751606"/>
                              <a:pt x="3573518" y="855042"/>
                            </a:cubicBezTo>
                            <a:cubicBezTo>
                              <a:pt x="3369896" y="875743"/>
                              <a:pt x="3209580" y="839494"/>
                              <a:pt x="3013667" y="855042"/>
                            </a:cubicBezTo>
                            <a:cubicBezTo>
                              <a:pt x="2817754" y="870590"/>
                              <a:pt x="2673495" y="826625"/>
                              <a:pt x="2418081" y="855042"/>
                            </a:cubicBezTo>
                            <a:cubicBezTo>
                              <a:pt x="2162667" y="883459"/>
                              <a:pt x="1960301" y="844267"/>
                              <a:pt x="1786759" y="855042"/>
                            </a:cubicBezTo>
                            <a:cubicBezTo>
                              <a:pt x="1613217" y="865817"/>
                              <a:pt x="1469122" y="867925"/>
                              <a:pt x="1155437" y="855042"/>
                            </a:cubicBezTo>
                            <a:cubicBezTo>
                              <a:pt x="841752" y="842159"/>
                              <a:pt x="286938" y="813634"/>
                              <a:pt x="0" y="855042"/>
                            </a:cubicBezTo>
                            <a:cubicBezTo>
                              <a:pt x="-2412" y="735378"/>
                              <a:pt x="5524" y="574214"/>
                              <a:pt x="0" y="427521"/>
                            </a:cubicBezTo>
                            <a:cubicBezTo>
                              <a:pt x="-5524" y="280828"/>
                              <a:pt x="-8167" y="15039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92D5BA-A927-A131-2FE3-34ECA767CCA6}"/>
                  </a:ext>
                </a:extLst>
              </p:cNvPr>
              <p:cNvSpPr txBox="1"/>
              <p:nvPr/>
            </p:nvSpPr>
            <p:spPr>
              <a:xfrm>
                <a:off x="6730022" y="5115389"/>
                <a:ext cx="3573518" cy="855042"/>
              </a:xfrm>
              <a:custGeom>
                <a:avLst/>
                <a:gdLst>
                  <a:gd name="connsiteX0" fmla="*/ 0 w 3573518"/>
                  <a:gd name="connsiteY0" fmla="*/ 0 h 855042"/>
                  <a:gd name="connsiteX1" fmla="*/ 488381 w 3573518"/>
                  <a:gd name="connsiteY1" fmla="*/ 0 h 855042"/>
                  <a:gd name="connsiteX2" fmla="*/ 1012497 w 3573518"/>
                  <a:gd name="connsiteY2" fmla="*/ 0 h 855042"/>
                  <a:gd name="connsiteX3" fmla="*/ 1608083 w 3573518"/>
                  <a:gd name="connsiteY3" fmla="*/ 0 h 855042"/>
                  <a:gd name="connsiteX4" fmla="*/ 2239405 w 3573518"/>
                  <a:gd name="connsiteY4" fmla="*/ 0 h 855042"/>
                  <a:gd name="connsiteX5" fmla="*/ 2834991 w 3573518"/>
                  <a:gd name="connsiteY5" fmla="*/ 0 h 855042"/>
                  <a:gd name="connsiteX6" fmla="*/ 3573518 w 3573518"/>
                  <a:gd name="connsiteY6" fmla="*/ 0 h 855042"/>
                  <a:gd name="connsiteX7" fmla="*/ 3573518 w 3573518"/>
                  <a:gd name="connsiteY7" fmla="*/ 444622 h 855042"/>
                  <a:gd name="connsiteX8" fmla="*/ 3573518 w 3573518"/>
                  <a:gd name="connsiteY8" fmla="*/ 855042 h 855042"/>
                  <a:gd name="connsiteX9" fmla="*/ 3013667 w 3573518"/>
                  <a:gd name="connsiteY9" fmla="*/ 855042 h 855042"/>
                  <a:gd name="connsiteX10" fmla="*/ 2418081 w 3573518"/>
                  <a:gd name="connsiteY10" fmla="*/ 855042 h 855042"/>
                  <a:gd name="connsiteX11" fmla="*/ 1786759 w 3573518"/>
                  <a:gd name="connsiteY11" fmla="*/ 855042 h 855042"/>
                  <a:gd name="connsiteX12" fmla="*/ 1155437 w 3573518"/>
                  <a:gd name="connsiteY12" fmla="*/ 855042 h 855042"/>
                  <a:gd name="connsiteX13" fmla="*/ 0 w 3573518"/>
                  <a:gd name="connsiteY13" fmla="*/ 855042 h 855042"/>
                  <a:gd name="connsiteX14" fmla="*/ 0 w 3573518"/>
                  <a:gd name="connsiteY14" fmla="*/ 427521 h 855042"/>
                  <a:gd name="connsiteX15" fmla="*/ 0 w 3573518"/>
                  <a:gd name="connsiteY15" fmla="*/ 0 h 8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73518" h="855042" extrusionOk="0">
                    <a:moveTo>
                      <a:pt x="0" y="0"/>
                    </a:moveTo>
                    <a:cubicBezTo>
                      <a:pt x="144568" y="3297"/>
                      <a:pt x="347052" y="-14526"/>
                      <a:pt x="488381" y="0"/>
                    </a:cubicBezTo>
                    <a:cubicBezTo>
                      <a:pt x="629710" y="14526"/>
                      <a:pt x="865312" y="-12145"/>
                      <a:pt x="1012497" y="0"/>
                    </a:cubicBezTo>
                    <a:cubicBezTo>
                      <a:pt x="1159682" y="12145"/>
                      <a:pt x="1355559" y="-2722"/>
                      <a:pt x="1608083" y="0"/>
                    </a:cubicBezTo>
                    <a:cubicBezTo>
                      <a:pt x="1860607" y="2722"/>
                      <a:pt x="2092614" y="10719"/>
                      <a:pt x="2239405" y="0"/>
                    </a:cubicBezTo>
                    <a:cubicBezTo>
                      <a:pt x="2386196" y="-10719"/>
                      <a:pt x="2566618" y="12357"/>
                      <a:pt x="2834991" y="0"/>
                    </a:cubicBezTo>
                    <a:cubicBezTo>
                      <a:pt x="3103364" y="-12357"/>
                      <a:pt x="3358093" y="-29563"/>
                      <a:pt x="3573518" y="0"/>
                    </a:cubicBezTo>
                    <a:cubicBezTo>
                      <a:pt x="3555818" y="124431"/>
                      <a:pt x="3558338" y="296257"/>
                      <a:pt x="3573518" y="444622"/>
                    </a:cubicBezTo>
                    <a:cubicBezTo>
                      <a:pt x="3588698" y="592987"/>
                      <a:pt x="3590022" y="751606"/>
                      <a:pt x="3573518" y="855042"/>
                    </a:cubicBezTo>
                    <a:cubicBezTo>
                      <a:pt x="3369896" y="875743"/>
                      <a:pt x="3209580" y="839494"/>
                      <a:pt x="3013667" y="855042"/>
                    </a:cubicBezTo>
                    <a:cubicBezTo>
                      <a:pt x="2817754" y="870590"/>
                      <a:pt x="2673495" y="826625"/>
                      <a:pt x="2418081" y="855042"/>
                    </a:cubicBezTo>
                    <a:cubicBezTo>
                      <a:pt x="2162667" y="883459"/>
                      <a:pt x="1960301" y="844267"/>
                      <a:pt x="1786759" y="855042"/>
                    </a:cubicBezTo>
                    <a:cubicBezTo>
                      <a:pt x="1613217" y="865817"/>
                      <a:pt x="1469122" y="867925"/>
                      <a:pt x="1155437" y="855042"/>
                    </a:cubicBezTo>
                    <a:cubicBezTo>
                      <a:pt x="841752" y="842159"/>
                      <a:pt x="286938" y="813634"/>
                      <a:pt x="0" y="855042"/>
                    </a:cubicBezTo>
                    <a:cubicBezTo>
                      <a:pt x="-2412" y="735378"/>
                      <a:pt x="5524" y="574214"/>
                      <a:pt x="0" y="427521"/>
                    </a:cubicBezTo>
                    <a:cubicBezTo>
                      <a:pt x="-5524" y="280828"/>
                      <a:pt x="-8167" y="150396"/>
                      <a:pt x="0" y="0"/>
                    </a:cubicBezTo>
                    <a:close/>
                  </a:path>
                </a:pathLst>
              </a:custGeom>
              <a:noFill/>
              <a:ln w="28575">
                <a:solidFill>
                  <a:srgbClr val="664797"/>
                </a:solidFill>
                <a:extLst>
                  <a:ext uri="{C807C97D-BFC1-408E-A445-0C87EB9F89A2}">
                    <ask:lineSketchStyleProps xmlns:ask="http://schemas.microsoft.com/office/drawing/2018/sketchyshapes" sd="35103085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92D5BA-A927-A131-2FE3-34ECA767C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022" y="5115389"/>
                <a:ext cx="3573518" cy="8550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664797"/>
                </a:solidFill>
                <a:extLst>
                  <a:ext uri="{C807C97D-BFC1-408E-A445-0C87EB9F89A2}">
                    <ask:lineSketchStyleProps xmlns:ask="http://schemas.microsoft.com/office/drawing/2018/sketchyshapes" sd="3510308584">
                      <a:custGeom>
                        <a:avLst/>
                        <a:gdLst>
                          <a:gd name="connsiteX0" fmla="*/ 0 w 3573518"/>
                          <a:gd name="connsiteY0" fmla="*/ 0 h 855042"/>
                          <a:gd name="connsiteX1" fmla="*/ 488381 w 3573518"/>
                          <a:gd name="connsiteY1" fmla="*/ 0 h 855042"/>
                          <a:gd name="connsiteX2" fmla="*/ 1012497 w 3573518"/>
                          <a:gd name="connsiteY2" fmla="*/ 0 h 855042"/>
                          <a:gd name="connsiteX3" fmla="*/ 1608083 w 3573518"/>
                          <a:gd name="connsiteY3" fmla="*/ 0 h 855042"/>
                          <a:gd name="connsiteX4" fmla="*/ 2239405 w 3573518"/>
                          <a:gd name="connsiteY4" fmla="*/ 0 h 855042"/>
                          <a:gd name="connsiteX5" fmla="*/ 2834991 w 3573518"/>
                          <a:gd name="connsiteY5" fmla="*/ 0 h 855042"/>
                          <a:gd name="connsiteX6" fmla="*/ 3573518 w 3573518"/>
                          <a:gd name="connsiteY6" fmla="*/ 0 h 855042"/>
                          <a:gd name="connsiteX7" fmla="*/ 3573518 w 3573518"/>
                          <a:gd name="connsiteY7" fmla="*/ 444622 h 855042"/>
                          <a:gd name="connsiteX8" fmla="*/ 3573518 w 3573518"/>
                          <a:gd name="connsiteY8" fmla="*/ 855042 h 855042"/>
                          <a:gd name="connsiteX9" fmla="*/ 3013667 w 3573518"/>
                          <a:gd name="connsiteY9" fmla="*/ 855042 h 855042"/>
                          <a:gd name="connsiteX10" fmla="*/ 2418081 w 3573518"/>
                          <a:gd name="connsiteY10" fmla="*/ 855042 h 855042"/>
                          <a:gd name="connsiteX11" fmla="*/ 1786759 w 3573518"/>
                          <a:gd name="connsiteY11" fmla="*/ 855042 h 855042"/>
                          <a:gd name="connsiteX12" fmla="*/ 1155437 w 3573518"/>
                          <a:gd name="connsiteY12" fmla="*/ 855042 h 855042"/>
                          <a:gd name="connsiteX13" fmla="*/ 0 w 3573518"/>
                          <a:gd name="connsiteY13" fmla="*/ 855042 h 855042"/>
                          <a:gd name="connsiteX14" fmla="*/ 0 w 3573518"/>
                          <a:gd name="connsiteY14" fmla="*/ 427521 h 855042"/>
                          <a:gd name="connsiteX15" fmla="*/ 0 w 3573518"/>
                          <a:gd name="connsiteY15" fmla="*/ 0 h 8550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573518" h="855042" extrusionOk="0">
                            <a:moveTo>
                              <a:pt x="0" y="0"/>
                            </a:moveTo>
                            <a:cubicBezTo>
                              <a:pt x="144568" y="3297"/>
                              <a:pt x="347052" y="-14526"/>
                              <a:pt x="488381" y="0"/>
                            </a:cubicBezTo>
                            <a:cubicBezTo>
                              <a:pt x="629710" y="14526"/>
                              <a:pt x="865312" y="-12145"/>
                              <a:pt x="1012497" y="0"/>
                            </a:cubicBezTo>
                            <a:cubicBezTo>
                              <a:pt x="1159682" y="12145"/>
                              <a:pt x="1355559" y="-2722"/>
                              <a:pt x="1608083" y="0"/>
                            </a:cubicBezTo>
                            <a:cubicBezTo>
                              <a:pt x="1860607" y="2722"/>
                              <a:pt x="2092614" y="10719"/>
                              <a:pt x="2239405" y="0"/>
                            </a:cubicBezTo>
                            <a:cubicBezTo>
                              <a:pt x="2386196" y="-10719"/>
                              <a:pt x="2566618" y="12357"/>
                              <a:pt x="2834991" y="0"/>
                            </a:cubicBezTo>
                            <a:cubicBezTo>
                              <a:pt x="3103364" y="-12357"/>
                              <a:pt x="3358093" y="-29563"/>
                              <a:pt x="3573518" y="0"/>
                            </a:cubicBezTo>
                            <a:cubicBezTo>
                              <a:pt x="3555818" y="124431"/>
                              <a:pt x="3558338" y="296257"/>
                              <a:pt x="3573518" y="444622"/>
                            </a:cubicBezTo>
                            <a:cubicBezTo>
                              <a:pt x="3588698" y="592987"/>
                              <a:pt x="3590022" y="751606"/>
                              <a:pt x="3573518" y="855042"/>
                            </a:cubicBezTo>
                            <a:cubicBezTo>
                              <a:pt x="3369896" y="875743"/>
                              <a:pt x="3209580" y="839494"/>
                              <a:pt x="3013667" y="855042"/>
                            </a:cubicBezTo>
                            <a:cubicBezTo>
                              <a:pt x="2817754" y="870590"/>
                              <a:pt x="2673495" y="826625"/>
                              <a:pt x="2418081" y="855042"/>
                            </a:cubicBezTo>
                            <a:cubicBezTo>
                              <a:pt x="2162667" y="883459"/>
                              <a:pt x="1960301" y="844267"/>
                              <a:pt x="1786759" y="855042"/>
                            </a:cubicBezTo>
                            <a:cubicBezTo>
                              <a:pt x="1613217" y="865817"/>
                              <a:pt x="1469122" y="867925"/>
                              <a:pt x="1155437" y="855042"/>
                            </a:cubicBezTo>
                            <a:cubicBezTo>
                              <a:pt x="841752" y="842159"/>
                              <a:pt x="286938" y="813634"/>
                              <a:pt x="0" y="855042"/>
                            </a:cubicBezTo>
                            <a:cubicBezTo>
                              <a:pt x="-2412" y="735378"/>
                              <a:pt x="5524" y="574214"/>
                              <a:pt x="0" y="427521"/>
                            </a:cubicBezTo>
                            <a:cubicBezTo>
                              <a:pt x="-5524" y="280828"/>
                              <a:pt x="-8167" y="15039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29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7176E4-1139-AB44-6DCB-0B0AEF088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87" y="488870"/>
            <a:ext cx="10042811" cy="5454783"/>
          </a:xfrm>
          <a:prstGeom prst="rect">
            <a:avLst/>
          </a:prstGeom>
        </p:spPr>
      </p:pic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0999B97-0830-20F3-41C3-0453B527A4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5309078"/>
            <a:ext cx="1732421" cy="15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520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728819-30F4-E2D7-D682-DBF18CAE91C7}"/>
              </a:ext>
            </a:extLst>
          </p:cNvPr>
          <p:cNvSpPr txBox="1"/>
          <p:nvPr/>
        </p:nvSpPr>
        <p:spPr>
          <a:xfrm>
            <a:off x="1767348" y="1725393"/>
            <a:ext cx="86573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OM" sz="6600" b="1" dirty="0">
                <a:solidFill>
                  <a:srgbClr val="6830B9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ونكرر العملية حتى نحصل على أقل</a:t>
            </a:r>
            <a:r>
              <a:rPr lang="en-US" sz="6600" b="1" dirty="0">
                <a:solidFill>
                  <a:srgbClr val="6830B9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error </a:t>
            </a:r>
            <a:r>
              <a:rPr lang="ar-OM" sz="6600" b="1" dirty="0">
                <a:solidFill>
                  <a:srgbClr val="6830B9"/>
                </a:solidFill>
                <a:latin typeface="Tajawal" panose="00000500000000000000" pitchFamily="2" charset="-78"/>
                <a:cs typeface="Tajawal" panose="00000500000000000000" pitchFamily="2" charset="-78"/>
              </a:rPr>
              <a:t>ممكن...</a:t>
            </a:r>
            <a:endParaRPr lang="en-US" sz="4000" b="1" dirty="0">
              <a:solidFill>
                <a:srgbClr val="6830B9"/>
              </a:solidFill>
              <a:latin typeface="Tajawal" panose="00000500000000000000" pitchFamily="2" charset="-78"/>
              <a:cs typeface="Tajawal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179528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236901-F7CF-1611-1023-2BC20410F923}"/>
              </a:ext>
            </a:extLst>
          </p:cNvPr>
          <p:cNvSpPr txBox="1"/>
          <p:nvPr/>
        </p:nvSpPr>
        <p:spPr>
          <a:xfrm>
            <a:off x="1182415" y="3607197"/>
            <a:ext cx="2280744" cy="1200329"/>
          </a:xfrm>
          <a:custGeom>
            <a:avLst/>
            <a:gdLst>
              <a:gd name="connsiteX0" fmla="*/ 0 w 2280744"/>
              <a:gd name="connsiteY0" fmla="*/ 0 h 1200329"/>
              <a:gd name="connsiteX1" fmla="*/ 570186 w 2280744"/>
              <a:gd name="connsiteY1" fmla="*/ 0 h 1200329"/>
              <a:gd name="connsiteX2" fmla="*/ 1185987 w 2280744"/>
              <a:gd name="connsiteY2" fmla="*/ 0 h 1200329"/>
              <a:gd name="connsiteX3" fmla="*/ 1687751 w 2280744"/>
              <a:gd name="connsiteY3" fmla="*/ 0 h 1200329"/>
              <a:gd name="connsiteX4" fmla="*/ 2280744 w 2280744"/>
              <a:gd name="connsiteY4" fmla="*/ 0 h 1200329"/>
              <a:gd name="connsiteX5" fmla="*/ 2280744 w 2280744"/>
              <a:gd name="connsiteY5" fmla="*/ 576158 h 1200329"/>
              <a:gd name="connsiteX6" fmla="*/ 2280744 w 2280744"/>
              <a:gd name="connsiteY6" fmla="*/ 1200329 h 1200329"/>
              <a:gd name="connsiteX7" fmla="*/ 1687751 w 2280744"/>
              <a:gd name="connsiteY7" fmla="*/ 1200329 h 1200329"/>
              <a:gd name="connsiteX8" fmla="*/ 1140372 w 2280744"/>
              <a:gd name="connsiteY8" fmla="*/ 1200329 h 1200329"/>
              <a:gd name="connsiteX9" fmla="*/ 570186 w 2280744"/>
              <a:gd name="connsiteY9" fmla="*/ 1200329 h 1200329"/>
              <a:gd name="connsiteX10" fmla="*/ 0 w 2280744"/>
              <a:gd name="connsiteY10" fmla="*/ 1200329 h 1200329"/>
              <a:gd name="connsiteX11" fmla="*/ 0 w 2280744"/>
              <a:gd name="connsiteY11" fmla="*/ 612168 h 1200329"/>
              <a:gd name="connsiteX12" fmla="*/ 0 w 2280744"/>
              <a:gd name="connsiteY12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80744" h="1200329" extrusionOk="0">
                <a:moveTo>
                  <a:pt x="0" y="0"/>
                </a:moveTo>
                <a:cubicBezTo>
                  <a:pt x="224221" y="-14412"/>
                  <a:pt x="382809" y="8707"/>
                  <a:pt x="570186" y="0"/>
                </a:cubicBezTo>
                <a:cubicBezTo>
                  <a:pt x="757563" y="-8707"/>
                  <a:pt x="944118" y="-30786"/>
                  <a:pt x="1185987" y="0"/>
                </a:cubicBezTo>
                <a:cubicBezTo>
                  <a:pt x="1427856" y="30786"/>
                  <a:pt x="1506070" y="-23586"/>
                  <a:pt x="1687751" y="0"/>
                </a:cubicBezTo>
                <a:cubicBezTo>
                  <a:pt x="1869432" y="23586"/>
                  <a:pt x="2130643" y="27040"/>
                  <a:pt x="2280744" y="0"/>
                </a:cubicBezTo>
                <a:cubicBezTo>
                  <a:pt x="2291513" y="264903"/>
                  <a:pt x="2264346" y="443176"/>
                  <a:pt x="2280744" y="576158"/>
                </a:cubicBezTo>
                <a:cubicBezTo>
                  <a:pt x="2297142" y="709140"/>
                  <a:pt x="2286174" y="1056657"/>
                  <a:pt x="2280744" y="1200329"/>
                </a:cubicBezTo>
                <a:cubicBezTo>
                  <a:pt x="2135070" y="1226876"/>
                  <a:pt x="1886860" y="1194074"/>
                  <a:pt x="1687751" y="1200329"/>
                </a:cubicBezTo>
                <a:cubicBezTo>
                  <a:pt x="1488642" y="1206584"/>
                  <a:pt x="1329908" y="1197156"/>
                  <a:pt x="1140372" y="1200329"/>
                </a:cubicBezTo>
                <a:cubicBezTo>
                  <a:pt x="950836" y="1203502"/>
                  <a:pt x="802600" y="1225465"/>
                  <a:pt x="570186" y="1200329"/>
                </a:cubicBezTo>
                <a:cubicBezTo>
                  <a:pt x="337772" y="1175193"/>
                  <a:pt x="212185" y="1189440"/>
                  <a:pt x="0" y="1200329"/>
                </a:cubicBezTo>
                <a:cubicBezTo>
                  <a:pt x="17642" y="1026206"/>
                  <a:pt x="-21598" y="809692"/>
                  <a:pt x="0" y="612168"/>
                </a:cubicBezTo>
                <a:cubicBezTo>
                  <a:pt x="21598" y="414644"/>
                  <a:pt x="-4950" y="224047"/>
                  <a:pt x="0" y="0"/>
                </a:cubicBezTo>
                <a:close/>
              </a:path>
            </a:pathLst>
          </a:custGeom>
          <a:noFill/>
          <a:ln w="28575">
            <a:solidFill>
              <a:srgbClr val="664797"/>
            </a:solidFill>
            <a:extLst>
              <a:ext uri="{C807C97D-BFC1-408E-A445-0C87EB9F89A2}">
                <ask:lineSketchStyleProps xmlns:ask="http://schemas.microsoft.com/office/drawing/2018/sketchyshapes" sd="20962700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ajawal" panose="00000500000000000000" pitchFamily="2" charset="-78"/>
                <a:cs typeface="Tajawal" panose="00000500000000000000" pitchFamily="2" charset="-78"/>
              </a:rPr>
              <a:t>Initialize weights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1D4C6-38EF-5476-704A-808662A85C2B}"/>
              </a:ext>
            </a:extLst>
          </p:cNvPr>
          <p:cNvSpPr txBox="1"/>
          <p:nvPr/>
        </p:nvSpPr>
        <p:spPr>
          <a:xfrm>
            <a:off x="4955628" y="3607197"/>
            <a:ext cx="2280744" cy="1200329"/>
          </a:xfrm>
          <a:custGeom>
            <a:avLst/>
            <a:gdLst>
              <a:gd name="connsiteX0" fmla="*/ 0 w 2280744"/>
              <a:gd name="connsiteY0" fmla="*/ 0 h 1200329"/>
              <a:gd name="connsiteX1" fmla="*/ 570186 w 2280744"/>
              <a:gd name="connsiteY1" fmla="*/ 0 h 1200329"/>
              <a:gd name="connsiteX2" fmla="*/ 1185987 w 2280744"/>
              <a:gd name="connsiteY2" fmla="*/ 0 h 1200329"/>
              <a:gd name="connsiteX3" fmla="*/ 1687751 w 2280744"/>
              <a:gd name="connsiteY3" fmla="*/ 0 h 1200329"/>
              <a:gd name="connsiteX4" fmla="*/ 2280744 w 2280744"/>
              <a:gd name="connsiteY4" fmla="*/ 0 h 1200329"/>
              <a:gd name="connsiteX5" fmla="*/ 2280744 w 2280744"/>
              <a:gd name="connsiteY5" fmla="*/ 576158 h 1200329"/>
              <a:gd name="connsiteX6" fmla="*/ 2280744 w 2280744"/>
              <a:gd name="connsiteY6" fmla="*/ 1200329 h 1200329"/>
              <a:gd name="connsiteX7" fmla="*/ 1687751 w 2280744"/>
              <a:gd name="connsiteY7" fmla="*/ 1200329 h 1200329"/>
              <a:gd name="connsiteX8" fmla="*/ 1140372 w 2280744"/>
              <a:gd name="connsiteY8" fmla="*/ 1200329 h 1200329"/>
              <a:gd name="connsiteX9" fmla="*/ 570186 w 2280744"/>
              <a:gd name="connsiteY9" fmla="*/ 1200329 h 1200329"/>
              <a:gd name="connsiteX10" fmla="*/ 0 w 2280744"/>
              <a:gd name="connsiteY10" fmla="*/ 1200329 h 1200329"/>
              <a:gd name="connsiteX11" fmla="*/ 0 w 2280744"/>
              <a:gd name="connsiteY11" fmla="*/ 612168 h 1200329"/>
              <a:gd name="connsiteX12" fmla="*/ 0 w 2280744"/>
              <a:gd name="connsiteY12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80744" h="1200329" extrusionOk="0">
                <a:moveTo>
                  <a:pt x="0" y="0"/>
                </a:moveTo>
                <a:cubicBezTo>
                  <a:pt x="224221" y="-14412"/>
                  <a:pt x="382809" y="8707"/>
                  <a:pt x="570186" y="0"/>
                </a:cubicBezTo>
                <a:cubicBezTo>
                  <a:pt x="757563" y="-8707"/>
                  <a:pt x="944118" y="-30786"/>
                  <a:pt x="1185987" y="0"/>
                </a:cubicBezTo>
                <a:cubicBezTo>
                  <a:pt x="1427856" y="30786"/>
                  <a:pt x="1506070" y="-23586"/>
                  <a:pt x="1687751" y="0"/>
                </a:cubicBezTo>
                <a:cubicBezTo>
                  <a:pt x="1869432" y="23586"/>
                  <a:pt x="2130643" y="27040"/>
                  <a:pt x="2280744" y="0"/>
                </a:cubicBezTo>
                <a:cubicBezTo>
                  <a:pt x="2291513" y="264903"/>
                  <a:pt x="2264346" y="443176"/>
                  <a:pt x="2280744" y="576158"/>
                </a:cubicBezTo>
                <a:cubicBezTo>
                  <a:pt x="2297142" y="709140"/>
                  <a:pt x="2286174" y="1056657"/>
                  <a:pt x="2280744" y="1200329"/>
                </a:cubicBezTo>
                <a:cubicBezTo>
                  <a:pt x="2135070" y="1226876"/>
                  <a:pt x="1886860" y="1194074"/>
                  <a:pt x="1687751" y="1200329"/>
                </a:cubicBezTo>
                <a:cubicBezTo>
                  <a:pt x="1488642" y="1206584"/>
                  <a:pt x="1329908" y="1197156"/>
                  <a:pt x="1140372" y="1200329"/>
                </a:cubicBezTo>
                <a:cubicBezTo>
                  <a:pt x="950836" y="1203502"/>
                  <a:pt x="802600" y="1225465"/>
                  <a:pt x="570186" y="1200329"/>
                </a:cubicBezTo>
                <a:cubicBezTo>
                  <a:pt x="337772" y="1175193"/>
                  <a:pt x="212185" y="1189440"/>
                  <a:pt x="0" y="1200329"/>
                </a:cubicBezTo>
                <a:cubicBezTo>
                  <a:pt x="17642" y="1026206"/>
                  <a:pt x="-21598" y="809692"/>
                  <a:pt x="0" y="612168"/>
                </a:cubicBezTo>
                <a:cubicBezTo>
                  <a:pt x="21598" y="414644"/>
                  <a:pt x="-4950" y="224047"/>
                  <a:pt x="0" y="0"/>
                </a:cubicBezTo>
                <a:close/>
              </a:path>
            </a:pathLst>
          </a:custGeom>
          <a:noFill/>
          <a:ln w="28575">
            <a:solidFill>
              <a:srgbClr val="664797"/>
            </a:solidFill>
            <a:extLst>
              <a:ext uri="{C807C97D-BFC1-408E-A445-0C87EB9F89A2}">
                <ask:lineSketchStyleProps xmlns:ask="http://schemas.microsoft.com/office/drawing/2018/sketchyshapes" sd="20962700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ajawal" panose="00000500000000000000" pitchFamily="2" charset="-78"/>
                <a:cs typeface="Tajawal" panose="00000500000000000000" pitchFamily="2" charset="-78"/>
              </a:rPr>
              <a:t>Compute Gradients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A15CE-36B6-67AF-CDA5-BCADDC840B4E}"/>
              </a:ext>
            </a:extLst>
          </p:cNvPr>
          <p:cNvSpPr txBox="1"/>
          <p:nvPr/>
        </p:nvSpPr>
        <p:spPr>
          <a:xfrm>
            <a:off x="8770882" y="3607197"/>
            <a:ext cx="2280744" cy="1200329"/>
          </a:xfrm>
          <a:custGeom>
            <a:avLst/>
            <a:gdLst>
              <a:gd name="connsiteX0" fmla="*/ 0 w 2280744"/>
              <a:gd name="connsiteY0" fmla="*/ 0 h 1200329"/>
              <a:gd name="connsiteX1" fmla="*/ 570186 w 2280744"/>
              <a:gd name="connsiteY1" fmla="*/ 0 h 1200329"/>
              <a:gd name="connsiteX2" fmla="*/ 1185987 w 2280744"/>
              <a:gd name="connsiteY2" fmla="*/ 0 h 1200329"/>
              <a:gd name="connsiteX3" fmla="*/ 1687751 w 2280744"/>
              <a:gd name="connsiteY3" fmla="*/ 0 h 1200329"/>
              <a:gd name="connsiteX4" fmla="*/ 2280744 w 2280744"/>
              <a:gd name="connsiteY4" fmla="*/ 0 h 1200329"/>
              <a:gd name="connsiteX5" fmla="*/ 2280744 w 2280744"/>
              <a:gd name="connsiteY5" fmla="*/ 576158 h 1200329"/>
              <a:gd name="connsiteX6" fmla="*/ 2280744 w 2280744"/>
              <a:gd name="connsiteY6" fmla="*/ 1200329 h 1200329"/>
              <a:gd name="connsiteX7" fmla="*/ 1687751 w 2280744"/>
              <a:gd name="connsiteY7" fmla="*/ 1200329 h 1200329"/>
              <a:gd name="connsiteX8" fmla="*/ 1140372 w 2280744"/>
              <a:gd name="connsiteY8" fmla="*/ 1200329 h 1200329"/>
              <a:gd name="connsiteX9" fmla="*/ 570186 w 2280744"/>
              <a:gd name="connsiteY9" fmla="*/ 1200329 h 1200329"/>
              <a:gd name="connsiteX10" fmla="*/ 0 w 2280744"/>
              <a:gd name="connsiteY10" fmla="*/ 1200329 h 1200329"/>
              <a:gd name="connsiteX11" fmla="*/ 0 w 2280744"/>
              <a:gd name="connsiteY11" fmla="*/ 612168 h 1200329"/>
              <a:gd name="connsiteX12" fmla="*/ 0 w 2280744"/>
              <a:gd name="connsiteY12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80744" h="1200329" extrusionOk="0">
                <a:moveTo>
                  <a:pt x="0" y="0"/>
                </a:moveTo>
                <a:cubicBezTo>
                  <a:pt x="224221" y="-14412"/>
                  <a:pt x="382809" y="8707"/>
                  <a:pt x="570186" y="0"/>
                </a:cubicBezTo>
                <a:cubicBezTo>
                  <a:pt x="757563" y="-8707"/>
                  <a:pt x="944118" y="-30786"/>
                  <a:pt x="1185987" y="0"/>
                </a:cubicBezTo>
                <a:cubicBezTo>
                  <a:pt x="1427856" y="30786"/>
                  <a:pt x="1506070" y="-23586"/>
                  <a:pt x="1687751" y="0"/>
                </a:cubicBezTo>
                <a:cubicBezTo>
                  <a:pt x="1869432" y="23586"/>
                  <a:pt x="2130643" y="27040"/>
                  <a:pt x="2280744" y="0"/>
                </a:cubicBezTo>
                <a:cubicBezTo>
                  <a:pt x="2291513" y="264903"/>
                  <a:pt x="2264346" y="443176"/>
                  <a:pt x="2280744" y="576158"/>
                </a:cubicBezTo>
                <a:cubicBezTo>
                  <a:pt x="2297142" y="709140"/>
                  <a:pt x="2286174" y="1056657"/>
                  <a:pt x="2280744" y="1200329"/>
                </a:cubicBezTo>
                <a:cubicBezTo>
                  <a:pt x="2135070" y="1226876"/>
                  <a:pt x="1886860" y="1194074"/>
                  <a:pt x="1687751" y="1200329"/>
                </a:cubicBezTo>
                <a:cubicBezTo>
                  <a:pt x="1488642" y="1206584"/>
                  <a:pt x="1329908" y="1197156"/>
                  <a:pt x="1140372" y="1200329"/>
                </a:cubicBezTo>
                <a:cubicBezTo>
                  <a:pt x="950836" y="1203502"/>
                  <a:pt x="802600" y="1225465"/>
                  <a:pt x="570186" y="1200329"/>
                </a:cubicBezTo>
                <a:cubicBezTo>
                  <a:pt x="337772" y="1175193"/>
                  <a:pt x="212185" y="1189440"/>
                  <a:pt x="0" y="1200329"/>
                </a:cubicBezTo>
                <a:cubicBezTo>
                  <a:pt x="17642" y="1026206"/>
                  <a:pt x="-21598" y="809692"/>
                  <a:pt x="0" y="612168"/>
                </a:cubicBezTo>
                <a:cubicBezTo>
                  <a:pt x="21598" y="414644"/>
                  <a:pt x="-4950" y="224047"/>
                  <a:pt x="0" y="0"/>
                </a:cubicBezTo>
                <a:close/>
              </a:path>
            </a:pathLst>
          </a:custGeom>
          <a:noFill/>
          <a:ln w="28575">
            <a:solidFill>
              <a:srgbClr val="664797"/>
            </a:solidFill>
            <a:extLst>
              <a:ext uri="{C807C97D-BFC1-408E-A445-0C87EB9F89A2}">
                <ask:lineSketchStyleProps xmlns:ask="http://schemas.microsoft.com/office/drawing/2018/sketchyshapes" sd="20962700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ajawal" panose="00000500000000000000" pitchFamily="2" charset="-78"/>
                <a:cs typeface="Tajawal" panose="00000500000000000000" pitchFamily="2" charset="-78"/>
              </a:rPr>
              <a:t>Update weights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619662-6E8D-FC05-A7C4-B13500164BE5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463159" y="4207362"/>
            <a:ext cx="1492469" cy="0"/>
          </a:xfrm>
          <a:prstGeom prst="straightConnector1">
            <a:avLst/>
          </a:prstGeom>
          <a:ln w="38100">
            <a:solidFill>
              <a:srgbClr val="6647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659E76-3796-4CB4-6CDE-788B12D7A83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236372" y="4207362"/>
            <a:ext cx="1534510" cy="0"/>
          </a:xfrm>
          <a:prstGeom prst="straightConnector1">
            <a:avLst/>
          </a:prstGeom>
          <a:ln w="38100">
            <a:solidFill>
              <a:srgbClr val="6647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B980CF-0043-C2F4-E408-702582DED19B}"/>
              </a:ext>
            </a:extLst>
          </p:cNvPr>
          <p:cNvCxnSpPr>
            <a:cxnSpLocks/>
          </p:cNvCxnSpPr>
          <p:nvPr/>
        </p:nvCxnSpPr>
        <p:spPr>
          <a:xfrm>
            <a:off x="9916509" y="4807526"/>
            <a:ext cx="0" cy="941632"/>
          </a:xfrm>
          <a:prstGeom prst="line">
            <a:avLst/>
          </a:prstGeom>
          <a:ln w="38100">
            <a:solidFill>
              <a:srgbClr val="664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B69AF9-AAAE-D032-2A7E-09A3FD0AE450}"/>
              </a:ext>
            </a:extLst>
          </p:cNvPr>
          <p:cNvCxnSpPr>
            <a:cxnSpLocks/>
          </p:cNvCxnSpPr>
          <p:nvPr/>
        </p:nvCxnSpPr>
        <p:spPr>
          <a:xfrm flipH="1">
            <a:off x="6017171" y="5749158"/>
            <a:ext cx="3904593" cy="0"/>
          </a:xfrm>
          <a:prstGeom prst="line">
            <a:avLst/>
          </a:prstGeom>
          <a:ln w="38100">
            <a:solidFill>
              <a:srgbClr val="664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5D0E17-A429-CFF7-059B-A593A72942B4}"/>
              </a:ext>
            </a:extLst>
          </p:cNvPr>
          <p:cNvCxnSpPr>
            <a:cxnSpLocks/>
          </p:cNvCxnSpPr>
          <p:nvPr/>
        </p:nvCxnSpPr>
        <p:spPr>
          <a:xfrm flipH="1" flipV="1">
            <a:off x="6011917" y="4807526"/>
            <a:ext cx="5254" cy="941632"/>
          </a:xfrm>
          <a:prstGeom prst="line">
            <a:avLst/>
          </a:prstGeom>
          <a:ln w="38100">
            <a:solidFill>
              <a:srgbClr val="6647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5AE0FA7-E439-6C25-5ED9-6BF35032AEB1}"/>
              </a:ext>
            </a:extLst>
          </p:cNvPr>
          <p:cNvSpPr txBox="1"/>
          <p:nvPr/>
        </p:nvSpPr>
        <p:spPr>
          <a:xfrm>
            <a:off x="6915807" y="5102827"/>
            <a:ext cx="1965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jawal" panose="00000500000000000000" pitchFamily="2" charset="-78"/>
                <a:cs typeface="Tajawal" panose="00000500000000000000" pitchFamily="2" charset="-78"/>
              </a:rPr>
              <a:t>Until we get the least J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AF7A18-9F89-FA6C-706D-22D653E0EDF3}"/>
              </a:ext>
            </a:extLst>
          </p:cNvPr>
          <p:cNvSpPr txBox="1"/>
          <p:nvPr/>
        </p:nvSpPr>
        <p:spPr>
          <a:xfrm>
            <a:off x="3368565" y="525517"/>
            <a:ext cx="528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ajawal" panose="00000500000000000000" pitchFamily="2" charset="-78"/>
                <a:cs typeface="Tajawal" panose="00000500000000000000" pitchFamily="2" charset="-78"/>
              </a:rPr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1944B4-7544-1F4B-48BD-7BCE20687802}"/>
                  </a:ext>
                </a:extLst>
              </p:cNvPr>
              <p:cNvSpPr txBox="1"/>
              <p:nvPr/>
            </p:nvSpPr>
            <p:spPr>
              <a:xfrm>
                <a:off x="4314493" y="2226521"/>
                <a:ext cx="3620815" cy="680507"/>
              </a:xfrm>
              <a:custGeom>
                <a:avLst/>
                <a:gdLst>
                  <a:gd name="connsiteX0" fmla="*/ 0 w 3620815"/>
                  <a:gd name="connsiteY0" fmla="*/ 0 h 680507"/>
                  <a:gd name="connsiteX1" fmla="*/ 675885 w 3620815"/>
                  <a:gd name="connsiteY1" fmla="*/ 0 h 680507"/>
                  <a:gd name="connsiteX2" fmla="*/ 1170730 w 3620815"/>
                  <a:gd name="connsiteY2" fmla="*/ 0 h 680507"/>
                  <a:gd name="connsiteX3" fmla="*/ 1737991 w 3620815"/>
                  <a:gd name="connsiteY3" fmla="*/ 0 h 680507"/>
                  <a:gd name="connsiteX4" fmla="*/ 2305252 w 3620815"/>
                  <a:gd name="connsiteY4" fmla="*/ 0 h 680507"/>
                  <a:gd name="connsiteX5" fmla="*/ 2800097 w 3620815"/>
                  <a:gd name="connsiteY5" fmla="*/ 0 h 680507"/>
                  <a:gd name="connsiteX6" fmla="*/ 3620815 w 3620815"/>
                  <a:gd name="connsiteY6" fmla="*/ 0 h 680507"/>
                  <a:gd name="connsiteX7" fmla="*/ 3620815 w 3620815"/>
                  <a:gd name="connsiteY7" fmla="*/ 680507 h 680507"/>
                  <a:gd name="connsiteX8" fmla="*/ 2981138 w 3620815"/>
                  <a:gd name="connsiteY8" fmla="*/ 680507 h 680507"/>
                  <a:gd name="connsiteX9" fmla="*/ 2377669 w 3620815"/>
                  <a:gd name="connsiteY9" fmla="*/ 680507 h 680507"/>
                  <a:gd name="connsiteX10" fmla="*/ 1846616 w 3620815"/>
                  <a:gd name="connsiteY10" fmla="*/ 680507 h 680507"/>
                  <a:gd name="connsiteX11" fmla="*/ 1206938 w 3620815"/>
                  <a:gd name="connsiteY11" fmla="*/ 680507 h 680507"/>
                  <a:gd name="connsiteX12" fmla="*/ 567261 w 3620815"/>
                  <a:gd name="connsiteY12" fmla="*/ 680507 h 680507"/>
                  <a:gd name="connsiteX13" fmla="*/ 0 w 3620815"/>
                  <a:gd name="connsiteY13" fmla="*/ 680507 h 680507"/>
                  <a:gd name="connsiteX14" fmla="*/ 0 w 3620815"/>
                  <a:gd name="connsiteY14" fmla="*/ 0 h 680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20815" h="680507" extrusionOk="0">
                    <a:moveTo>
                      <a:pt x="0" y="0"/>
                    </a:moveTo>
                    <a:cubicBezTo>
                      <a:pt x="214947" y="-777"/>
                      <a:pt x="510510" y="31391"/>
                      <a:pt x="675885" y="0"/>
                    </a:cubicBezTo>
                    <a:cubicBezTo>
                      <a:pt x="841261" y="-31391"/>
                      <a:pt x="999236" y="1769"/>
                      <a:pt x="1170730" y="0"/>
                    </a:cubicBezTo>
                    <a:cubicBezTo>
                      <a:pt x="1342225" y="-1769"/>
                      <a:pt x="1584920" y="1764"/>
                      <a:pt x="1737991" y="0"/>
                    </a:cubicBezTo>
                    <a:cubicBezTo>
                      <a:pt x="1891062" y="-1764"/>
                      <a:pt x="2083208" y="20325"/>
                      <a:pt x="2305252" y="0"/>
                    </a:cubicBezTo>
                    <a:cubicBezTo>
                      <a:pt x="2527296" y="-20325"/>
                      <a:pt x="2639371" y="11884"/>
                      <a:pt x="2800097" y="0"/>
                    </a:cubicBezTo>
                    <a:cubicBezTo>
                      <a:pt x="2960824" y="-11884"/>
                      <a:pt x="3264290" y="-21280"/>
                      <a:pt x="3620815" y="0"/>
                    </a:cubicBezTo>
                    <a:cubicBezTo>
                      <a:pt x="3621448" y="204208"/>
                      <a:pt x="3614982" y="484645"/>
                      <a:pt x="3620815" y="680507"/>
                    </a:cubicBezTo>
                    <a:cubicBezTo>
                      <a:pt x="3377471" y="693026"/>
                      <a:pt x="3124149" y="658180"/>
                      <a:pt x="2981138" y="680507"/>
                    </a:cubicBezTo>
                    <a:cubicBezTo>
                      <a:pt x="2838127" y="702834"/>
                      <a:pt x="2590297" y="709828"/>
                      <a:pt x="2377669" y="680507"/>
                    </a:cubicBezTo>
                    <a:cubicBezTo>
                      <a:pt x="2165041" y="651186"/>
                      <a:pt x="1978689" y="660853"/>
                      <a:pt x="1846616" y="680507"/>
                    </a:cubicBezTo>
                    <a:cubicBezTo>
                      <a:pt x="1714543" y="700161"/>
                      <a:pt x="1391471" y="696442"/>
                      <a:pt x="1206938" y="680507"/>
                    </a:cubicBezTo>
                    <a:cubicBezTo>
                      <a:pt x="1022405" y="664572"/>
                      <a:pt x="870680" y="670603"/>
                      <a:pt x="567261" y="680507"/>
                    </a:cubicBezTo>
                    <a:cubicBezTo>
                      <a:pt x="263842" y="690411"/>
                      <a:pt x="190526" y="664333"/>
                      <a:pt x="0" y="680507"/>
                    </a:cubicBezTo>
                    <a:cubicBezTo>
                      <a:pt x="13381" y="429524"/>
                      <a:pt x="23627" y="289950"/>
                      <a:pt x="0" y="0"/>
                    </a:cubicBezTo>
                    <a:close/>
                  </a:path>
                </a:pathLst>
              </a:custGeom>
              <a:noFill/>
              <a:ln w="28575">
                <a:noFill/>
                <a:extLst>
                  <a:ext uri="{C807C97D-BFC1-408E-A445-0C87EB9F89A2}">
                    <ask:lineSketchStyleProps xmlns:ask="http://schemas.microsoft.com/office/drawing/2018/sketchyshapes" sd="414578267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1944B4-7544-1F4B-48BD-7BCE20687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493" y="2226521"/>
                <a:ext cx="3620815" cy="6805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noFill/>
                <a:extLst>
                  <a:ext uri="{C807C97D-BFC1-408E-A445-0C87EB9F89A2}">
                    <ask:lineSketchStyleProps xmlns:ask="http://schemas.microsoft.com/office/drawing/2018/sketchyshapes" sd="414578267">
                      <a:custGeom>
                        <a:avLst/>
                        <a:gdLst>
                          <a:gd name="connsiteX0" fmla="*/ 0 w 3620815"/>
                          <a:gd name="connsiteY0" fmla="*/ 0 h 680507"/>
                          <a:gd name="connsiteX1" fmla="*/ 675885 w 3620815"/>
                          <a:gd name="connsiteY1" fmla="*/ 0 h 680507"/>
                          <a:gd name="connsiteX2" fmla="*/ 1170730 w 3620815"/>
                          <a:gd name="connsiteY2" fmla="*/ 0 h 680507"/>
                          <a:gd name="connsiteX3" fmla="*/ 1737991 w 3620815"/>
                          <a:gd name="connsiteY3" fmla="*/ 0 h 680507"/>
                          <a:gd name="connsiteX4" fmla="*/ 2305252 w 3620815"/>
                          <a:gd name="connsiteY4" fmla="*/ 0 h 680507"/>
                          <a:gd name="connsiteX5" fmla="*/ 2800097 w 3620815"/>
                          <a:gd name="connsiteY5" fmla="*/ 0 h 680507"/>
                          <a:gd name="connsiteX6" fmla="*/ 3620815 w 3620815"/>
                          <a:gd name="connsiteY6" fmla="*/ 0 h 680507"/>
                          <a:gd name="connsiteX7" fmla="*/ 3620815 w 3620815"/>
                          <a:gd name="connsiteY7" fmla="*/ 680507 h 680507"/>
                          <a:gd name="connsiteX8" fmla="*/ 2981138 w 3620815"/>
                          <a:gd name="connsiteY8" fmla="*/ 680507 h 680507"/>
                          <a:gd name="connsiteX9" fmla="*/ 2377669 w 3620815"/>
                          <a:gd name="connsiteY9" fmla="*/ 680507 h 680507"/>
                          <a:gd name="connsiteX10" fmla="*/ 1846616 w 3620815"/>
                          <a:gd name="connsiteY10" fmla="*/ 680507 h 680507"/>
                          <a:gd name="connsiteX11" fmla="*/ 1206938 w 3620815"/>
                          <a:gd name="connsiteY11" fmla="*/ 680507 h 680507"/>
                          <a:gd name="connsiteX12" fmla="*/ 567261 w 3620815"/>
                          <a:gd name="connsiteY12" fmla="*/ 680507 h 680507"/>
                          <a:gd name="connsiteX13" fmla="*/ 0 w 3620815"/>
                          <a:gd name="connsiteY13" fmla="*/ 680507 h 680507"/>
                          <a:gd name="connsiteX14" fmla="*/ 0 w 3620815"/>
                          <a:gd name="connsiteY14" fmla="*/ 0 h 6805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620815" h="680507" extrusionOk="0">
                            <a:moveTo>
                              <a:pt x="0" y="0"/>
                            </a:moveTo>
                            <a:cubicBezTo>
                              <a:pt x="214947" y="-777"/>
                              <a:pt x="510510" y="31391"/>
                              <a:pt x="675885" y="0"/>
                            </a:cubicBezTo>
                            <a:cubicBezTo>
                              <a:pt x="841261" y="-31391"/>
                              <a:pt x="999236" y="1769"/>
                              <a:pt x="1170730" y="0"/>
                            </a:cubicBezTo>
                            <a:cubicBezTo>
                              <a:pt x="1342225" y="-1769"/>
                              <a:pt x="1584920" y="1764"/>
                              <a:pt x="1737991" y="0"/>
                            </a:cubicBezTo>
                            <a:cubicBezTo>
                              <a:pt x="1891062" y="-1764"/>
                              <a:pt x="2083208" y="20325"/>
                              <a:pt x="2305252" y="0"/>
                            </a:cubicBezTo>
                            <a:cubicBezTo>
                              <a:pt x="2527296" y="-20325"/>
                              <a:pt x="2639371" y="11884"/>
                              <a:pt x="2800097" y="0"/>
                            </a:cubicBezTo>
                            <a:cubicBezTo>
                              <a:pt x="2960824" y="-11884"/>
                              <a:pt x="3264290" y="-21280"/>
                              <a:pt x="3620815" y="0"/>
                            </a:cubicBezTo>
                            <a:cubicBezTo>
                              <a:pt x="3621448" y="204208"/>
                              <a:pt x="3614982" y="484645"/>
                              <a:pt x="3620815" y="680507"/>
                            </a:cubicBezTo>
                            <a:cubicBezTo>
                              <a:pt x="3377471" y="693026"/>
                              <a:pt x="3124149" y="658180"/>
                              <a:pt x="2981138" y="680507"/>
                            </a:cubicBezTo>
                            <a:cubicBezTo>
                              <a:pt x="2838127" y="702834"/>
                              <a:pt x="2590297" y="709828"/>
                              <a:pt x="2377669" y="680507"/>
                            </a:cubicBezTo>
                            <a:cubicBezTo>
                              <a:pt x="2165041" y="651186"/>
                              <a:pt x="1978689" y="660853"/>
                              <a:pt x="1846616" y="680507"/>
                            </a:cubicBezTo>
                            <a:cubicBezTo>
                              <a:pt x="1714543" y="700161"/>
                              <a:pt x="1391471" y="696442"/>
                              <a:pt x="1206938" y="680507"/>
                            </a:cubicBezTo>
                            <a:cubicBezTo>
                              <a:pt x="1022405" y="664572"/>
                              <a:pt x="870680" y="670603"/>
                              <a:pt x="567261" y="680507"/>
                            </a:cubicBezTo>
                            <a:cubicBezTo>
                              <a:pt x="263842" y="690411"/>
                              <a:pt x="190526" y="664333"/>
                              <a:pt x="0" y="680507"/>
                            </a:cubicBezTo>
                            <a:cubicBezTo>
                              <a:pt x="13381" y="429524"/>
                              <a:pt x="23627" y="28995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8A6CD0-CBB6-38A8-E791-EC88D909582C}"/>
                  </a:ext>
                </a:extLst>
              </p:cNvPr>
              <p:cNvSpPr txBox="1"/>
              <p:nvPr/>
            </p:nvSpPr>
            <p:spPr>
              <a:xfrm>
                <a:off x="4690238" y="2895839"/>
                <a:ext cx="2853557" cy="680507"/>
              </a:xfrm>
              <a:custGeom>
                <a:avLst/>
                <a:gdLst>
                  <a:gd name="connsiteX0" fmla="*/ 0 w 2853557"/>
                  <a:gd name="connsiteY0" fmla="*/ 0 h 680507"/>
                  <a:gd name="connsiteX1" fmla="*/ 627783 w 2853557"/>
                  <a:gd name="connsiteY1" fmla="*/ 0 h 680507"/>
                  <a:gd name="connsiteX2" fmla="*/ 1227030 w 2853557"/>
                  <a:gd name="connsiteY2" fmla="*/ 0 h 680507"/>
                  <a:gd name="connsiteX3" fmla="*/ 1712134 w 2853557"/>
                  <a:gd name="connsiteY3" fmla="*/ 0 h 680507"/>
                  <a:gd name="connsiteX4" fmla="*/ 2282846 w 2853557"/>
                  <a:gd name="connsiteY4" fmla="*/ 0 h 680507"/>
                  <a:gd name="connsiteX5" fmla="*/ 2853557 w 2853557"/>
                  <a:gd name="connsiteY5" fmla="*/ 0 h 680507"/>
                  <a:gd name="connsiteX6" fmla="*/ 2853557 w 2853557"/>
                  <a:gd name="connsiteY6" fmla="*/ 680507 h 680507"/>
                  <a:gd name="connsiteX7" fmla="*/ 2254310 w 2853557"/>
                  <a:gd name="connsiteY7" fmla="*/ 680507 h 680507"/>
                  <a:gd name="connsiteX8" fmla="*/ 1740670 w 2853557"/>
                  <a:gd name="connsiteY8" fmla="*/ 680507 h 680507"/>
                  <a:gd name="connsiteX9" fmla="*/ 1169958 w 2853557"/>
                  <a:gd name="connsiteY9" fmla="*/ 680507 h 680507"/>
                  <a:gd name="connsiteX10" fmla="*/ 656318 w 2853557"/>
                  <a:gd name="connsiteY10" fmla="*/ 680507 h 680507"/>
                  <a:gd name="connsiteX11" fmla="*/ 0 w 2853557"/>
                  <a:gd name="connsiteY11" fmla="*/ 680507 h 680507"/>
                  <a:gd name="connsiteX12" fmla="*/ 0 w 2853557"/>
                  <a:gd name="connsiteY12" fmla="*/ 0 h 680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53557" h="680507" extrusionOk="0">
                    <a:moveTo>
                      <a:pt x="0" y="0"/>
                    </a:moveTo>
                    <a:cubicBezTo>
                      <a:pt x="248892" y="-3987"/>
                      <a:pt x="484201" y="-25625"/>
                      <a:pt x="627783" y="0"/>
                    </a:cubicBezTo>
                    <a:cubicBezTo>
                      <a:pt x="771365" y="25625"/>
                      <a:pt x="1084251" y="-10909"/>
                      <a:pt x="1227030" y="0"/>
                    </a:cubicBezTo>
                    <a:cubicBezTo>
                      <a:pt x="1369809" y="10909"/>
                      <a:pt x="1540355" y="15514"/>
                      <a:pt x="1712134" y="0"/>
                    </a:cubicBezTo>
                    <a:cubicBezTo>
                      <a:pt x="1883913" y="-15514"/>
                      <a:pt x="2158204" y="19674"/>
                      <a:pt x="2282846" y="0"/>
                    </a:cubicBezTo>
                    <a:cubicBezTo>
                      <a:pt x="2407488" y="-19674"/>
                      <a:pt x="2603711" y="10989"/>
                      <a:pt x="2853557" y="0"/>
                    </a:cubicBezTo>
                    <a:cubicBezTo>
                      <a:pt x="2873889" y="139075"/>
                      <a:pt x="2885598" y="441193"/>
                      <a:pt x="2853557" y="680507"/>
                    </a:cubicBezTo>
                    <a:cubicBezTo>
                      <a:pt x="2592834" y="670069"/>
                      <a:pt x="2393081" y="706293"/>
                      <a:pt x="2254310" y="680507"/>
                    </a:cubicBezTo>
                    <a:cubicBezTo>
                      <a:pt x="2115539" y="654721"/>
                      <a:pt x="1855781" y="667781"/>
                      <a:pt x="1740670" y="680507"/>
                    </a:cubicBezTo>
                    <a:cubicBezTo>
                      <a:pt x="1625559" y="693233"/>
                      <a:pt x="1298314" y="677995"/>
                      <a:pt x="1169958" y="680507"/>
                    </a:cubicBezTo>
                    <a:cubicBezTo>
                      <a:pt x="1041602" y="683019"/>
                      <a:pt x="886150" y="683460"/>
                      <a:pt x="656318" y="680507"/>
                    </a:cubicBezTo>
                    <a:cubicBezTo>
                      <a:pt x="426486" y="677554"/>
                      <a:pt x="199518" y="651065"/>
                      <a:pt x="0" y="680507"/>
                    </a:cubicBezTo>
                    <a:cubicBezTo>
                      <a:pt x="7947" y="453057"/>
                      <a:pt x="1994" y="199691"/>
                      <a:pt x="0" y="0"/>
                    </a:cubicBezTo>
                    <a:close/>
                  </a:path>
                </a:pathLst>
              </a:custGeom>
              <a:noFill/>
              <a:ln w="28575">
                <a:noFill/>
                <a:extLst>
                  <a:ext uri="{C807C97D-BFC1-408E-A445-0C87EB9F89A2}">
                    <ask:lineSketchStyleProps xmlns:ask="http://schemas.microsoft.com/office/drawing/2018/sketchyshapes" sd="409105193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1400" i="1">
                    <a:solidFill>
                      <a:srgbClr val="836967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OM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8A6CD0-CBB6-38A8-E791-EC88D9095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238" y="2895839"/>
                <a:ext cx="2853557" cy="6805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  <a:extLst>
                  <a:ext uri="{C807C97D-BFC1-408E-A445-0C87EB9F89A2}">
                    <ask:lineSketchStyleProps xmlns:ask="http://schemas.microsoft.com/office/drawing/2018/sketchyshapes" sd="4091051938">
                      <a:custGeom>
                        <a:avLst/>
                        <a:gdLst>
                          <a:gd name="connsiteX0" fmla="*/ 0 w 2853557"/>
                          <a:gd name="connsiteY0" fmla="*/ 0 h 680507"/>
                          <a:gd name="connsiteX1" fmla="*/ 627783 w 2853557"/>
                          <a:gd name="connsiteY1" fmla="*/ 0 h 680507"/>
                          <a:gd name="connsiteX2" fmla="*/ 1227030 w 2853557"/>
                          <a:gd name="connsiteY2" fmla="*/ 0 h 680507"/>
                          <a:gd name="connsiteX3" fmla="*/ 1712134 w 2853557"/>
                          <a:gd name="connsiteY3" fmla="*/ 0 h 680507"/>
                          <a:gd name="connsiteX4" fmla="*/ 2282846 w 2853557"/>
                          <a:gd name="connsiteY4" fmla="*/ 0 h 680507"/>
                          <a:gd name="connsiteX5" fmla="*/ 2853557 w 2853557"/>
                          <a:gd name="connsiteY5" fmla="*/ 0 h 680507"/>
                          <a:gd name="connsiteX6" fmla="*/ 2853557 w 2853557"/>
                          <a:gd name="connsiteY6" fmla="*/ 680507 h 680507"/>
                          <a:gd name="connsiteX7" fmla="*/ 2254310 w 2853557"/>
                          <a:gd name="connsiteY7" fmla="*/ 680507 h 680507"/>
                          <a:gd name="connsiteX8" fmla="*/ 1740670 w 2853557"/>
                          <a:gd name="connsiteY8" fmla="*/ 680507 h 680507"/>
                          <a:gd name="connsiteX9" fmla="*/ 1169958 w 2853557"/>
                          <a:gd name="connsiteY9" fmla="*/ 680507 h 680507"/>
                          <a:gd name="connsiteX10" fmla="*/ 656318 w 2853557"/>
                          <a:gd name="connsiteY10" fmla="*/ 680507 h 680507"/>
                          <a:gd name="connsiteX11" fmla="*/ 0 w 2853557"/>
                          <a:gd name="connsiteY11" fmla="*/ 680507 h 680507"/>
                          <a:gd name="connsiteX12" fmla="*/ 0 w 2853557"/>
                          <a:gd name="connsiteY12" fmla="*/ 0 h 6805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853557" h="680507" extrusionOk="0">
                            <a:moveTo>
                              <a:pt x="0" y="0"/>
                            </a:moveTo>
                            <a:cubicBezTo>
                              <a:pt x="248892" y="-3987"/>
                              <a:pt x="484201" y="-25625"/>
                              <a:pt x="627783" y="0"/>
                            </a:cubicBezTo>
                            <a:cubicBezTo>
                              <a:pt x="771365" y="25625"/>
                              <a:pt x="1084251" y="-10909"/>
                              <a:pt x="1227030" y="0"/>
                            </a:cubicBezTo>
                            <a:cubicBezTo>
                              <a:pt x="1369809" y="10909"/>
                              <a:pt x="1540355" y="15514"/>
                              <a:pt x="1712134" y="0"/>
                            </a:cubicBezTo>
                            <a:cubicBezTo>
                              <a:pt x="1883913" y="-15514"/>
                              <a:pt x="2158204" y="19674"/>
                              <a:pt x="2282846" y="0"/>
                            </a:cubicBezTo>
                            <a:cubicBezTo>
                              <a:pt x="2407488" y="-19674"/>
                              <a:pt x="2603711" y="10989"/>
                              <a:pt x="2853557" y="0"/>
                            </a:cubicBezTo>
                            <a:cubicBezTo>
                              <a:pt x="2873889" y="139075"/>
                              <a:pt x="2885598" y="441193"/>
                              <a:pt x="2853557" y="680507"/>
                            </a:cubicBezTo>
                            <a:cubicBezTo>
                              <a:pt x="2592834" y="670069"/>
                              <a:pt x="2393081" y="706293"/>
                              <a:pt x="2254310" y="680507"/>
                            </a:cubicBezTo>
                            <a:cubicBezTo>
                              <a:pt x="2115539" y="654721"/>
                              <a:pt x="1855781" y="667781"/>
                              <a:pt x="1740670" y="680507"/>
                            </a:cubicBezTo>
                            <a:cubicBezTo>
                              <a:pt x="1625559" y="693233"/>
                              <a:pt x="1298314" y="677995"/>
                              <a:pt x="1169958" y="680507"/>
                            </a:cubicBezTo>
                            <a:cubicBezTo>
                              <a:pt x="1041602" y="683019"/>
                              <a:pt x="886150" y="683460"/>
                              <a:pt x="656318" y="680507"/>
                            </a:cubicBezTo>
                            <a:cubicBezTo>
                              <a:pt x="426486" y="677554"/>
                              <a:pt x="199518" y="651065"/>
                              <a:pt x="0" y="680507"/>
                            </a:cubicBezTo>
                            <a:cubicBezTo>
                              <a:pt x="7947" y="453057"/>
                              <a:pt x="1994" y="19969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4BA2B-A317-A0A7-7189-B397A23ADDDF}"/>
                  </a:ext>
                </a:extLst>
              </p:cNvPr>
              <p:cNvSpPr txBox="1"/>
              <p:nvPr/>
            </p:nvSpPr>
            <p:spPr>
              <a:xfrm>
                <a:off x="8943375" y="2302609"/>
                <a:ext cx="1946268" cy="537198"/>
              </a:xfrm>
              <a:custGeom>
                <a:avLst/>
                <a:gdLst>
                  <a:gd name="connsiteX0" fmla="*/ 0 w 1946268"/>
                  <a:gd name="connsiteY0" fmla="*/ 0 h 537198"/>
                  <a:gd name="connsiteX1" fmla="*/ 629293 w 1946268"/>
                  <a:gd name="connsiteY1" fmla="*/ 0 h 537198"/>
                  <a:gd name="connsiteX2" fmla="*/ 1297512 w 1946268"/>
                  <a:gd name="connsiteY2" fmla="*/ 0 h 537198"/>
                  <a:gd name="connsiteX3" fmla="*/ 1946268 w 1946268"/>
                  <a:gd name="connsiteY3" fmla="*/ 0 h 537198"/>
                  <a:gd name="connsiteX4" fmla="*/ 1946268 w 1946268"/>
                  <a:gd name="connsiteY4" fmla="*/ 537198 h 537198"/>
                  <a:gd name="connsiteX5" fmla="*/ 1258587 w 1946268"/>
                  <a:gd name="connsiteY5" fmla="*/ 537198 h 537198"/>
                  <a:gd name="connsiteX6" fmla="*/ 668219 w 1946268"/>
                  <a:gd name="connsiteY6" fmla="*/ 537198 h 537198"/>
                  <a:gd name="connsiteX7" fmla="*/ 0 w 1946268"/>
                  <a:gd name="connsiteY7" fmla="*/ 537198 h 537198"/>
                  <a:gd name="connsiteX8" fmla="*/ 0 w 1946268"/>
                  <a:gd name="connsiteY8" fmla="*/ 0 h 537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6268" h="537198" extrusionOk="0">
                    <a:moveTo>
                      <a:pt x="0" y="0"/>
                    </a:moveTo>
                    <a:cubicBezTo>
                      <a:pt x="235369" y="21139"/>
                      <a:pt x="366977" y="-21465"/>
                      <a:pt x="629293" y="0"/>
                    </a:cubicBezTo>
                    <a:cubicBezTo>
                      <a:pt x="891609" y="21465"/>
                      <a:pt x="1087300" y="5616"/>
                      <a:pt x="1297512" y="0"/>
                    </a:cubicBezTo>
                    <a:cubicBezTo>
                      <a:pt x="1507724" y="-5616"/>
                      <a:pt x="1760893" y="12028"/>
                      <a:pt x="1946268" y="0"/>
                    </a:cubicBezTo>
                    <a:cubicBezTo>
                      <a:pt x="1958960" y="154355"/>
                      <a:pt x="1970086" y="423236"/>
                      <a:pt x="1946268" y="537198"/>
                    </a:cubicBezTo>
                    <a:cubicBezTo>
                      <a:pt x="1746900" y="514917"/>
                      <a:pt x="1424370" y="558406"/>
                      <a:pt x="1258587" y="537198"/>
                    </a:cubicBezTo>
                    <a:cubicBezTo>
                      <a:pt x="1092804" y="515990"/>
                      <a:pt x="945417" y="523860"/>
                      <a:pt x="668219" y="537198"/>
                    </a:cubicBezTo>
                    <a:cubicBezTo>
                      <a:pt x="391021" y="550536"/>
                      <a:pt x="155349" y="559739"/>
                      <a:pt x="0" y="537198"/>
                    </a:cubicBezTo>
                    <a:cubicBezTo>
                      <a:pt x="25011" y="332693"/>
                      <a:pt x="10360" y="127453"/>
                      <a:pt x="0" y="0"/>
                    </a:cubicBezTo>
                    <a:close/>
                  </a:path>
                </a:pathLst>
              </a:custGeom>
              <a:noFill/>
              <a:ln w="28575">
                <a:noFill/>
                <a:extLst>
                  <a:ext uri="{C807C97D-BFC1-408E-A445-0C87EB9F89A2}">
                    <ask:lineSketchStyleProps xmlns:ask="http://schemas.microsoft.com/office/drawing/2018/sketchyshapes" sd="133947387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1400" i="1">
                    <a:solidFill>
                      <a:srgbClr val="836967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24BA2B-A317-A0A7-7189-B397A23AD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375" y="2302609"/>
                <a:ext cx="1946268" cy="5371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  <a:extLst>
                  <a:ext uri="{C807C97D-BFC1-408E-A445-0C87EB9F89A2}">
                    <ask:lineSketchStyleProps xmlns:ask="http://schemas.microsoft.com/office/drawing/2018/sketchyshapes" sd="1339473870">
                      <a:custGeom>
                        <a:avLst/>
                        <a:gdLst>
                          <a:gd name="connsiteX0" fmla="*/ 0 w 1946268"/>
                          <a:gd name="connsiteY0" fmla="*/ 0 h 537198"/>
                          <a:gd name="connsiteX1" fmla="*/ 629293 w 1946268"/>
                          <a:gd name="connsiteY1" fmla="*/ 0 h 537198"/>
                          <a:gd name="connsiteX2" fmla="*/ 1297512 w 1946268"/>
                          <a:gd name="connsiteY2" fmla="*/ 0 h 537198"/>
                          <a:gd name="connsiteX3" fmla="*/ 1946268 w 1946268"/>
                          <a:gd name="connsiteY3" fmla="*/ 0 h 537198"/>
                          <a:gd name="connsiteX4" fmla="*/ 1946268 w 1946268"/>
                          <a:gd name="connsiteY4" fmla="*/ 537198 h 537198"/>
                          <a:gd name="connsiteX5" fmla="*/ 1258587 w 1946268"/>
                          <a:gd name="connsiteY5" fmla="*/ 537198 h 537198"/>
                          <a:gd name="connsiteX6" fmla="*/ 668219 w 1946268"/>
                          <a:gd name="connsiteY6" fmla="*/ 537198 h 537198"/>
                          <a:gd name="connsiteX7" fmla="*/ 0 w 1946268"/>
                          <a:gd name="connsiteY7" fmla="*/ 537198 h 537198"/>
                          <a:gd name="connsiteX8" fmla="*/ 0 w 1946268"/>
                          <a:gd name="connsiteY8" fmla="*/ 0 h 5371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946268" h="537198" extrusionOk="0">
                            <a:moveTo>
                              <a:pt x="0" y="0"/>
                            </a:moveTo>
                            <a:cubicBezTo>
                              <a:pt x="235369" y="21139"/>
                              <a:pt x="366977" y="-21465"/>
                              <a:pt x="629293" y="0"/>
                            </a:cubicBezTo>
                            <a:cubicBezTo>
                              <a:pt x="891609" y="21465"/>
                              <a:pt x="1087300" y="5616"/>
                              <a:pt x="1297512" y="0"/>
                            </a:cubicBezTo>
                            <a:cubicBezTo>
                              <a:pt x="1507724" y="-5616"/>
                              <a:pt x="1760893" y="12028"/>
                              <a:pt x="1946268" y="0"/>
                            </a:cubicBezTo>
                            <a:cubicBezTo>
                              <a:pt x="1958960" y="154355"/>
                              <a:pt x="1970086" y="423236"/>
                              <a:pt x="1946268" y="537198"/>
                            </a:cubicBezTo>
                            <a:cubicBezTo>
                              <a:pt x="1746900" y="514917"/>
                              <a:pt x="1424370" y="558406"/>
                              <a:pt x="1258587" y="537198"/>
                            </a:cubicBezTo>
                            <a:cubicBezTo>
                              <a:pt x="1092804" y="515990"/>
                              <a:pt x="945417" y="523860"/>
                              <a:pt x="668219" y="537198"/>
                            </a:cubicBezTo>
                            <a:cubicBezTo>
                              <a:pt x="391021" y="550536"/>
                              <a:pt x="155349" y="559739"/>
                              <a:pt x="0" y="537198"/>
                            </a:cubicBezTo>
                            <a:cubicBezTo>
                              <a:pt x="25011" y="332693"/>
                              <a:pt x="10360" y="12745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538C55-8F2F-6050-9102-FDAE9BBA0748}"/>
                  </a:ext>
                </a:extLst>
              </p:cNvPr>
              <p:cNvSpPr txBox="1"/>
              <p:nvPr/>
            </p:nvSpPr>
            <p:spPr>
              <a:xfrm>
                <a:off x="8833013" y="2940578"/>
                <a:ext cx="2115209" cy="538545"/>
              </a:xfrm>
              <a:custGeom>
                <a:avLst/>
                <a:gdLst>
                  <a:gd name="connsiteX0" fmla="*/ 0 w 2115209"/>
                  <a:gd name="connsiteY0" fmla="*/ 0 h 538545"/>
                  <a:gd name="connsiteX1" fmla="*/ 465346 w 2115209"/>
                  <a:gd name="connsiteY1" fmla="*/ 0 h 538545"/>
                  <a:gd name="connsiteX2" fmla="*/ 951844 w 2115209"/>
                  <a:gd name="connsiteY2" fmla="*/ 0 h 538545"/>
                  <a:gd name="connsiteX3" fmla="*/ 1480646 w 2115209"/>
                  <a:gd name="connsiteY3" fmla="*/ 0 h 538545"/>
                  <a:gd name="connsiteX4" fmla="*/ 2115209 w 2115209"/>
                  <a:gd name="connsiteY4" fmla="*/ 0 h 538545"/>
                  <a:gd name="connsiteX5" fmla="*/ 2115209 w 2115209"/>
                  <a:gd name="connsiteY5" fmla="*/ 538545 h 538545"/>
                  <a:gd name="connsiteX6" fmla="*/ 1544103 w 2115209"/>
                  <a:gd name="connsiteY6" fmla="*/ 538545 h 538545"/>
                  <a:gd name="connsiteX7" fmla="*/ 1057605 w 2115209"/>
                  <a:gd name="connsiteY7" fmla="*/ 538545 h 538545"/>
                  <a:gd name="connsiteX8" fmla="*/ 571106 w 2115209"/>
                  <a:gd name="connsiteY8" fmla="*/ 538545 h 538545"/>
                  <a:gd name="connsiteX9" fmla="*/ 0 w 2115209"/>
                  <a:gd name="connsiteY9" fmla="*/ 538545 h 538545"/>
                  <a:gd name="connsiteX10" fmla="*/ 0 w 2115209"/>
                  <a:gd name="connsiteY10" fmla="*/ 0 h 538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5209" h="538545" extrusionOk="0">
                    <a:moveTo>
                      <a:pt x="0" y="0"/>
                    </a:moveTo>
                    <a:cubicBezTo>
                      <a:pt x="176986" y="-22693"/>
                      <a:pt x="293491" y="11383"/>
                      <a:pt x="465346" y="0"/>
                    </a:cubicBezTo>
                    <a:cubicBezTo>
                      <a:pt x="637201" y="-11383"/>
                      <a:pt x="766049" y="4554"/>
                      <a:pt x="951844" y="0"/>
                    </a:cubicBezTo>
                    <a:cubicBezTo>
                      <a:pt x="1137639" y="-4554"/>
                      <a:pt x="1353287" y="22201"/>
                      <a:pt x="1480646" y="0"/>
                    </a:cubicBezTo>
                    <a:cubicBezTo>
                      <a:pt x="1608005" y="-22201"/>
                      <a:pt x="1895193" y="-15445"/>
                      <a:pt x="2115209" y="0"/>
                    </a:cubicBezTo>
                    <a:cubicBezTo>
                      <a:pt x="2098955" y="118373"/>
                      <a:pt x="2107202" y="270605"/>
                      <a:pt x="2115209" y="538545"/>
                    </a:cubicBezTo>
                    <a:cubicBezTo>
                      <a:pt x="1968485" y="540626"/>
                      <a:pt x="1667482" y="517372"/>
                      <a:pt x="1544103" y="538545"/>
                    </a:cubicBezTo>
                    <a:cubicBezTo>
                      <a:pt x="1420724" y="559718"/>
                      <a:pt x="1206078" y="531077"/>
                      <a:pt x="1057605" y="538545"/>
                    </a:cubicBezTo>
                    <a:cubicBezTo>
                      <a:pt x="909132" y="546013"/>
                      <a:pt x="720292" y="539294"/>
                      <a:pt x="571106" y="538545"/>
                    </a:cubicBezTo>
                    <a:cubicBezTo>
                      <a:pt x="421920" y="537796"/>
                      <a:pt x="219406" y="551322"/>
                      <a:pt x="0" y="538545"/>
                    </a:cubicBezTo>
                    <a:cubicBezTo>
                      <a:pt x="26596" y="381029"/>
                      <a:pt x="-14606" y="206271"/>
                      <a:pt x="0" y="0"/>
                    </a:cubicBezTo>
                    <a:close/>
                  </a:path>
                </a:pathLst>
              </a:custGeom>
              <a:noFill/>
              <a:ln w="28575">
                <a:noFill/>
                <a:extLst>
                  <a:ext uri="{C807C97D-BFC1-408E-A445-0C87EB9F89A2}">
                    <ask:lineSketchStyleProps xmlns:ask="http://schemas.microsoft.com/office/drawing/2018/sketchyshapes" sd="35103085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14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400" i="0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538C55-8F2F-6050-9102-FDAE9BBA0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013" y="2940578"/>
                <a:ext cx="2115209" cy="538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  <a:extLst>
                  <a:ext uri="{C807C97D-BFC1-408E-A445-0C87EB9F89A2}">
                    <ask:lineSketchStyleProps xmlns:ask="http://schemas.microsoft.com/office/drawing/2018/sketchyshapes" sd="3510308584">
                      <a:custGeom>
                        <a:avLst/>
                        <a:gdLst>
                          <a:gd name="connsiteX0" fmla="*/ 0 w 2115209"/>
                          <a:gd name="connsiteY0" fmla="*/ 0 h 538545"/>
                          <a:gd name="connsiteX1" fmla="*/ 465346 w 2115209"/>
                          <a:gd name="connsiteY1" fmla="*/ 0 h 538545"/>
                          <a:gd name="connsiteX2" fmla="*/ 951844 w 2115209"/>
                          <a:gd name="connsiteY2" fmla="*/ 0 h 538545"/>
                          <a:gd name="connsiteX3" fmla="*/ 1480646 w 2115209"/>
                          <a:gd name="connsiteY3" fmla="*/ 0 h 538545"/>
                          <a:gd name="connsiteX4" fmla="*/ 2115209 w 2115209"/>
                          <a:gd name="connsiteY4" fmla="*/ 0 h 538545"/>
                          <a:gd name="connsiteX5" fmla="*/ 2115209 w 2115209"/>
                          <a:gd name="connsiteY5" fmla="*/ 538545 h 538545"/>
                          <a:gd name="connsiteX6" fmla="*/ 1544103 w 2115209"/>
                          <a:gd name="connsiteY6" fmla="*/ 538545 h 538545"/>
                          <a:gd name="connsiteX7" fmla="*/ 1057605 w 2115209"/>
                          <a:gd name="connsiteY7" fmla="*/ 538545 h 538545"/>
                          <a:gd name="connsiteX8" fmla="*/ 571106 w 2115209"/>
                          <a:gd name="connsiteY8" fmla="*/ 538545 h 538545"/>
                          <a:gd name="connsiteX9" fmla="*/ 0 w 2115209"/>
                          <a:gd name="connsiteY9" fmla="*/ 538545 h 538545"/>
                          <a:gd name="connsiteX10" fmla="*/ 0 w 2115209"/>
                          <a:gd name="connsiteY10" fmla="*/ 0 h 5385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115209" h="538545" extrusionOk="0">
                            <a:moveTo>
                              <a:pt x="0" y="0"/>
                            </a:moveTo>
                            <a:cubicBezTo>
                              <a:pt x="176986" y="-22693"/>
                              <a:pt x="293491" y="11383"/>
                              <a:pt x="465346" y="0"/>
                            </a:cubicBezTo>
                            <a:cubicBezTo>
                              <a:pt x="637201" y="-11383"/>
                              <a:pt x="766049" y="4554"/>
                              <a:pt x="951844" y="0"/>
                            </a:cubicBezTo>
                            <a:cubicBezTo>
                              <a:pt x="1137639" y="-4554"/>
                              <a:pt x="1353287" y="22201"/>
                              <a:pt x="1480646" y="0"/>
                            </a:cubicBezTo>
                            <a:cubicBezTo>
                              <a:pt x="1608005" y="-22201"/>
                              <a:pt x="1895193" y="-15445"/>
                              <a:pt x="2115209" y="0"/>
                            </a:cubicBezTo>
                            <a:cubicBezTo>
                              <a:pt x="2098955" y="118373"/>
                              <a:pt x="2107202" y="270605"/>
                              <a:pt x="2115209" y="538545"/>
                            </a:cubicBezTo>
                            <a:cubicBezTo>
                              <a:pt x="1968485" y="540626"/>
                              <a:pt x="1667482" y="517372"/>
                              <a:pt x="1544103" y="538545"/>
                            </a:cubicBezTo>
                            <a:cubicBezTo>
                              <a:pt x="1420724" y="559718"/>
                              <a:pt x="1206078" y="531077"/>
                              <a:pt x="1057605" y="538545"/>
                            </a:cubicBezTo>
                            <a:cubicBezTo>
                              <a:pt x="909132" y="546013"/>
                              <a:pt x="720292" y="539294"/>
                              <a:pt x="571106" y="538545"/>
                            </a:cubicBezTo>
                            <a:cubicBezTo>
                              <a:pt x="421920" y="537796"/>
                              <a:pt x="219406" y="551322"/>
                              <a:pt x="0" y="538545"/>
                            </a:cubicBezTo>
                            <a:cubicBezTo>
                              <a:pt x="26596" y="381029"/>
                              <a:pt x="-14606" y="20627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3C5A022-F37B-4B68-6C5E-0F60F0BB8023}"/>
              </a:ext>
            </a:extLst>
          </p:cNvPr>
          <p:cNvGrpSpPr/>
          <p:nvPr/>
        </p:nvGrpSpPr>
        <p:grpSpPr>
          <a:xfrm>
            <a:off x="1768557" y="2324587"/>
            <a:ext cx="8654887" cy="2208827"/>
            <a:chOff x="1975983" y="2180261"/>
            <a:chExt cx="8654887" cy="220882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F820AF-B186-1695-634A-97DC4C21EBFE}"/>
                </a:ext>
              </a:extLst>
            </p:cNvPr>
            <p:cNvSpPr txBox="1"/>
            <p:nvPr/>
          </p:nvSpPr>
          <p:spPr>
            <a:xfrm>
              <a:off x="5486400" y="2596226"/>
              <a:ext cx="3185339" cy="1446550"/>
            </a:xfrm>
            <a:prstGeom prst="rect">
              <a:avLst/>
            </a:prstGeom>
            <a:solidFill>
              <a:srgbClr val="FD94A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ar-OM" sz="4400" b="1" dirty="0">
                  <a:solidFill>
                    <a:schemeClr val="bg1"/>
                  </a:solidFill>
                  <a:latin typeface="Tajawal" panose="00000500000000000000" pitchFamily="2" charset="-78"/>
                  <a:cs typeface="Tajawal" panose="00000500000000000000" pitchFamily="2" charset="-78"/>
                </a:rPr>
                <a:t>البرمجة التقليدية</a:t>
              </a:r>
              <a:endParaRPr lang="en-US" sz="44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A3D5000-C64B-7427-CFFC-80342608771C}"/>
                </a:ext>
              </a:extLst>
            </p:cNvPr>
            <p:cNvCxnSpPr/>
            <p:nvPr/>
          </p:nvCxnSpPr>
          <p:spPr>
            <a:xfrm flipH="1">
              <a:off x="8680538" y="2838992"/>
              <a:ext cx="1515649" cy="0"/>
            </a:xfrm>
            <a:prstGeom prst="straightConnector1">
              <a:avLst/>
            </a:prstGeom>
            <a:ln w="76200">
              <a:solidFill>
                <a:srgbClr val="6830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79CC8C-3EC7-A68D-CC33-C8FD89174DF4}"/>
                </a:ext>
              </a:extLst>
            </p:cNvPr>
            <p:cNvCxnSpPr/>
            <p:nvPr/>
          </p:nvCxnSpPr>
          <p:spPr>
            <a:xfrm flipH="1">
              <a:off x="8671739" y="3703288"/>
              <a:ext cx="1515649" cy="0"/>
            </a:xfrm>
            <a:prstGeom prst="straightConnector1">
              <a:avLst/>
            </a:prstGeom>
            <a:ln w="76200">
              <a:solidFill>
                <a:srgbClr val="6830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F9C3F5-FDDF-7FDD-57EC-4B1228E21311}"/>
                </a:ext>
              </a:extLst>
            </p:cNvPr>
            <p:cNvCxnSpPr/>
            <p:nvPr/>
          </p:nvCxnSpPr>
          <p:spPr>
            <a:xfrm flipH="1">
              <a:off x="3970751" y="3302455"/>
              <a:ext cx="1515649" cy="0"/>
            </a:xfrm>
            <a:prstGeom prst="straightConnector1">
              <a:avLst/>
            </a:prstGeom>
            <a:ln w="76200">
              <a:solidFill>
                <a:srgbClr val="6830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B1DE26-68F5-32C1-109F-8CE043A5DD62}"/>
                </a:ext>
              </a:extLst>
            </p:cNvPr>
            <p:cNvSpPr txBox="1"/>
            <p:nvPr/>
          </p:nvSpPr>
          <p:spPr>
            <a:xfrm>
              <a:off x="8827123" y="2180261"/>
              <a:ext cx="1632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OM" sz="3600" b="1" dirty="0">
                  <a:latin typeface="Tajawal" panose="00000500000000000000" pitchFamily="2" charset="-78"/>
                  <a:cs typeface="Tajawal" panose="00000500000000000000" pitchFamily="2" charset="-78"/>
                </a:rPr>
                <a:t>القواعد</a:t>
              </a:r>
              <a:endParaRPr lang="en-US" sz="3600" b="1" dirty="0">
                <a:latin typeface="Tajawal" panose="00000500000000000000" pitchFamily="2" charset="-78"/>
                <a:cs typeface="Tajawal" panose="00000500000000000000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8D5594-70E5-FFB8-FB38-DED39845262E}"/>
                </a:ext>
              </a:extLst>
            </p:cNvPr>
            <p:cNvSpPr txBox="1"/>
            <p:nvPr/>
          </p:nvSpPr>
          <p:spPr>
            <a:xfrm>
              <a:off x="8795808" y="3742757"/>
              <a:ext cx="18350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OM" sz="3600" b="1" dirty="0">
                  <a:latin typeface="Tajawal" panose="00000500000000000000" pitchFamily="2" charset="-78"/>
                  <a:cs typeface="Tajawal" panose="00000500000000000000" pitchFamily="2" charset="-78"/>
                </a:rPr>
                <a:t>البيانات</a:t>
              </a:r>
              <a:endParaRPr lang="en-US" sz="3600" b="1" dirty="0">
                <a:latin typeface="Tajawal" panose="00000500000000000000" pitchFamily="2" charset="-78"/>
                <a:cs typeface="Tajawal" panose="00000500000000000000" pitchFamily="2" charset="-78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6E4415-D48B-473E-BF56-5535F93DBB4F}"/>
                </a:ext>
              </a:extLst>
            </p:cNvPr>
            <p:cNvSpPr txBox="1"/>
            <p:nvPr/>
          </p:nvSpPr>
          <p:spPr>
            <a:xfrm>
              <a:off x="1975983" y="2979289"/>
              <a:ext cx="18350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ar-OM" sz="3600" b="1" dirty="0">
                  <a:latin typeface="Tajawal" panose="00000500000000000000" pitchFamily="2" charset="-78"/>
                  <a:cs typeface="Tajawal" panose="00000500000000000000" pitchFamily="2" charset="-78"/>
                </a:rPr>
                <a:t>الإجابات</a:t>
              </a:r>
              <a:endParaRPr lang="en-US" sz="3600" b="1" dirty="0">
                <a:latin typeface="Tajawal" panose="00000500000000000000" pitchFamily="2" charset="-78"/>
                <a:cs typeface="Tajawal" panose="00000500000000000000" pitchFamily="2" charset="-78"/>
              </a:endParaRPr>
            </a:p>
          </p:txBody>
        </p:sp>
      </p:grpSp>
      <p:pic>
        <p:nvPicPr>
          <p:cNvPr id="12" name="Picture 1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9CA5DDB-0A03-5D3B-63AE-5F5222E0E8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5309078"/>
            <a:ext cx="1732421" cy="15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9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0D64E0-6769-C1FC-10A4-C3A06FB0F44D}"/>
              </a:ext>
            </a:extLst>
          </p:cNvPr>
          <p:cNvGrpSpPr/>
          <p:nvPr/>
        </p:nvGrpSpPr>
        <p:grpSpPr>
          <a:xfrm>
            <a:off x="1644564" y="2324587"/>
            <a:ext cx="8902872" cy="2208827"/>
            <a:chOff x="1474942" y="1992370"/>
            <a:chExt cx="8902872" cy="220882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F820AF-B186-1695-634A-97DC4C21EBFE}"/>
                </a:ext>
              </a:extLst>
            </p:cNvPr>
            <p:cNvSpPr txBox="1"/>
            <p:nvPr/>
          </p:nvSpPr>
          <p:spPr>
            <a:xfrm>
              <a:off x="4985359" y="2408335"/>
              <a:ext cx="3185339" cy="1446550"/>
            </a:xfrm>
            <a:prstGeom prst="rect">
              <a:avLst/>
            </a:prstGeom>
            <a:solidFill>
              <a:srgbClr val="FD94A4"/>
            </a:solidFill>
          </p:spPr>
          <p:txBody>
            <a:bodyPr wrap="square" rtlCol="0">
              <a:spAutoFit/>
            </a:bodyPr>
            <a:lstStyle/>
            <a:p>
              <a:pPr algn="ctr" rtl="1"/>
              <a:r>
                <a:rPr lang="ar-OM" sz="4400" b="1" dirty="0">
                  <a:solidFill>
                    <a:schemeClr val="bg1"/>
                  </a:solidFill>
                  <a:latin typeface="Tajawal" panose="00000500000000000000" pitchFamily="2" charset="-78"/>
                  <a:cs typeface="Tajawal" panose="00000500000000000000" pitchFamily="2" charset="-78"/>
                </a:rPr>
                <a:t>خوارزميات تعلم الآلة</a:t>
              </a:r>
              <a:endParaRPr lang="en-US" sz="4400" b="1" dirty="0">
                <a:solidFill>
                  <a:schemeClr val="bg1"/>
                </a:solidFill>
                <a:latin typeface="Tajawal" panose="00000500000000000000" pitchFamily="2" charset="-78"/>
                <a:cs typeface="Tajawal" panose="00000500000000000000" pitchFamily="2" charset="-78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A3D5000-C64B-7427-CFFC-80342608771C}"/>
                </a:ext>
              </a:extLst>
            </p:cNvPr>
            <p:cNvCxnSpPr/>
            <p:nvPr/>
          </p:nvCxnSpPr>
          <p:spPr>
            <a:xfrm flipH="1">
              <a:off x="8179497" y="2651101"/>
              <a:ext cx="1515649" cy="0"/>
            </a:xfrm>
            <a:prstGeom prst="straightConnector1">
              <a:avLst/>
            </a:prstGeom>
            <a:ln w="76200">
              <a:solidFill>
                <a:srgbClr val="6830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79CC8C-3EC7-A68D-CC33-C8FD89174DF4}"/>
                </a:ext>
              </a:extLst>
            </p:cNvPr>
            <p:cNvCxnSpPr/>
            <p:nvPr/>
          </p:nvCxnSpPr>
          <p:spPr>
            <a:xfrm flipH="1">
              <a:off x="8170698" y="3515397"/>
              <a:ext cx="1515649" cy="0"/>
            </a:xfrm>
            <a:prstGeom prst="straightConnector1">
              <a:avLst/>
            </a:prstGeom>
            <a:ln w="76200">
              <a:solidFill>
                <a:srgbClr val="6830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F9C3F5-FDDF-7FDD-57EC-4B1228E21311}"/>
                </a:ext>
              </a:extLst>
            </p:cNvPr>
            <p:cNvCxnSpPr/>
            <p:nvPr/>
          </p:nvCxnSpPr>
          <p:spPr>
            <a:xfrm flipH="1">
              <a:off x="3469710" y="3114564"/>
              <a:ext cx="1515649" cy="0"/>
            </a:xfrm>
            <a:prstGeom prst="straightConnector1">
              <a:avLst/>
            </a:prstGeom>
            <a:ln w="76200">
              <a:solidFill>
                <a:srgbClr val="6830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B1DE26-68F5-32C1-109F-8CE043A5DD62}"/>
                </a:ext>
              </a:extLst>
            </p:cNvPr>
            <p:cNvSpPr txBox="1"/>
            <p:nvPr/>
          </p:nvSpPr>
          <p:spPr>
            <a:xfrm>
              <a:off x="8294767" y="1992370"/>
              <a:ext cx="2083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OM" sz="3600" b="1" dirty="0">
                  <a:latin typeface="Tajawal" panose="00000500000000000000" pitchFamily="2" charset="-78"/>
                  <a:cs typeface="Tajawal" panose="00000500000000000000" pitchFamily="2" charset="-78"/>
                </a:rPr>
                <a:t>الإجابات</a:t>
              </a:r>
              <a:endParaRPr lang="en-US" sz="3600" b="1" dirty="0">
                <a:latin typeface="Tajawal" panose="00000500000000000000" pitchFamily="2" charset="-78"/>
                <a:cs typeface="Tajawal" panose="00000500000000000000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8D5594-70E5-FFB8-FB38-DED39845262E}"/>
                </a:ext>
              </a:extLst>
            </p:cNvPr>
            <p:cNvSpPr txBox="1"/>
            <p:nvPr/>
          </p:nvSpPr>
          <p:spPr>
            <a:xfrm>
              <a:off x="8294767" y="3554866"/>
              <a:ext cx="18350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OM" sz="3600" b="1" dirty="0">
                  <a:latin typeface="Tajawal" panose="00000500000000000000" pitchFamily="2" charset="-78"/>
                  <a:cs typeface="Tajawal" panose="00000500000000000000" pitchFamily="2" charset="-78"/>
                </a:rPr>
                <a:t>البيانات</a:t>
              </a:r>
              <a:endParaRPr lang="en-US" sz="3600" b="1" dirty="0">
                <a:latin typeface="Tajawal" panose="00000500000000000000" pitchFamily="2" charset="-78"/>
                <a:cs typeface="Tajawal" panose="00000500000000000000" pitchFamily="2" charset="-78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6E4415-D48B-473E-BF56-5535F93DBB4F}"/>
                </a:ext>
              </a:extLst>
            </p:cNvPr>
            <p:cNvSpPr txBox="1"/>
            <p:nvPr/>
          </p:nvSpPr>
          <p:spPr>
            <a:xfrm>
              <a:off x="1474942" y="2791398"/>
              <a:ext cx="18350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ar-OM" sz="3600" b="1" dirty="0">
                  <a:latin typeface="Tajawal" panose="00000500000000000000" pitchFamily="2" charset="-78"/>
                  <a:cs typeface="Tajawal" panose="00000500000000000000" pitchFamily="2" charset="-78"/>
                </a:rPr>
                <a:t>القواعد</a:t>
              </a:r>
              <a:endParaRPr lang="en-US" sz="3600" b="1" dirty="0">
                <a:latin typeface="Tajawal" panose="00000500000000000000" pitchFamily="2" charset="-78"/>
                <a:cs typeface="Tajawal" panose="00000500000000000000" pitchFamily="2" charset="-78"/>
              </a:endParaRPr>
            </a:p>
          </p:txBody>
        </p:sp>
      </p:grpSp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C9DFB69-4053-D78B-4B4A-6C4C5CA0C8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5309078"/>
            <a:ext cx="1732421" cy="15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6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5A4C96-0E7C-72D6-D8B5-F4C07755A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89" y="218226"/>
            <a:ext cx="11219254" cy="6282782"/>
          </a:xfrm>
          <a:prstGeom prst="rect">
            <a:avLst/>
          </a:prstGeom>
        </p:spPr>
      </p:pic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AC64A7A-435F-3F89-B2A4-36F2405E30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5309078"/>
            <a:ext cx="1732421" cy="15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8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AC64A7A-435F-3F89-B2A4-36F2405E3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-972" r="17265" b="-1"/>
          <a:stretch/>
        </p:blipFill>
        <p:spPr>
          <a:xfrm>
            <a:off x="0" y="5346656"/>
            <a:ext cx="1732421" cy="15489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5EE2A0-3D69-FD52-E3FF-C0BC47EEF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892" y="1760535"/>
            <a:ext cx="10230311" cy="261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7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</TotalTime>
  <Words>796</Words>
  <Application>Microsoft Office PowerPoint</Application>
  <PresentationFormat>Widescreen</PresentationFormat>
  <Paragraphs>247</Paragraphs>
  <Slides>51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Tajawal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Ines Riahi</dc:creator>
  <cp:lastModifiedBy>Ines Riahi</cp:lastModifiedBy>
  <cp:revision>61</cp:revision>
  <dcterms:created xsi:type="dcterms:W3CDTF">2022-08-12T06:43:36Z</dcterms:created>
  <dcterms:modified xsi:type="dcterms:W3CDTF">2022-10-22T12:23:23Z</dcterms:modified>
</cp:coreProperties>
</file>