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DCO status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draft-ietf-roll-efficient-npdao-18</a:t>
            </a:r>
            <a:endParaRPr lang="" altLang="en-US"/>
          </a:p>
          <a:p>
            <a:r>
              <a:rPr lang="" altLang="en-US"/>
              <a:t>- Rahul (IETF 107)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2800" b="0"/>
              <a:t>Updates</a:t>
            </a:r>
            <a:endParaRPr lang="" altLang="en-US" sz="2800" b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0975" y="2332355"/>
            <a:ext cx="8907780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195?</a:t>
            </a:r>
            <a:endParaRPr lang="" altLang="en-US" sz="32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why-RPL-Status-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463040"/>
            <a:ext cx="10058400" cy="4794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45185" y="6257925"/>
            <a:ext cx="764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Use same Status of Moved from both RPL and 6Lo handling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Presentation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</dc:creator>
  <cp:lastModifiedBy>rahul</cp:lastModifiedBy>
  <cp:revision>10</cp:revision>
  <dcterms:created xsi:type="dcterms:W3CDTF">2020-04-16T06:25:11Z</dcterms:created>
  <dcterms:modified xsi:type="dcterms:W3CDTF">2020-04-16T06:25:11Z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