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268" r:id="rId3"/>
    <p:sldId id="269" r:id="rId4"/>
    <p:sldId id="270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0B3738B-0D04-466D-A8DD-A06374D0B2CA}">
          <p14:sldIdLst>
            <p14:sldId id="262"/>
            <p14:sldId id="268"/>
            <p14:sldId id="269"/>
            <p14:sldId id="270"/>
            <p14:sldId id="264"/>
            <p14:sldId id="265"/>
            <p14:sldId id="266"/>
            <p14:sldId id="267"/>
          </p14:sldIdLst>
        </p14:section>
        <p14:section name="Untitled Section" id="{015CEB19-CC29-4FA8-87B0-0DC21B41B78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C686"/>
    <a:srgbClr val="A7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19" y="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8E0CD-2733-4318-8F9D-64C294753171}" type="datetimeFigureOut">
              <a:rPr lang="en-GB" smtClean="0"/>
              <a:t>10/07/2018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47150-E8CC-41E7-9718-00F77FFA3E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970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F0BD46-B463-4F64-9315-DC94F1A8D07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769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47150-E8CC-41E7-9718-00F77FFA3E4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961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14,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ROLL, IETF 102, Montreal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9521-4AE8-4009-81C0-A0FBF0D3A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70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14,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ROLL, IETF 102, Montreal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9521-4AE8-4009-81C0-A0FBF0D3A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17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14,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ROLL, IETF 102, Montreal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9521-4AE8-4009-81C0-A0FBF0D3A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47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14, 2016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ROLL, IETF 102, Montreal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9521-4AE8-4009-81C0-A0FBF0D3A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29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July 14,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ROLL, IETF 102, Montreal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49521-4AE8-4009-81C0-A0FBF0D3A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69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0886" y="5165105"/>
            <a:ext cx="10835137" cy="7200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nl-NL" sz="2800" noProof="1"/>
              <a:t>Peter van der Stok</a:t>
            </a:r>
            <a:endParaRPr lang="en-US" sz="2800" noProof="1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ctrTitle"/>
            <p:custDataLst>
              <p:tags r:id="rId3"/>
            </p:custDataLst>
          </p:nvPr>
        </p:nvSpPr>
        <p:spPr>
          <a:xfrm>
            <a:off x="1524000" y="836712"/>
            <a:ext cx="9144000" cy="1143000"/>
          </a:xfrm>
        </p:spPr>
        <p:txBody>
          <a:bodyPr/>
          <a:lstStyle/>
          <a:p>
            <a:pPr algn="ctr" eaLnBrk="1" hangingPunct="1"/>
            <a:r>
              <a:rPr lang="de-DE" dirty="0"/>
              <a:t>ROLL working group</a:t>
            </a:r>
          </a:p>
        </p:txBody>
      </p:sp>
      <p:sp>
        <p:nvSpPr>
          <p:cNvPr id="7174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10886" y="2722095"/>
            <a:ext cx="1117022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3600" dirty="0"/>
              <a:t> YANG MPL model</a:t>
            </a:r>
          </a:p>
          <a:p>
            <a:pPr algn="ctr"/>
            <a:r>
              <a:rPr lang="en-US" sz="3600" dirty="0"/>
              <a:t>draft-ietf-roll-mpl-yang-02</a:t>
            </a:r>
          </a:p>
          <a:p>
            <a:pPr algn="ctr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9521-4AE8-4009-81C0-A0FBF0D3A94A}" type="slidenum">
              <a:rPr lang="en-GB" smtClean="0"/>
              <a:t>1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961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725B1-14E6-4D37-9621-37622A5C4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14, 2016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96A19-9C15-4840-9A03-DF6DFE25B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ROLL, IETF 102, Montreal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53B4C-3592-4E16-BFA0-C6E44D64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9521-4AE8-4009-81C0-A0FBF0D3A94A}" type="slidenum">
              <a:rPr lang="en-GB" smtClean="0"/>
              <a:t>2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FFA2DD-D0CA-46EF-87B4-C41E488CA0E7}"/>
              </a:ext>
            </a:extLst>
          </p:cNvPr>
          <p:cNvSpPr txBox="1"/>
          <p:nvPr/>
        </p:nvSpPr>
        <p:spPr>
          <a:xfrm>
            <a:off x="4074270" y="376177"/>
            <a:ext cx="40791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Recent changes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5999FA-47ED-43B2-A942-406BB1D00C09}"/>
              </a:ext>
            </a:extLst>
          </p:cNvPr>
          <p:cNvSpPr txBox="1"/>
          <p:nvPr/>
        </p:nvSpPr>
        <p:spPr>
          <a:xfrm>
            <a:off x="1035934" y="2019782"/>
            <a:ext cx="1073415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YANG doctor review; thanks to </a:t>
            </a:r>
            <a:r>
              <a:rPr lang="en-US" sz="2800" dirty="0" err="1"/>
              <a:t>Radi</a:t>
            </a:r>
            <a:r>
              <a:rPr lang="en-US" sz="2800" dirty="0"/>
              <a:t> </a:t>
            </a:r>
            <a:r>
              <a:rPr lang="en-US" sz="2800" dirty="0" err="1"/>
              <a:t>Krejci</a:t>
            </a:r>
            <a:endParaRPr lang="en-US" sz="2800" dirty="0"/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Added a section on Network Management Data Architecture (NMDA)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Updated the Description texts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Added units where appropriate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Three modules (ops, seeds, statistics) “augment” domain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Assigned SIDs to YANG identifiers to reduce payload</a:t>
            </a:r>
          </a:p>
        </p:txBody>
      </p:sp>
      <p:sp>
        <p:nvSpPr>
          <p:cNvPr id="8" name="Tekstvak 3">
            <a:extLst>
              <a:ext uri="{FF2B5EF4-FFF2-40B4-BE49-F238E27FC236}">
                <a16:creationId xmlns:a16="http://schemas.microsoft.com/office/drawing/2014/main" id="{DD5F0E6D-522F-4796-BF55-3DF24AC7D04E}"/>
              </a:ext>
            </a:extLst>
          </p:cNvPr>
          <p:cNvSpPr txBox="1"/>
          <p:nvPr/>
        </p:nvSpPr>
        <p:spPr>
          <a:xfrm>
            <a:off x="1035934" y="5626185"/>
            <a:ext cx="3981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SID:  YANG Schema Item </a:t>
            </a:r>
            <a:r>
              <a:rPr lang="en-US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iDentifier</a:t>
            </a:r>
            <a:endParaRPr lang="en-US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518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725B1-14E6-4D37-9621-37622A5C4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14, 2016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96A19-9C15-4840-9A03-DF6DFE25B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ROLL, IETF 102, Montreal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53B4C-3592-4E16-BFA0-C6E44D64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9521-4AE8-4009-81C0-A0FBF0D3A94A}" type="slidenum">
              <a:rPr lang="en-GB" smtClean="0"/>
              <a:t>3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FFA2DD-D0CA-46EF-87B4-C41E488CA0E7}"/>
              </a:ext>
            </a:extLst>
          </p:cNvPr>
          <p:cNvSpPr txBox="1"/>
          <p:nvPr/>
        </p:nvSpPr>
        <p:spPr>
          <a:xfrm>
            <a:off x="5162290" y="306729"/>
            <a:ext cx="1659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TODO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5999FA-47ED-43B2-A942-406BB1D00C09}"/>
              </a:ext>
            </a:extLst>
          </p:cNvPr>
          <p:cNvSpPr txBox="1"/>
          <p:nvPr/>
        </p:nvSpPr>
        <p:spPr>
          <a:xfrm>
            <a:off x="729205" y="2089230"/>
            <a:ext cx="1106847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More reviews</a:t>
            </a:r>
          </a:p>
          <a:p>
            <a:endParaRPr lang="en-US" sz="2800" dirty="0"/>
          </a:p>
          <a:p>
            <a:r>
              <a:rPr lang="en-US" sz="2800" dirty="0"/>
              <a:t>Augmented modules should relate to domain instances of  domain module</a:t>
            </a:r>
          </a:p>
          <a:p>
            <a:endParaRPr lang="en-US" sz="2800" dirty="0"/>
          </a:p>
          <a:p>
            <a:r>
              <a:rPr lang="en-US" sz="2800" dirty="0"/>
              <a:t>WGLC ……</a:t>
            </a:r>
          </a:p>
        </p:txBody>
      </p:sp>
    </p:spTree>
    <p:extLst>
      <p:ext uri="{BB962C8B-B14F-4D97-AF65-F5344CB8AC3E}">
        <p14:creationId xmlns:p14="http://schemas.microsoft.com/office/powerpoint/2010/main" val="2012104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B4CD8-E55F-4E23-97C8-8B6263B2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14, 2016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BE227E-03CE-400B-8FF5-7F5D717E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ROLL, IETF 102, Montreal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13640-CE32-49AF-931F-04D2ECC1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9521-4AE8-4009-81C0-A0FBF0D3A94A}" type="slidenum">
              <a:rPr lang="en-GB" smtClean="0"/>
              <a:t>4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30041-39F3-48CB-9225-3CE0EDE8B407}"/>
              </a:ext>
            </a:extLst>
          </p:cNvPr>
          <p:cNvSpPr txBox="1"/>
          <p:nvPr/>
        </p:nvSpPr>
        <p:spPr>
          <a:xfrm>
            <a:off x="2187615" y="2714263"/>
            <a:ext cx="85599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REMINDER MODULE contents</a:t>
            </a:r>
          </a:p>
        </p:txBody>
      </p:sp>
    </p:spTree>
    <p:extLst>
      <p:ext uri="{BB962C8B-B14F-4D97-AF65-F5344CB8AC3E}">
        <p14:creationId xmlns:p14="http://schemas.microsoft.com/office/powerpoint/2010/main" val="19624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9521-4AE8-4009-81C0-A0FBF0D3A94A}" type="slidenum">
              <a:rPr lang="en-GB" smtClean="0"/>
              <a:t>5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14, 2016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859340"/>
            <a:ext cx="99620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rw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mpl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-domain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rw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domains*  [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domainID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rw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domainID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uint16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rw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MClist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               yang:ipv6-address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rw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addresses* [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MCaddress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rw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MCaddress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yang:ipv6-adddress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rw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interfaces*           string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4233" y="577970"/>
            <a:ext cx="3934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Domain spans MC addresses</a:t>
            </a:r>
          </a:p>
          <a:p>
            <a:r>
              <a:rPr lang="en-GB" dirty="0"/>
              <a:t>MC addresses are assigned to interfaces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4882551"/>
            <a:ext cx="2854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        : list</a:t>
            </a:r>
          </a:p>
          <a:p>
            <a:r>
              <a:rPr lang="en-GB" dirty="0"/>
              <a:t>[key] : key attribute(s) of list 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409045-0518-481D-B5CC-7126B1C3A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ROLL, IETF 102, Montreal</a:t>
            </a:r>
          </a:p>
        </p:txBody>
      </p:sp>
    </p:spTree>
    <p:extLst>
      <p:ext uri="{BB962C8B-B14F-4D97-AF65-F5344CB8AC3E}">
        <p14:creationId xmlns:p14="http://schemas.microsoft.com/office/powerpoint/2010/main" val="2099552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14, 2016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9521-4AE8-4009-81C0-A0FBF0D3A94A}" type="slidenum">
              <a:rPr lang="en-GB" smtClean="0"/>
              <a:t>6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370935" y="1713211"/>
            <a:ext cx="1069675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rw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mpl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-op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rw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SE_LIFETIME                           uint16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rw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PROACTIVE_FORWARDING                 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rw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SEED_SET_ENTRY_LIFETIME               uint64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rw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mpl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-parameter* [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domainID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rw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domainID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uint16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rw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DATA_MESSAGE_IMIN                  uint16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rw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DATA_MESSAGE_IMAX                  uint16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rw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DATA_MESSAGE_K                     uint16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rw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DATA_MESSAGE_TIMER_EXPIRATIONS     uint16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rw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CONTROL_MESSAGE_IMIN               uint16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rw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CONTROL_MESSAGE_IMAX               uint16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rw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CONTROL_MESSAGE_K                  uint16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rw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CONTROL_MESSAGE_TIMER_EXPIRATIONS  uint16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rw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MC_adddress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                       yang:ipv6-adddress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4233" y="577970"/>
            <a:ext cx="3479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Operational parameters</a:t>
            </a:r>
          </a:p>
          <a:p>
            <a:r>
              <a:rPr lang="en-GB" dirty="0"/>
              <a:t>Per domain assign MPL parameters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D4170-7473-4D52-8ED7-3D0CD4475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ROLL, IETF 102, Montreal</a:t>
            </a:r>
          </a:p>
        </p:txBody>
      </p:sp>
    </p:spTree>
    <p:extLst>
      <p:ext uri="{BB962C8B-B14F-4D97-AF65-F5344CB8AC3E}">
        <p14:creationId xmlns:p14="http://schemas.microsoft.com/office/powerpoint/2010/main" val="275983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14, 2016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9521-4AE8-4009-81C0-A0FBF0D3A94A}" type="slidenum">
              <a:rPr lang="en-GB" smtClean="0"/>
              <a:t>7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838200" y="1773596"/>
            <a:ext cx="101446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mpl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-seeds* [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seedID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domainID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seedID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uint64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domainID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uint16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local                   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life-time                uint64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min-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seqno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uint8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data-number              uint8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control-number           uint8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nr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-of-timers             uint8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seed_timers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 [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seqno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seqno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uint8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                     uint8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                     uint8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                     uint8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                     uint8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4233" y="577970"/>
            <a:ext cx="4005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Operational statistics</a:t>
            </a:r>
          </a:p>
          <a:p>
            <a:r>
              <a:rPr lang="en-GB" dirty="0"/>
              <a:t>Per domain and seed progress in packets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5D2FC-1CAE-4C79-8205-CE509A3E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ROLL, IETF 102, Montreal</a:t>
            </a:r>
          </a:p>
        </p:txBody>
      </p:sp>
    </p:spTree>
    <p:extLst>
      <p:ext uri="{BB962C8B-B14F-4D97-AF65-F5344CB8AC3E}">
        <p14:creationId xmlns:p14="http://schemas.microsoft.com/office/powerpoint/2010/main" val="1191825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14, 2016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9521-4AE8-4009-81C0-A0FBF0D3A94A}" type="slidenum">
              <a:rPr lang="en-GB" smtClean="0"/>
              <a:t>8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838200" y="1555036"/>
            <a:ext cx="9144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mpl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-statistics* [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seedID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domainID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seedID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uint64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domainID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uint16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c-too-high                       uint64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nr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-forwarded                     uint64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nr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-not-forwarded                 uint64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nr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-of-messages-received          uint64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nr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-of-copies-received            uint64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nr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-of-messages-forwarded         uint64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nr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-of-copies-forwarded           uint64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nr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-of-refused                    uint64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    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nr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-of-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notreceived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uint64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nr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-of-missing                    uint64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nr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-of-inconsistent-data          uint64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nr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-of-consistent-data            uint64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nr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-of-inconsistent-control       uint64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+--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nr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-of-consistent-control         uint64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4233" y="577970"/>
            <a:ext cx="3555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Operational statistics</a:t>
            </a:r>
          </a:p>
          <a:p>
            <a:r>
              <a:rPr lang="en-GB" dirty="0"/>
              <a:t>Per domain </a:t>
            </a:r>
            <a:r>
              <a:rPr lang="en-GB"/>
              <a:t>and seed, MPL counters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CE54B-6540-45EE-A5D1-72A01351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ROLL, IETF 102, Montreal</a:t>
            </a:r>
          </a:p>
        </p:txBody>
      </p:sp>
    </p:spTree>
    <p:extLst>
      <p:ext uri="{BB962C8B-B14F-4D97-AF65-F5344CB8AC3E}">
        <p14:creationId xmlns:p14="http://schemas.microsoft.com/office/powerpoint/2010/main" val="28139430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PHI"/>
  <p:tag name="SHAPESETGROUPCLASSNAME" val="ShapeSetGroup2"/>
  <p:tag name="SHAPESETCLASSNAME" val="TITLE"/>
  <p:tag name="COLORSETGROUPCLASSNAME" val="ColorSetGroupLight"/>
  <p:tag name="COLORSETCLASSNAME" val="ColorSet1"/>
  <p:tag name="FONTSETGROUPCLASSNAME" val="FontSetGroup2"/>
  <p:tag name="STYLESETGROUPCLASSNAME" val="StyleSetGroup1"/>
  <p:tag name="MAPNAME" val="Map1"/>
  <p:tag name="CFG.LAYOUT" val="Default"/>
  <p:tag name="MLI" val="1"/>
  <p:tag name="TEXT BOX 4_SHAPECLASSPROTECTIONTYPE" val="47"/>
  <p:tag name="TEXT BOX 5_SHAPECLASSPROTECTIONTYPE" val="47"/>
  <p:tag name="TEXT BOX 6_SHAPECLASSPROTECTIONTYPE" val="47"/>
  <p:tag name="RECTANGLE 2_SHAPECLASSPROTECTIONTYPE" val="0"/>
  <p:tag name="TEXTBOX 8_SHAPECLASSPROTECTIONTYPE" val="4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TitleDescFontColor;-2"/>
  <p:tag name="COLORSETCLASSNAME" val="ColorSet1"/>
  <p:tag name="SCRIPT" val="1"/>
  <p:tag name="FIELDS" val="AUTHOR;"/>
  <p:tag name="MLI" val="1"/>
  <p:tag name="SHAPESETGROUPCLASSNAME" val="ShapeSetGroup2"/>
  <p:tag name="SHAPESETCLASSNAME" val="TITLE"/>
  <p:tag name="COLORSETGROUPCLASSNAME" val="ColorSetGroupLight"/>
  <p:tag name="FONTSETGROUPCLASSNAME" val="FontSetGroup2"/>
  <p:tag name="SHAPECLASSNAME" val="Author"/>
  <p:tag name="SHAPECLASSPROTECTIONTYPE" val="4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SlideTitleFont"/>
  <p:tag name="FONTSETCLASSNAME" val="FontSet1"/>
  <p:tag name="COLORSETCLASSNAME" val="ColorSet1"/>
  <p:tag name="MLI" val="1"/>
  <p:tag name="SHAPESETGROUPCLASSNAME" val="ShapeSetGroup2"/>
  <p:tag name="SHAPESETCLASSNAME" val="TITLE"/>
  <p:tag name="COLORSETGROUPCLASSNAME" val="ColorSetGroupLight"/>
  <p:tag name="FONTSETGROUPCLASSNAME" val="FontSetGroup2"/>
  <p:tag name="SHAPECLASSNAME" val="TitleOnTitleSlide"/>
  <p:tag name="SHAPECLASSPROTECTIONTYPE" val="0"/>
  <p:tag name="COLORS" val="-2;-2;-2;-2;SlideTextFontColor;-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SlideTextFontColor;-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535</Words>
  <Application>Microsoft Office PowerPoint</Application>
  <PresentationFormat>Widescreen</PresentationFormat>
  <Paragraphs>109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ROLL working group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van der stok</dc:creator>
  <cp:lastModifiedBy>peter van der stok</cp:lastModifiedBy>
  <cp:revision>90</cp:revision>
  <dcterms:created xsi:type="dcterms:W3CDTF">2014-03-13T08:11:37Z</dcterms:created>
  <dcterms:modified xsi:type="dcterms:W3CDTF">2018-07-10T09:15:32Z</dcterms:modified>
</cp:coreProperties>
</file>