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137" r:id="rId1"/>
  </p:sldMasterIdLst>
  <p:notesMasterIdLst>
    <p:notesMasterId r:id="rId11"/>
  </p:notesMasterIdLst>
  <p:sldIdLst>
    <p:sldId id="1432" r:id="rId2"/>
    <p:sldId id="1688" r:id="rId3"/>
    <p:sldId id="1693" r:id="rId4"/>
    <p:sldId id="1692" r:id="rId5"/>
    <p:sldId id="1433" r:id="rId6"/>
    <p:sldId id="1697" r:id="rId7"/>
    <p:sldId id="1694" r:id="rId8"/>
    <p:sldId id="1698" r:id="rId9"/>
    <p:sldId id="1699" r:id="rId10"/>
  </p:sldIdLst>
  <p:sldSz cx="12188825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">
          <p15:clr>
            <a:srgbClr val="A4A3A4"/>
          </p15:clr>
        </p15:guide>
        <p15:guide id="2" pos="2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4B4B4B"/>
    <a:srgbClr val="7F7F7F"/>
    <a:srgbClr val="4220A0"/>
    <a:srgbClr val="000000"/>
    <a:srgbClr val="8BB8DD"/>
    <a:srgbClr val="8ABFC2"/>
    <a:srgbClr val="DBFDFF"/>
    <a:srgbClr val="17FF54"/>
    <a:srgbClr val="F68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5" autoAdjust="0"/>
    <p:restoredTop sz="84800" autoAdjust="0"/>
  </p:normalViewPr>
  <p:slideViewPr>
    <p:cSldViewPr snapToGrid="0" snapToObjects="1">
      <p:cViewPr varScale="1">
        <p:scale>
          <a:sx n="114" d="100"/>
          <a:sy n="114" d="100"/>
        </p:scale>
        <p:origin x="777" y="66"/>
      </p:cViewPr>
      <p:guideLst>
        <p:guide orient="horz" pos="429"/>
        <p:guide pos="279"/>
      </p:guideLst>
    </p:cSldViewPr>
  </p:slideViewPr>
  <p:outlineViewPr>
    <p:cViewPr>
      <p:scale>
        <a:sx n="33" d="100"/>
        <a:sy n="33" d="100"/>
      </p:scale>
      <p:origin x="0" y="325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897D5-C396-4944-A86E-A2AAE0A4A06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17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41518-0DAE-4D83-8FDF-A3233A45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7CEB-533C-4305-8DD2-DB49F51A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93FFA-202C-4011-AB37-99C7245D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IETF 106 - ROLL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3FE71-1946-4807-B342-5C813AB2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84BFB-B66B-40B8-A9B3-D7B0E2CA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10D7-F674-4B3B-B724-A97D09AD3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2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90000"/>
              </a:lnSpc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07A42D0-C1C9-4159-B349-0E4B73277419}" type="datetime1">
              <a:rPr lang="en-US" altLang="en-US"/>
              <a:pPr>
                <a:defRPr/>
              </a:pPr>
              <a:t>4/29/2020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rtlCol="0"/>
          <a:lstStyle>
            <a:lvl1pPr eaLnBrk="0" hangingPunct="0">
              <a:lnSpc>
                <a:spcPct val="90000"/>
              </a:lnSpc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ＭＳ Ｐゴシック" pitchFamily="30" charset="-128"/>
                <a:cs typeface="ＭＳ Ｐゴシック" pitchFamily="3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90000"/>
              </a:lnSpc>
              <a:defRPr>
                <a:latin typeface="Arial" panose="020B0604020202020204" pitchFamily="34" charset="0"/>
              </a:defRPr>
            </a:lvl1pPr>
          </a:lstStyle>
          <a:p>
            <a:fld id="{A90567E4-6650-4337-85C3-1222D14576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82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7DFB1-7452-43D9-B4B6-31F1690BBA2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010D7-F674-4B3B-B724-A97D09AD3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07"/>
          <p:cNvSpPr txBox="1">
            <a:spLocks noChangeArrowheads="1"/>
          </p:cNvSpPr>
          <p:nvPr/>
        </p:nvSpPr>
        <p:spPr>
          <a:xfrm>
            <a:off x="326819" y="882418"/>
            <a:ext cx="10969943" cy="1053419"/>
          </a:xfrm>
          <a:prstGeom prst="rect">
            <a:avLst/>
          </a:prstGeom>
          <a:noFill/>
          <a:ln/>
        </p:spPr>
        <p:txBody>
          <a:bodyPr vert="horz" lIns="82296" tIns="45720" rIns="82296" bIns="10800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40000">
                      <a:srgbClr val="85F7FD"/>
                    </a:gs>
                    <a:gs pos="13000">
                      <a:srgbClr val="01BBBB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chemeClr val="tx1"/>
                </a:solidFill>
              </a:rPr>
              <a:t>Storing</a:t>
            </a:r>
            <a:r>
              <a:rPr lang="fr-FR" dirty="0">
                <a:solidFill>
                  <a:schemeClr val="tx1"/>
                </a:solidFill>
              </a:rPr>
              <a:t>-Mode </a:t>
            </a:r>
          </a:p>
          <a:p>
            <a:r>
              <a:rPr lang="fr-FR" dirty="0" err="1">
                <a:solidFill>
                  <a:schemeClr val="tx1"/>
                </a:solidFill>
              </a:rPr>
              <a:t>Overhead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(RAN)</a:t>
            </a:r>
          </a:p>
        </p:txBody>
      </p:sp>
      <p:grpSp>
        <p:nvGrpSpPr>
          <p:cNvPr id="8194" name="Group 14"/>
          <p:cNvGrpSpPr>
            <a:grpSpLocks/>
          </p:cNvGrpSpPr>
          <p:nvPr/>
        </p:nvGrpSpPr>
        <p:grpSpPr bwMode="auto">
          <a:xfrm>
            <a:off x="2452688" y="203200"/>
            <a:ext cx="6569075" cy="5708650"/>
            <a:chOff x="1280346" y="201756"/>
            <a:chExt cx="5972431" cy="5537951"/>
          </a:xfrm>
        </p:grpSpPr>
        <p:sp>
          <p:nvSpPr>
            <p:cNvPr id="8209" name="TextBox 43"/>
            <p:cNvSpPr txBox="1">
              <a:spLocks noChangeArrowheads="1"/>
            </p:cNvSpPr>
            <p:nvPr/>
          </p:nvSpPr>
          <p:spPr bwMode="auto">
            <a:xfrm>
              <a:off x="3192234" y="2639863"/>
              <a:ext cx="451119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51215" name="TextBox 44"/>
            <p:cNvSpPr txBox="1">
              <a:spLocks noChangeArrowheads="1"/>
            </p:cNvSpPr>
            <p:nvPr/>
          </p:nvSpPr>
          <p:spPr bwMode="auto">
            <a:xfrm>
              <a:off x="4455636" y="2639625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51216" name="TextBox 45"/>
            <p:cNvSpPr txBox="1">
              <a:spLocks noChangeArrowheads="1"/>
            </p:cNvSpPr>
            <p:nvPr/>
          </p:nvSpPr>
          <p:spPr bwMode="auto">
            <a:xfrm>
              <a:off x="5808021" y="2614985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51217" name="TextBox 47"/>
            <p:cNvSpPr txBox="1">
              <a:spLocks noChangeArrowheads="1"/>
            </p:cNvSpPr>
            <p:nvPr/>
          </p:nvSpPr>
          <p:spPr bwMode="auto">
            <a:xfrm>
              <a:off x="6640812" y="3472782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25</a:t>
              </a:r>
            </a:p>
          </p:txBody>
        </p:sp>
        <p:sp>
          <p:nvSpPr>
            <p:cNvPr id="51218" name="TextBox 48"/>
            <p:cNvSpPr txBox="1">
              <a:spLocks noChangeArrowheads="1"/>
            </p:cNvSpPr>
            <p:nvPr/>
          </p:nvSpPr>
          <p:spPr bwMode="auto">
            <a:xfrm>
              <a:off x="5399563" y="3472782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24</a:t>
              </a:r>
            </a:p>
          </p:txBody>
        </p:sp>
        <p:sp>
          <p:nvSpPr>
            <p:cNvPr id="51219" name="TextBox 49"/>
            <p:cNvSpPr txBox="1">
              <a:spLocks noChangeArrowheads="1"/>
            </p:cNvSpPr>
            <p:nvPr/>
          </p:nvSpPr>
          <p:spPr bwMode="auto">
            <a:xfrm>
              <a:off x="4050065" y="3472782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23</a:t>
              </a:r>
            </a:p>
          </p:txBody>
        </p:sp>
        <p:sp>
          <p:nvSpPr>
            <p:cNvPr id="8215" name="TextBox 50"/>
            <p:cNvSpPr txBox="1">
              <a:spLocks noChangeArrowheads="1"/>
            </p:cNvSpPr>
            <p:nvPr/>
          </p:nvSpPr>
          <p:spPr bwMode="auto">
            <a:xfrm>
              <a:off x="2566395" y="3468929"/>
              <a:ext cx="461144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</a:p>
          </p:txBody>
        </p:sp>
        <p:sp>
          <p:nvSpPr>
            <p:cNvPr id="51223" name="TextBox 53"/>
            <p:cNvSpPr txBox="1">
              <a:spLocks noChangeArrowheads="1"/>
            </p:cNvSpPr>
            <p:nvPr/>
          </p:nvSpPr>
          <p:spPr bwMode="auto">
            <a:xfrm>
              <a:off x="5946579" y="4412200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35</a:t>
              </a:r>
            </a:p>
          </p:txBody>
        </p:sp>
        <p:sp>
          <p:nvSpPr>
            <p:cNvPr id="51224" name="TextBox 54"/>
            <p:cNvSpPr txBox="1">
              <a:spLocks noChangeArrowheads="1"/>
            </p:cNvSpPr>
            <p:nvPr/>
          </p:nvSpPr>
          <p:spPr bwMode="auto">
            <a:xfrm>
              <a:off x="4960795" y="4416821"/>
              <a:ext cx="458974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34</a:t>
              </a:r>
            </a:p>
          </p:txBody>
        </p:sp>
        <p:sp>
          <p:nvSpPr>
            <p:cNvPr id="51225" name="TextBox 55"/>
            <p:cNvSpPr txBox="1">
              <a:spLocks noChangeArrowheads="1"/>
            </p:cNvSpPr>
            <p:nvPr/>
          </p:nvSpPr>
          <p:spPr bwMode="auto">
            <a:xfrm>
              <a:off x="3966353" y="4416821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33</a:t>
              </a:r>
            </a:p>
          </p:txBody>
        </p:sp>
        <p:pic>
          <p:nvPicPr>
            <p:cNvPr id="8219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0727" y="2349418"/>
              <a:ext cx="516997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0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9014" y="3171665"/>
              <a:ext cx="519861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1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1291" y="2349418"/>
              <a:ext cx="516998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2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379" y="2349418"/>
              <a:ext cx="516998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3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7610" y="1618531"/>
              <a:ext cx="516998" cy="373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4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0357" y="4122091"/>
              <a:ext cx="516997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5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3623" y="4122091"/>
              <a:ext cx="516998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6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9753" y="4122091"/>
              <a:ext cx="516997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7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216" y="4933430"/>
              <a:ext cx="516997" cy="37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8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369" y="4944338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9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7635" y="4944338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0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3765" y="4944338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2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952" y="3189392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33" name="TextBox 114"/>
            <p:cNvSpPr txBox="1">
              <a:spLocks noChangeArrowheads="1"/>
            </p:cNvSpPr>
            <p:nvPr/>
          </p:nvSpPr>
          <p:spPr bwMode="auto">
            <a:xfrm>
              <a:off x="2792670" y="4434354"/>
              <a:ext cx="459713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82" name="TextBox 115"/>
            <p:cNvSpPr txBox="1">
              <a:spLocks noChangeArrowheads="1"/>
            </p:cNvSpPr>
            <p:nvPr/>
          </p:nvSpPr>
          <p:spPr bwMode="auto">
            <a:xfrm>
              <a:off x="1797052" y="4435301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31</a:t>
              </a:r>
            </a:p>
          </p:txBody>
        </p:sp>
        <p:pic>
          <p:nvPicPr>
            <p:cNvPr id="8235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385" y="4141181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6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1516" y="4141181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7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4217" y="4933430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8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0346" y="4933430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27" name="TextBox 112"/>
            <p:cNvSpPr txBox="1">
              <a:spLocks noChangeArrowheads="1"/>
            </p:cNvSpPr>
            <p:nvPr/>
          </p:nvSpPr>
          <p:spPr bwMode="auto">
            <a:xfrm>
              <a:off x="6349263" y="5220717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46</a:t>
              </a:r>
            </a:p>
          </p:txBody>
        </p:sp>
        <p:sp>
          <p:nvSpPr>
            <p:cNvPr id="8240" name="TextBox 113"/>
            <p:cNvSpPr txBox="1">
              <a:spLocks noChangeArrowheads="1"/>
            </p:cNvSpPr>
            <p:nvPr/>
          </p:nvSpPr>
          <p:spPr bwMode="auto">
            <a:xfrm>
              <a:off x="5260222" y="5233420"/>
              <a:ext cx="461144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</a:p>
          </p:txBody>
        </p:sp>
        <p:sp>
          <p:nvSpPr>
            <p:cNvPr id="8241" name="TextBox 114"/>
            <p:cNvSpPr txBox="1">
              <a:spLocks noChangeArrowheads="1"/>
            </p:cNvSpPr>
            <p:nvPr/>
          </p:nvSpPr>
          <p:spPr bwMode="auto">
            <a:xfrm>
              <a:off x="4274920" y="5237512"/>
              <a:ext cx="459712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44</a:t>
              </a:r>
            </a:p>
          </p:txBody>
        </p:sp>
        <p:sp>
          <p:nvSpPr>
            <p:cNvPr id="51230" name="TextBox 115"/>
            <p:cNvSpPr txBox="1">
              <a:spLocks noChangeArrowheads="1"/>
            </p:cNvSpPr>
            <p:nvPr/>
          </p:nvSpPr>
          <p:spPr bwMode="auto">
            <a:xfrm>
              <a:off x="3279336" y="5237657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43</a:t>
              </a:r>
            </a:p>
          </p:txBody>
        </p:sp>
        <p:sp>
          <p:nvSpPr>
            <p:cNvPr id="8243" name="TextBox 114"/>
            <p:cNvSpPr txBox="1">
              <a:spLocks noChangeArrowheads="1"/>
            </p:cNvSpPr>
            <p:nvPr/>
          </p:nvSpPr>
          <p:spPr bwMode="auto">
            <a:xfrm>
              <a:off x="2321502" y="5226603"/>
              <a:ext cx="459712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</a:p>
          </p:txBody>
        </p:sp>
        <p:sp>
          <p:nvSpPr>
            <p:cNvPr id="186" name="TextBox 115"/>
            <p:cNvSpPr txBox="1">
              <a:spLocks noChangeArrowheads="1"/>
            </p:cNvSpPr>
            <p:nvPr/>
          </p:nvSpPr>
          <p:spPr bwMode="auto">
            <a:xfrm>
              <a:off x="1326532" y="5226877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41</a:t>
              </a:r>
            </a:p>
          </p:txBody>
        </p:sp>
        <p:cxnSp>
          <p:nvCxnSpPr>
            <p:cNvPr id="3" name="Straight Connector 2"/>
            <p:cNvCxnSpPr>
              <a:cxnSpLocks noChangeShapeType="1"/>
              <a:endCxn id="8219" idx="0"/>
            </p:cNvCxnSpPr>
            <p:nvPr/>
          </p:nvCxnSpPr>
          <p:spPr bwMode="auto">
            <a:xfrm flipH="1">
              <a:off x="3419337" y="1992812"/>
              <a:ext cx="1036299" cy="35574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Straight Connector 67"/>
            <p:cNvCxnSpPr>
              <a:cxnSpLocks noChangeShapeType="1"/>
              <a:endCxn id="8222" idx="0"/>
            </p:cNvCxnSpPr>
            <p:nvPr/>
          </p:nvCxnSpPr>
          <p:spPr bwMode="auto">
            <a:xfrm>
              <a:off x="4435429" y="1992812"/>
              <a:ext cx="223714" cy="35574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Connector 70"/>
            <p:cNvCxnSpPr>
              <a:cxnSpLocks noChangeShapeType="1"/>
              <a:endCxn id="8221" idx="0"/>
            </p:cNvCxnSpPr>
            <p:nvPr/>
          </p:nvCxnSpPr>
          <p:spPr bwMode="auto">
            <a:xfrm>
              <a:off x="4426769" y="1992812"/>
              <a:ext cx="1522696" cy="35574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</p:cNvCxnSpPr>
            <p:nvPr/>
          </p:nvCxnSpPr>
          <p:spPr bwMode="auto">
            <a:xfrm flipH="1">
              <a:off x="4275222" y="2639625"/>
              <a:ext cx="383921" cy="54979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</p:cNvCxnSpPr>
            <p:nvPr/>
          </p:nvCxnSpPr>
          <p:spPr bwMode="auto">
            <a:xfrm flipH="1">
              <a:off x="5691112" y="2685826"/>
              <a:ext cx="258354" cy="5035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</p:cNvCxnSpPr>
            <p:nvPr/>
          </p:nvCxnSpPr>
          <p:spPr bwMode="auto">
            <a:xfrm>
              <a:off x="5984105" y="2708926"/>
              <a:ext cx="827018" cy="4804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Straight Connector 78"/>
            <p:cNvCxnSpPr>
              <a:cxnSpLocks noChangeShapeType="1"/>
            </p:cNvCxnSpPr>
            <p:nvPr/>
          </p:nvCxnSpPr>
          <p:spPr bwMode="auto">
            <a:xfrm flipH="1">
              <a:off x="3028199" y="2708926"/>
              <a:ext cx="360828" cy="4804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Straight Connector 82"/>
            <p:cNvCxnSpPr>
              <a:cxnSpLocks noChangeShapeType="1"/>
            </p:cNvCxnSpPr>
            <p:nvPr/>
          </p:nvCxnSpPr>
          <p:spPr bwMode="auto">
            <a:xfrm>
              <a:off x="2969023" y="3491262"/>
              <a:ext cx="0" cy="75307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Straight Connector 84"/>
            <p:cNvCxnSpPr>
              <a:cxnSpLocks noChangeShapeType="1"/>
            </p:cNvCxnSpPr>
            <p:nvPr/>
          </p:nvCxnSpPr>
          <p:spPr bwMode="auto">
            <a:xfrm flipH="1">
              <a:off x="1991900" y="3491262"/>
              <a:ext cx="968463" cy="64989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Straight Connector 86"/>
            <p:cNvCxnSpPr>
              <a:cxnSpLocks noChangeShapeType="1"/>
            </p:cNvCxnSpPr>
            <p:nvPr/>
          </p:nvCxnSpPr>
          <p:spPr bwMode="auto">
            <a:xfrm>
              <a:off x="4341614" y="3515902"/>
              <a:ext cx="851555" cy="60677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Straight Connector 88"/>
            <p:cNvCxnSpPr>
              <a:cxnSpLocks noChangeShapeType="1"/>
            </p:cNvCxnSpPr>
            <p:nvPr/>
          </p:nvCxnSpPr>
          <p:spPr bwMode="auto">
            <a:xfrm>
              <a:off x="5618946" y="3542083"/>
              <a:ext cx="515263" cy="59907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Straight Connector 90"/>
            <p:cNvCxnSpPr>
              <a:cxnSpLocks noChangeShapeType="1"/>
            </p:cNvCxnSpPr>
            <p:nvPr/>
          </p:nvCxnSpPr>
          <p:spPr bwMode="auto">
            <a:xfrm>
              <a:off x="6225138" y="4459942"/>
              <a:ext cx="382479" cy="485109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Straight Connector 92"/>
            <p:cNvCxnSpPr>
              <a:cxnSpLocks noChangeShapeType="1"/>
            </p:cNvCxnSpPr>
            <p:nvPr/>
          </p:nvCxnSpPr>
          <p:spPr bwMode="auto">
            <a:xfrm flipH="1">
              <a:off x="5499152" y="4452241"/>
              <a:ext cx="672584" cy="55595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Straight Connector 94"/>
            <p:cNvCxnSpPr>
              <a:cxnSpLocks noChangeShapeType="1"/>
            </p:cNvCxnSpPr>
            <p:nvPr/>
          </p:nvCxnSpPr>
          <p:spPr bwMode="auto">
            <a:xfrm flipH="1">
              <a:off x="4510481" y="4412200"/>
              <a:ext cx="694234" cy="59599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Straight Connector 96"/>
            <p:cNvCxnSpPr>
              <a:cxnSpLocks noChangeShapeType="1"/>
            </p:cNvCxnSpPr>
            <p:nvPr/>
          </p:nvCxnSpPr>
          <p:spPr bwMode="auto">
            <a:xfrm flipH="1">
              <a:off x="3500162" y="4435301"/>
              <a:ext cx="635058" cy="50975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Straight Connector 98"/>
            <p:cNvCxnSpPr>
              <a:cxnSpLocks noChangeShapeType="1"/>
            </p:cNvCxnSpPr>
            <p:nvPr/>
          </p:nvCxnSpPr>
          <p:spPr bwMode="auto">
            <a:xfrm flipH="1">
              <a:off x="2566339" y="4481502"/>
              <a:ext cx="421448" cy="52669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Straight Connector 100"/>
            <p:cNvCxnSpPr>
              <a:cxnSpLocks noChangeShapeType="1"/>
            </p:cNvCxnSpPr>
            <p:nvPr/>
          </p:nvCxnSpPr>
          <p:spPr bwMode="auto">
            <a:xfrm flipH="1">
              <a:off x="1561793" y="4435301"/>
              <a:ext cx="402684" cy="57289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24"/>
            <p:cNvCxnSpPr>
              <a:cxnSpLocks noChangeShapeType="1"/>
            </p:cNvCxnSpPr>
            <p:nvPr/>
          </p:nvCxnSpPr>
          <p:spPr bwMode="auto">
            <a:xfrm flipV="1">
              <a:off x="4455636" y="994872"/>
              <a:ext cx="0" cy="6237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Straight Connector 104"/>
            <p:cNvCxnSpPr>
              <a:cxnSpLocks noChangeShapeType="1"/>
            </p:cNvCxnSpPr>
            <p:nvPr/>
          </p:nvCxnSpPr>
          <p:spPr bwMode="auto">
            <a:xfrm flipH="1">
              <a:off x="2566339" y="994872"/>
              <a:ext cx="46864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64" name="TextBox 198"/>
            <p:cNvSpPr txBox="1">
              <a:spLocks noChangeArrowheads="1"/>
            </p:cNvSpPr>
            <p:nvPr/>
          </p:nvSpPr>
          <p:spPr bwMode="auto">
            <a:xfrm>
              <a:off x="4801670" y="1394688"/>
              <a:ext cx="1237356" cy="298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DAG Root</a:t>
              </a:r>
            </a:p>
          </p:txBody>
        </p:sp>
        <p:pic>
          <p:nvPicPr>
            <p:cNvPr id="8265" name="Picture 107" descr="Device_server_3156_RGB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3765" y="201756"/>
              <a:ext cx="481194" cy="530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4" name="Straight Connector 83"/>
            <p:cNvCxnSpPr>
              <a:cxnSpLocks noChangeShapeType="1"/>
              <a:stCxn id="186" idx="0"/>
            </p:cNvCxnSpPr>
            <p:nvPr/>
          </p:nvCxnSpPr>
          <p:spPr bwMode="auto">
            <a:xfrm flipH="1">
              <a:off x="1531483" y="5226877"/>
              <a:ext cx="25258" cy="51283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Straight Connector 85"/>
            <p:cNvCxnSpPr>
              <a:cxnSpLocks noChangeShapeType="1"/>
            </p:cNvCxnSpPr>
            <p:nvPr/>
          </p:nvCxnSpPr>
          <p:spPr bwMode="auto">
            <a:xfrm>
              <a:off x="2424894" y="5229957"/>
              <a:ext cx="0" cy="4188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Straight Connector 87"/>
            <p:cNvCxnSpPr>
              <a:cxnSpLocks noChangeShapeType="1"/>
            </p:cNvCxnSpPr>
            <p:nvPr/>
          </p:nvCxnSpPr>
          <p:spPr bwMode="auto">
            <a:xfrm flipH="1">
              <a:off x="3250469" y="5229957"/>
              <a:ext cx="109692" cy="42196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69" name="TextBox 198"/>
            <p:cNvSpPr txBox="1">
              <a:spLocks noChangeArrowheads="1"/>
            </p:cNvSpPr>
            <p:nvPr/>
          </p:nvSpPr>
          <p:spPr bwMode="auto">
            <a:xfrm>
              <a:off x="3715677" y="211103"/>
              <a:ext cx="12373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Application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Server D</a:t>
              </a:r>
            </a:p>
          </p:txBody>
        </p:sp>
      </p:grpSp>
      <p:cxnSp>
        <p:nvCxnSpPr>
          <p:cNvPr id="92" name="Straight Connector 91"/>
          <p:cNvCxnSpPr>
            <a:cxnSpLocks noChangeShapeType="1"/>
            <a:stCxn id="8232" idx="2"/>
            <a:endCxn id="8226" idx="0"/>
          </p:cNvCxnSpPr>
          <p:nvPr/>
        </p:nvCxnSpPr>
        <p:spPr bwMode="auto">
          <a:xfrm flipH="1">
            <a:off x="5640388" y="3665538"/>
            <a:ext cx="87313" cy="5778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196" name="Picture 1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26" y="4264025"/>
            <a:ext cx="568325" cy="3825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TextBox 112"/>
          <p:cNvSpPr txBox="1">
            <a:spLocks noChangeArrowheads="1"/>
          </p:cNvSpPr>
          <p:nvPr/>
        </p:nvSpPr>
        <p:spPr bwMode="auto">
          <a:xfrm>
            <a:off x="2451100" y="6369051"/>
            <a:ext cx="5064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51</a:t>
            </a:r>
          </a:p>
        </p:txBody>
      </p:sp>
      <p:sp>
        <p:nvSpPr>
          <p:cNvPr id="106" name="TextBox 112"/>
          <p:cNvSpPr txBox="1">
            <a:spLocks noChangeArrowheads="1"/>
          </p:cNvSpPr>
          <p:nvPr/>
        </p:nvSpPr>
        <p:spPr bwMode="auto">
          <a:xfrm>
            <a:off x="3457575" y="6294439"/>
            <a:ext cx="50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52</a:t>
            </a:r>
          </a:p>
        </p:txBody>
      </p:sp>
      <p:sp>
        <p:nvSpPr>
          <p:cNvPr id="107" name="TextBox 112"/>
          <p:cNvSpPr txBox="1">
            <a:spLocks noChangeArrowheads="1"/>
          </p:cNvSpPr>
          <p:nvPr/>
        </p:nvSpPr>
        <p:spPr bwMode="auto">
          <a:xfrm>
            <a:off x="4367212" y="6334126"/>
            <a:ext cx="508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53</a:t>
            </a:r>
          </a:p>
        </p:txBody>
      </p:sp>
      <p:sp>
        <p:nvSpPr>
          <p:cNvPr id="181" name="TextBox 112"/>
          <p:cNvSpPr txBox="1">
            <a:spLocks noChangeArrowheads="1"/>
          </p:cNvSpPr>
          <p:nvPr/>
        </p:nvSpPr>
        <p:spPr bwMode="auto">
          <a:xfrm>
            <a:off x="6794501" y="6325802"/>
            <a:ext cx="508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55</a:t>
            </a:r>
          </a:p>
        </p:txBody>
      </p:sp>
      <p:cxnSp>
        <p:nvCxnSpPr>
          <p:cNvPr id="183" name="Straight Connector 182"/>
          <p:cNvCxnSpPr>
            <a:cxnSpLocks noChangeShapeType="1"/>
          </p:cNvCxnSpPr>
          <p:nvPr/>
        </p:nvCxnSpPr>
        <p:spPr bwMode="auto">
          <a:xfrm>
            <a:off x="7012018" y="5463051"/>
            <a:ext cx="0" cy="5207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206" name="Picture 1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6" y="3235325"/>
            <a:ext cx="573087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Connector 80"/>
          <p:cNvCxnSpPr>
            <a:cxnSpLocks noChangeShapeType="1"/>
          </p:cNvCxnSpPr>
          <p:nvPr/>
        </p:nvCxnSpPr>
        <p:spPr bwMode="auto">
          <a:xfrm>
            <a:off x="8191500" y="5394325"/>
            <a:ext cx="0" cy="5207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112"/>
          <p:cNvSpPr txBox="1">
            <a:spLocks noChangeArrowheads="1"/>
          </p:cNvSpPr>
          <p:nvPr/>
        </p:nvSpPr>
        <p:spPr bwMode="auto">
          <a:xfrm>
            <a:off x="8056562" y="6337301"/>
            <a:ext cx="508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56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909" y="5814475"/>
            <a:ext cx="511686" cy="35645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838" y="5847347"/>
            <a:ext cx="511686" cy="35989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777" y="5943600"/>
            <a:ext cx="511686" cy="35645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64" y="5813907"/>
            <a:ext cx="511686" cy="35645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402" y="5846592"/>
            <a:ext cx="511686" cy="35645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28" y="3159078"/>
            <a:ext cx="511686" cy="3564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047486" y="4858097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Internet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0047486" y="5281407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56</a:t>
            </a:r>
          </a:p>
        </p:txBody>
      </p:sp>
      <p:sp>
        <p:nvSpPr>
          <p:cNvPr id="6" name="Bent-Up Arrow 5"/>
          <p:cNvSpPr/>
          <p:nvPr/>
        </p:nvSpPr>
        <p:spPr>
          <a:xfrm rot="10800000">
            <a:off x="5779943" y="759330"/>
            <a:ext cx="2111520" cy="731520"/>
          </a:xfrm>
          <a:prstGeom prst="bentUp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8270838">
            <a:off x="6661398" y="1878555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Down Arrow 95"/>
          <p:cNvSpPr/>
          <p:nvPr/>
        </p:nvSpPr>
        <p:spPr>
          <a:xfrm rot="1884446">
            <a:off x="6847132" y="2587804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Down Arrow 97"/>
          <p:cNvSpPr/>
          <p:nvPr/>
        </p:nvSpPr>
        <p:spPr>
          <a:xfrm rot="18996366">
            <a:off x="7081744" y="3593688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Down Arrow 99"/>
          <p:cNvSpPr/>
          <p:nvPr/>
        </p:nvSpPr>
        <p:spPr>
          <a:xfrm rot="18996366">
            <a:off x="8039636" y="4628951"/>
            <a:ext cx="343985" cy="509491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Down Arrow 101"/>
          <p:cNvSpPr/>
          <p:nvPr/>
        </p:nvSpPr>
        <p:spPr>
          <a:xfrm>
            <a:off x="8364094" y="5523999"/>
            <a:ext cx="343985" cy="342437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10042449" y="5714654"/>
            <a:ext cx="1743919" cy="397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124879" y="523084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Internet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8124879" y="946394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56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8119842" y="1386603"/>
            <a:ext cx="1743919" cy="397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042449" y="3558838"/>
            <a:ext cx="1743919" cy="397397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Root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10042449" y="3982148"/>
            <a:ext cx="1743919" cy="397397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56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0050468" y="4423304"/>
            <a:ext cx="1743919" cy="39739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RPI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2116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4"/>
          <p:cNvGrpSpPr>
            <a:grpSpLocks/>
          </p:cNvGrpSpPr>
          <p:nvPr/>
        </p:nvGrpSpPr>
        <p:grpSpPr bwMode="auto">
          <a:xfrm>
            <a:off x="2452688" y="203200"/>
            <a:ext cx="6569075" cy="5708650"/>
            <a:chOff x="1280346" y="201756"/>
            <a:chExt cx="5972431" cy="5537951"/>
          </a:xfrm>
        </p:grpSpPr>
        <p:sp>
          <p:nvSpPr>
            <p:cNvPr id="8209" name="TextBox 43"/>
            <p:cNvSpPr txBox="1">
              <a:spLocks noChangeArrowheads="1"/>
            </p:cNvSpPr>
            <p:nvPr/>
          </p:nvSpPr>
          <p:spPr bwMode="auto">
            <a:xfrm>
              <a:off x="3192234" y="2639863"/>
              <a:ext cx="451119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51215" name="TextBox 44"/>
            <p:cNvSpPr txBox="1">
              <a:spLocks noChangeArrowheads="1"/>
            </p:cNvSpPr>
            <p:nvPr/>
          </p:nvSpPr>
          <p:spPr bwMode="auto">
            <a:xfrm>
              <a:off x="4455636" y="2639625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51216" name="TextBox 45"/>
            <p:cNvSpPr txBox="1">
              <a:spLocks noChangeArrowheads="1"/>
            </p:cNvSpPr>
            <p:nvPr/>
          </p:nvSpPr>
          <p:spPr bwMode="auto">
            <a:xfrm>
              <a:off x="5808021" y="2614985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51217" name="TextBox 47"/>
            <p:cNvSpPr txBox="1">
              <a:spLocks noChangeArrowheads="1"/>
            </p:cNvSpPr>
            <p:nvPr/>
          </p:nvSpPr>
          <p:spPr bwMode="auto">
            <a:xfrm>
              <a:off x="6640812" y="3472782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25</a:t>
              </a:r>
            </a:p>
          </p:txBody>
        </p:sp>
        <p:sp>
          <p:nvSpPr>
            <p:cNvPr id="51218" name="TextBox 48"/>
            <p:cNvSpPr txBox="1">
              <a:spLocks noChangeArrowheads="1"/>
            </p:cNvSpPr>
            <p:nvPr/>
          </p:nvSpPr>
          <p:spPr bwMode="auto">
            <a:xfrm>
              <a:off x="5399563" y="3472782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24</a:t>
              </a:r>
            </a:p>
          </p:txBody>
        </p:sp>
        <p:sp>
          <p:nvSpPr>
            <p:cNvPr id="51219" name="TextBox 49"/>
            <p:cNvSpPr txBox="1">
              <a:spLocks noChangeArrowheads="1"/>
            </p:cNvSpPr>
            <p:nvPr/>
          </p:nvSpPr>
          <p:spPr bwMode="auto">
            <a:xfrm>
              <a:off x="4050065" y="3472782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23</a:t>
              </a:r>
            </a:p>
          </p:txBody>
        </p:sp>
        <p:sp>
          <p:nvSpPr>
            <p:cNvPr id="8215" name="TextBox 50"/>
            <p:cNvSpPr txBox="1">
              <a:spLocks noChangeArrowheads="1"/>
            </p:cNvSpPr>
            <p:nvPr/>
          </p:nvSpPr>
          <p:spPr bwMode="auto">
            <a:xfrm>
              <a:off x="2566395" y="3468929"/>
              <a:ext cx="461144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</a:p>
          </p:txBody>
        </p:sp>
        <p:sp>
          <p:nvSpPr>
            <p:cNvPr id="51223" name="TextBox 53"/>
            <p:cNvSpPr txBox="1">
              <a:spLocks noChangeArrowheads="1"/>
            </p:cNvSpPr>
            <p:nvPr/>
          </p:nvSpPr>
          <p:spPr bwMode="auto">
            <a:xfrm>
              <a:off x="5946579" y="4412200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35</a:t>
              </a:r>
            </a:p>
          </p:txBody>
        </p:sp>
        <p:sp>
          <p:nvSpPr>
            <p:cNvPr id="51224" name="TextBox 54"/>
            <p:cNvSpPr txBox="1">
              <a:spLocks noChangeArrowheads="1"/>
            </p:cNvSpPr>
            <p:nvPr/>
          </p:nvSpPr>
          <p:spPr bwMode="auto">
            <a:xfrm>
              <a:off x="4960795" y="4416821"/>
              <a:ext cx="458974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34</a:t>
              </a:r>
            </a:p>
          </p:txBody>
        </p:sp>
        <p:sp>
          <p:nvSpPr>
            <p:cNvPr id="51225" name="TextBox 55"/>
            <p:cNvSpPr txBox="1">
              <a:spLocks noChangeArrowheads="1"/>
            </p:cNvSpPr>
            <p:nvPr/>
          </p:nvSpPr>
          <p:spPr bwMode="auto">
            <a:xfrm>
              <a:off x="3966353" y="4416821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33</a:t>
              </a:r>
            </a:p>
          </p:txBody>
        </p:sp>
        <p:pic>
          <p:nvPicPr>
            <p:cNvPr id="8219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0727" y="2349418"/>
              <a:ext cx="516997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0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9014" y="3171665"/>
              <a:ext cx="519861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1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1291" y="2349418"/>
              <a:ext cx="516998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2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379" y="2349418"/>
              <a:ext cx="516998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3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7610" y="1618531"/>
              <a:ext cx="516998" cy="373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4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0357" y="4122091"/>
              <a:ext cx="516997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5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3623" y="4122091"/>
              <a:ext cx="516998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6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9753" y="4122091"/>
              <a:ext cx="516997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7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216" y="4933430"/>
              <a:ext cx="516997" cy="37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8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369" y="4944338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9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7635" y="4944338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0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3765" y="4944338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2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952" y="3189392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33" name="TextBox 114"/>
            <p:cNvSpPr txBox="1">
              <a:spLocks noChangeArrowheads="1"/>
            </p:cNvSpPr>
            <p:nvPr/>
          </p:nvSpPr>
          <p:spPr bwMode="auto">
            <a:xfrm>
              <a:off x="2792670" y="4434354"/>
              <a:ext cx="459713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82" name="TextBox 115"/>
            <p:cNvSpPr txBox="1">
              <a:spLocks noChangeArrowheads="1"/>
            </p:cNvSpPr>
            <p:nvPr/>
          </p:nvSpPr>
          <p:spPr bwMode="auto">
            <a:xfrm>
              <a:off x="1797052" y="4435301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31</a:t>
              </a:r>
            </a:p>
          </p:txBody>
        </p:sp>
        <p:pic>
          <p:nvPicPr>
            <p:cNvPr id="8235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385" y="4141181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6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1516" y="4141181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7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4217" y="4933430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8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0346" y="4933430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27" name="TextBox 112"/>
            <p:cNvSpPr txBox="1">
              <a:spLocks noChangeArrowheads="1"/>
            </p:cNvSpPr>
            <p:nvPr/>
          </p:nvSpPr>
          <p:spPr bwMode="auto">
            <a:xfrm>
              <a:off x="6349263" y="5220717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46</a:t>
              </a:r>
            </a:p>
          </p:txBody>
        </p:sp>
        <p:sp>
          <p:nvSpPr>
            <p:cNvPr id="8240" name="TextBox 113"/>
            <p:cNvSpPr txBox="1">
              <a:spLocks noChangeArrowheads="1"/>
            </p:cNvSpPr>
            <p:nvPr/>
          </p:nvSpPr>
          <p:spPr bwMode="auto">
            <a:xfrm>
              <a:off x="5260222" y="5233420"/>
              <a:ext cx="461144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</a:p>
          </p:txBody>
        </p:sp>
        <p:sp>
          <p:nvSpPr>
            <p:cNvPr id="8241" name="TextBox 114"/>
            <p:cNvSpPr txBox="1">
              <a:spLocks noChangeArrowheads="1"/>
            </p:cNvSpPr>
            <p:nvPr/>
          </p:nvSpPr>
          <p:spPr bwMode="auto">
            <a:xfrm>
              <a:off x="4274920" y="5237512"/>
              <a:ext cx="459712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44</a:t>
              </a:r>
            </a:p>
          </p:txBody>
        </p:sp>
        <p:sp>
          <p:nvSpPr>
            <p:cNvPr id="51230" name="TextBox 115"/>
            <p:cNvSpPr txBox="1">
              <a:spLocks noChangeArrowheads="1"/>
            </p:cNvSpPr>
            <p:nvPr/>
          </p:nvSpPr>
          <p:spPr bwMode="auto">
            <a:xfrm>
              <a:off x="3279336" y="5237657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43</a:t>
              </a:r>
            </a:p>
          </p:txBody>
        </p:sp>
        <p:sp>
          <p:nvSpPr>
            <p:cNvPr id="8243" name="TextBox 114"/>
            <p:cNvSpPr txBox="1">
              <a:spLocks noChangeArrowheads="1"/>
            </p:cNvSpPr>
            <p:nvPr/>
          </p:nvSpPr>
          <p:spPr bwMode="auto">
            <a:xfrm>
              <a:off x="2321502" y="5226603"/>
              <a:ext cx="459712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</a:p>
          </p:txBody>
        </p:sp>
        <p:sp>
          <p:nvSpPr>
            <p:cNvPr id="186" name="TextBox 115"/>
            <p:cNvSpPr txBox="1">
              <a:spLocks noChangeArrowheads="1"/>
            </p:cNvSpPr>
            <p:nvPr/>
          </p:nvSpPr>
          <p:spPr bwMode="auto">
            <a:xfrm>
              <a:off x="1326532" y="5226877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41</a:t>
              </a:r>
            </a:p>
          </p:txBody>
        </p:sp>
        <p:cxnSp>
          <p:nvCxnSpPr>
            <p:cNvPr id="3" name="Straight Connector 2"/>
            <p:cNvCxnSpPr>
              <a:cxnSpLocks noChangeShapeType="1"/>
              <a:endCxn id="8219" idx="0"/>
            </p:cNvCxnSpPr>
            <p:nvPr/>
          </p:nvCxnSpPr>
          <p:spPr bwMode="auto">
            <a:xfrm flipH="1">
              <a:off x="3419337" y="1992812"/>
              <a:ext cx="1036299" cy="35574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Straight Connector 67"/>
            <p:cNvCxnSpPr>
              <a:cxnSpLocks noChangeShapeType="1"/>
              <a:endCxn id="8222" idx="0"/>
            </p:cNvCxnSpPr>
            <p:nvPr/>
          </p:nvCxnSpPr>
          <p:spPr bwMode="auto">
            <a:xfrm>
              <a:off x="4435429" y="1992812"/>
              <a:ext cx="223714" cy="35574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Connector 70"/>
            <p:cNvCxnSpPr>
              <a:cxnSpLocks noChangeShapeType="1"/>
              <a:endCxn id="8221" idx="0"/>
            </p:cNvCxnSpPr>
            <p:nvPr/>
          </p:nvCxnSpPr>
          <p:spPr bwMode="auto">
            <a:xfrm>
              <a:off x="4426769" y="1992812"/>
              <a:ext cx="1522696" cy="35574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</p:cNvCxnSpPr>
            <p:nvPr/>
          </p:nvCxnSpPr>
          <p:spPr bwMode="auto">
            <a:xfrm flipH="1">
              <a:off x="4275222" y="2639625"/>
              <a:ext cx="383921" cy="54979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</p:cNvCxnSpPr>
            <p:nvPr/>
          </p:nvCxnSpPr>
          <p:spPr bwMode="auto">
            <a:xfrm flipH="1">
              <a:off x="5691112" y="2685826"/>
              <a:ext cx="258354" cy="5035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</p:cNvCxnSpPr>
            <p:nvPr/>
          </p:nvCxnSpPr>
          <p:spPr bwMode="auto">
            <a:xfrm>
              <a:off x="5984105" y="2708926"/>
              <a:ext cx="827018" cy="4804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Straight Connector 78"/>
            <p:cNvCxnSpPr>
              <a:cxnSpLocks noChangeShapeType="1"/>
            </p:cNvCxnSpPr>
            <p:nvPr/>
          </p:nvCxnSpPr>
          <p:spPr bwMode="auto">
            <a:xfrm flipH="1">
              <a:off x="3028199" y="2708926"/>
              <a:ext cx="360828" cy="4804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Straight Connector 82"/>
            <p:cNvCxnSpPr>
              <a:cxnSpLocks noChangeShapeType="1"/>
            </p:cNvCxnSpPr>
            <p:nvPr/>
          </p:nvCxnSpPr>
          <p:spPr bwMode="auto">
            <a:xfrm>
              <a:off x="2969023" y="3491262"/>
              <a:ext cx="0" cy="75307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Straight Connector 84"/>
            <p:cNvCxnSpPr>
              <a:cxnSpLocks noChangeShapeType="1"/>
            </p:cNvCxnSpPr>
            <p:nvPr/>
          </p:nvCxnSpPr>
          <p:spPr bwMode="auto">
            <a:xfrm flipH="1">
              <a:off x="1991900" y="3491262"/>
              <a:ext cx="968463" cy="64989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Straight Connector 86"/>
            <p:cNvCxnSpPr>
              <a:cxnSpLocks noChangeShapeType="1"/>
            </p:cNvCxnSpPr>
            <p:nvPr/>
          </p:nvCxnSpPr>
          <p:spPr bwMode="auto">
            <a:xfrm>
              <a:off x="4341614" y="3515902"/>
              <a:ext cx="851555" cy="60677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Straight Connector 88"/>
            <p:cNvCxnSpPr>
              <a:cxnSpLocks noChangeShapeType="1"/>
            </p:cNvCxnSpPr>
            <p:nvPr/>
          </p:nvCxnSpPr>
          <p:spPr bwMode="auto">
            <a:xfrm>
              <a:off x="5618946" y="3542083"/>
              <a:ext cx="515263" cy="59907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Straight Connector 90"/>
            <p:cNvCxnSpPr>
              <a:cxnSpLocks noChangeShapeType="1"/>
            </p:cNvCxnSpPr>
            <p:nvPr/>
          </p:nvCxnSpPr>
          <p:spPr bwMode="auto">
            <a:xfrm>
              <a:off x="6225138" y="4459942"/>
              <a:ext cx="382479" cy="485109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Straight Connector 92"/>
            <p:cNvCxnSpPr>
              <a:cxnSpLocks noChangeShapeType="1"/>
            </p:cNvCxnSpPr>
            <p:nvPr/>
          </p:nvCxnSpPr>
          <p:spPr bwMode="auto">
            <a:xfrm flipH="1">
              <a:off x="5499152" y="4452241"/>
              <a:ext cx="672584" cy="55595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Straight Connector 94"/>
            <p:cNvCxnSpPr>
              <a:cxnSpLocks noChangeShapeType="1"/>
            </p:cNvCxnSpPr>
            <p:nvPr/>
          </p:nvCxnSpPr>
          <p:spPr bwMode="auto">
            <a:xfrm flipH="1">
              <a:off x="4510481" y="4412200"/>
              <a:ext cx="694234" cy="59599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Straight Connector 96"/>
            <p:cNvCxnSpPr>
              <a:cxnSpLocks noChangeShapeType="1"/>
            </p:cNvCxnSpPr>
            <p:nvPr/>
          </p:nvCxnSpPr>
          <p:spPr bwMode="auto">
            <a:xfrm flipH="1">
              <a:off x="3500162" y="4435301"/>
              <a:ext cx="635058" cy="50975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Straight Connector 98"/>
            <p:cNvCxnSpPr>
              <a:cxnSpLocks noChangeShapeType="1"/>
            </p:cNvCxnSpPr>
            <p:nvPr/>
          </p:nvCxnSpPr>
          <p:spPr bwMode="auto">
            <a:xfrm flipH="1">
              <a:off x="2566339" y="4481502"/>
              <a:ext cx="421448" cy="52669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Straight Connector 100"/>
            <p:cNvCxnSpPr>
              <a:cxnSpLocks noChangeShapeType="1"/>
            </p:cNvCxnSpPr>
            <p:nvPr/>
          </p:nvCxnSpPr>
          <p:spPr bwMode="auto">
            <a:xfrm flipH="1">
              <a:off x="1561793" y="4435301"/>
              <a:ext cx="402684" cy="57289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24"/>
            <p:cNvCxnSpPr>
              <a:cxnSpLocks noChangeShapeType="1"/>
            </p:cNvCxnSpPr>
            <p:nvPr/>
          </p:nvCxnSpPr>
          <p:spPr bwMode="auto">
            <a:xfrm flipV="1">
              <a:off x="4455636" y="994872"/>
              <a:ext cx="0" cy="6237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Straight Connector 104"/>
            <p:cNvCxnSpPr>
              <a:cxnSpLocks noChangeShapeType="1"/>
            </p:cNvCxnSpPr>
            <p:nvPr/>
          </p:nvCxnSpPr>
          <p:spPr bwMode="auto">
            <a:xfrm flipH="1">
              <a:off x="2566339" y="994872"/>
              <a:ext cx="46864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64" name="TextBox 198"/>
            <p:cNvSpPr txBox="1">
              <a:spLocks noChangeArrowheads="1"/>
            </p:cNvSpPr>
            <p:nvPr/>
          </p:nvSpPr>
          <p:spPr bwMode="auto">
            <a:xfrm>
              <a:off x="4801670" y="1394688"/>
              <a:ext cx="1237356" cy="298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DAG Root</a:t>
              </a:r>
            </a:p>
          </p:txBody>
        </p:sp>
        <p:pic>
          <p:nvPicPr>
            <p:cNvPr id="8265" name="Picture 107" descr="Device_server_3156_RGB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3765" y="201756"/>
              <a:ext cx="481194" cy="530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4" name="Straight Connector 83"/>
            <p:cNvCxnSpPr>
              <a:cxnSpLocks noChangeShapeType="1"/>
              <a:stCxn id="186" idx="0"/>
            </p:cNvCxnSpPr>
            <p:nvPr/>
          </p:nvCxnSpPr>
          <p:spPr bwMode="auto">
            <a:xfrm flipH="1">
              <a:off x="1531483" y="5226877"/>
              <a:ext cx="25258" cy="51283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Straight Connector 85"/>
            <p:cNvCxnSpPr>
              <a:cxnSpLocks noChangeShapeType="1"/>
            </p:cNvCxnSpPr>
            <p:nvPr/>
          </p:nvCxnSpPr>
          <p:spPr bwMode="auto">
            <a:xfrm>
              <a:off x="2424894" y="5229957"/>
              <a:ext cx="0" cy="4188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Straight Connector 87"/>
            <p:cNvCxnSpPr>
              <a:cxnSpLocks noChangeShapeType="1"/>
            </p:cNvCxnSpPr>
            <p:nvPr/>
          </p:nvCxnSpPr>
          <p:spPr bwMode="auto">
            <a:xfrm flipH="1">
              <a:off x="3250469" y="5229957"/>
              <a:ext cx="109692" cy="42196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69" name="TextBox 198"/>
            <p:cNvSpPr txBox="1">
              <a:spLocks noChangeArrowheads="1"/>
            </p:cNvSpPr>
            <p:nvPr/>
          </p:nvSpPr>
          <p:spPr bwMode="auto">
            <a:xfrm>
              <a:off x="3715677" y="211103"/>
              <a:ext cx="12373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Application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Server D</a:t>
              </a:r>
            </a:p>
          </p:txBody>
        </p:sp>
      </p:grpSp>
      <p:cxnSp>
        <p:nvCxnSpPr>
          <p:cNvPr id="92" name="Straight Connector 91"/>
          <p:cNvCxnSpPr>
            <a:cxnSpLocks noChangeShapeType="1"/>
            <a:stCxn id="8232" idx="2"/>
            <a:endCxn id="8226" idx="0"/>
          </p:cNvCxnSpPr>
          <p:nvPr/>
        </p:nvCxnSpPr>
        <p:spPr bwMode="auto">
          <a:xfrm flipH="1">
            <a:off x="5640388" y="3665538"/>
            <a:ext cx="87313" cy="5778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196" name="Picture 1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26" y="4264025"/>
            <a:ext cx="568325" cy="3825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TextBox 112"/>
          <p:cNvSpPr txBox="1">
            <a:spLocks noChangeArrowheads="1"/>
          </p:cNvSpPr>
          <p:nvPr/>
        </p:nvSpPr>
        <p:spPr bwMode="auto">
          <a:xfrm>
            <a:off x="2451100" y="6369051"/>
            <a:ext cx="5064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51</a:t>
            </a:r>
          </a:p>
        </p:txBody>
      </p:sp>
      <p:sp>
        <p:nvSpPr>
          <p:cNvPr id="106" name="TextBox 112"/>
          <p:cNvSpPr txBox="1">
            <a:spLocks noChangeArrowheads="1"/>
          </p:cNvSpPr>
          <p:nvPr/>
        </p:nvSpPr>
        <p:spPr bwMode="auto">
          <a:xfrm>
            <a:off x="3457575" y="6294439"/>
            <a:ext cx="50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52</a:t>
            </a:r>
          </a:p>
        </p:txBody>
      </p:sp>
      <p:sp>
        <p:nvSpPr>
          <p:cNvPr id="107" name="TextBox 112"/>
          <p:cNvSpPr txBox="1">
            <a:spLocks noChangeArrowheads="1"/>
          </p:cNvSpPr>
          <p:nvPr/>
        </p:nvSpPr>
        <p:spPr bwMode="auto">
          <a:xfrm>
            <a:off x="4367212" y="6334126"/>
            <a:ext cx="508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53</a:t>
            </a:r>
          </a:p>
        </p:txBody>
      </p:sp>
      <p:sp>
        <p:nvSpPr>
          <p:cNvPr id="181" name="TextBox 112"/>
          <p:cNvSpPr txBox="1">
            <a:spLocks noChangeArrowheads="1"/>
          </p:cNvSpPr>
          <p:nvPr/>
        </p:nvSpPr>
        <p:spPr bwMode="auto">
          <a:xfrm>
            <a:off x="6794501" y="6325802"/>
            <a:ext cx="508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55</a:t>
            </a:r>
          </a:p>
        </p:txBody>
      </p:sp>
      <p:cxnSp>
        <p:nvCxnSpPr>
          <p:cNvPr id="183" name="Straight Connector 182"/>
          <p:cNvCxnSpPr>
            <a:cxnSpLocks noChangeShapeType="1"/>
          </p:cNvCxnSpPr>
          <p:nvPr/>
        </p:nvCxnSpPr>
        <p:spPr bwMode="auto">
          <a:xfrm>
            <a:off x="7012018" y="5463051"/>
            <a:ext cx="0" cy="5207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206" name="Picture 1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6" y="3235325"/>
            <a:ext cx="573087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Connector 80"/>
          <p:cNvCxnSpPr>
            <a:cxnSpLocks noChangeShapeType="1"/>
          </p:cNvCxnSpPr>
          <p:nvPr/>
        </p:nvCxnSpPr>
        <p:spPr bwMode="auto">
          <a:xfrm>
            <a:off x="8191500" y="5394325"/>
            <a:ext cx="0" cy="5207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112"/>
          <p:cNvSpPr txBox="1">
            <a:spLocks noChangeArrowheads="1"/>
          </p:cNvSpPr>
          <p:nvPr/>
        </p:nvSpPr>
        <p:spPr bwMode="auto">
          <a:xfrm>
            <a:off x="8056562" y="6337301"/>
            <a:ext cx="508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56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909" y="5814475"/>
            <a:ext cx="511686" cy="35645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838" y="5847347"/>
            <a:ext cx="511686" cy="35989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777" y="5943600"/>
            <a:ext cx="511686" cy="35645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64" y="5813907"/>
            <a:ext cx="511686" cy="35645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402" y="5846592"/>
            <a:ext cx="511686" cy="35645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28" y="3159078"/>
            <a:ext cx="511686" cy="3564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047486" y="4858097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X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0047486" y="5281407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56</a:t>
            </a:r>
          </a:p>
        </p:txBody>
      </p:sp>
      <p:sp>
        <p:nvSpPr>
          <p:cNvPr id="6" name="Bent-Up Arrow 5"/>
          <p:cNvSpPr/>
          <p:nvPr/>
        </p:nvSpPr>
        <p:spPr>
          <a:xfrm rot="10800000">
            <a:off x="5779943" y="759330"/>
            <a:ext cx="2111520" cy="731520"/>
          </a:xfrm>
          <a:prstGeom prst="bentUp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8270838">
            <a:off x="6661398" y="1878555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Down Arrow 95"/>
          <p:cNvSpPr/>
          <p:nvPr/>
        </p:nvSpPr>
        <p:spPr>
          <a:xfrm rot="1884446">
            <a:off x="6847132" y="2587804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Down Arrow 97"/>
          <p:cNvSpPr/>
          <p:nvPr/>
        </p:nvSpPr>
        <p:spPr>
          <a:xfrm rot="18996366">
            <a:off x="7081744" y="3593688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Down Arrow 99"/>
          <p:cNvSpPr/>
          <p:nvPr/>
        </p:nvSpPr>
        <p:spPr>
          <a:xfrm rot="18996366">
            <a:off x="8039636" y="4628951"/>
            <a:ext cx="343985" cy="509491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Down Arrow 101"/>
          <p:cNvSpPr/>
          <p:nvPr/>
        </p:nvSpPr>
        <p:spPr>
          <a:xfrm>
            <a:off x="8364094" y="5523999"/>
            <a:ext cx="343985" cy="342437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10047486" y="3137848"/>
            <a:ext cx="1743919" cy="397397"/>
          </a:xfrm>
          <a:prstGeom prst="rect">
            <a:avLst/>
          </a:prstGeom>
          <a:solidFill>
            <a:srgbClr val="56565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Via: 13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0047486" y="3561158"/>
            <a:ext cx="1743919" cy="397397"/>
          </a:xfrm>
          <a:prstGeom prst="rect">
            <a:avLst/>
          </a:prstGeom>
          <a:solidFill>
            <a:srgbClr val="56565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Via: 24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0042449" y="5714654"/>
            <a:ext cx="1743919" cy="397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124879" y="523084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X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8124879" y="946394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56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8119842" y="1386603"/>
            <a:ext cx="1743919" cy="397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0047486" y="3989678"/>
            <a:ext cx="1743919" cy="397397"/>
          </a:xfrm>
          <a:prstGeom prst="rect">
            <a:avLst/>
          </a:prstGeom>
          <a:solidFill>
            <a:srgbClr val="56565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Via: 35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0047486" y="4412988"/>
            <a:ext cx="1743919" cy="397397"/>
          </a:xfrm>
          <a:prstGeom prst="rect">
            <a:avLst/>
          </a:prstGeom>
          <a:solidFill>
            <a:srgbClr val="56565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Via: 46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042449" y="1812233"/>
            <a:ext cx="1743919" cy="397397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Root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10042449" y="2235543"/>
            <a:ext cx="1743919" cy="397397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56</a:t>
            </a:r>
          </a:p>
        </p:txBody>
      </p:sp>
      <p:sp>
        <p:nvSpPr>
          <p:cNvPr id="119" name="Rectangle 107"/>
          <p:cNvSpPr txBox="1">
            <a:spLocks noChangeArrowheads="1"/>
          </p:cNvSpPr>
          <p:nvPr/>
        </p:nvSpPr>
        <p:spPr>
          <a:xfrm>
            <a:off x="439444" y="1716962"/>
            <a:ext cx="10969943" cy="1053419"/>
          </a:xfrm>
          <a:prstGeom prst="rect">
            <a:avLst/>
          </a:prstGeom>
          <a:noFill/>
          <a:ln/>
        </p:spPr>
        <p:txBody>
          <a:bodyPr vert="horz" lIns="82296" tIns="45720" rIns="82296" bIns="10800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40000">
                      <a:srgbClr val="85F7FD"/>
                    </a:gs>
                    <a:gs pos="13000">
                      <a:srgbClr val="01BBBB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Non-</a:t>
            </a:r>
            <a:r>
              <a:rPr lang="fr-FR" dirty="0" err="1">
                <a:solidFill>
                  <a:schemeClr val="tx1"/>
                </a:solidFill>
              </a:rPr>
              <a:t>Storing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Mode </a:t>
            </a:r>
          </a:p>
          <a:p>
            <a:r>
              <a:rPr lang="fr-FR" dirty="0" err="1">
                <a:solidFill>
                  <a:schemeClr val="tx1"/>
                </a:solidFill>
              </a:rPr>
              <a:t>overhead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(RAN)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0050468" y="2676699"/>
            <a:ext cx="1743919" cy="39739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RPI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9878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4"/>
          <p:cNvGrpSpPr>
            <a:grpSpLocks/>
          </p:cNvGrpSpPr>
          <p:nvPr/>
        </p:nvGrpSpPr>
        <p:grpSpPr bwMode="auto">
          <a:xfrm>
            <a:off x="2452688" y="203200"/>
            <a:ext cx="6569075" cy="5708650"/>
            <a:chOff x="1280346" y="201756"/>
            <a:chExt cx="5972431" cy="5537951"/>
          </a:xfrm>
        </p:grpSpPr>
        <p:sp>
          <p:nvSpPr>
            <p:cNvPr id="8209" name="TextBox 43"/>
            <p:cNvSpPr txBox="1">
              <a:spLocks noChangeArrowheads="1"/>
            </p:cNvSpPr>
            <p:nvPr/>
          </p:nvSpPr>
          <p:spPr bwMode="auto">
            <a:xfrm>
              <a:off x="3192234" y="2639863"/>
              <a:ext cx="451119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51215" name="TextBox 44"/>
            <p:cNvSpPr txBox="1">
              <a:spLocks noChangeArrowheads="1"/>
            </p:cNvSpPr>
            <p:nvPr/>
          </p:nvSpPr>
          <p:spPr bwMode="auto">
            <a:xfrm>
              <a:off x="4455636" y="2639625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51216" name="TextBox 45"/>
            <p:cNvSpPr txBox="1">
              <a:spLocks noChangeArrowheads="1"/>
            </p:cNvSpPr>
            <p:nvPr/>
          </p:nvSpPr>
          <p:spPr bwMode="auto">
            <a:xfrm>
              <a:off x="5808021" y="2614985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51217" name="TextBox 47"/>
            <p:cNvSpPr txBox="1">
              <a:spLocks noChangeArrowheads="1"/>
            </p:cNvSpPr>
            <p:nvPr/>
          </p:nvSpPr>
          <p:spPr bwMode="auto">
            <a:xfrm>
              <a:off x="6640812" y="3472782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25</a:t>
              </a:r>
            </a:p>
          </p:txBody>
        </p:sp>
        <p:sp>
          <p:nvSpPr>
            <p:cNvPr id="51218" name="TextBox 48"/>
            <p:cNvSpPr txBox="1">
              <a:spLocks noChangeArrowheads="1"/>
            </p:cNvSpPr>
            <p:nvPr/>
          </p:nvSpPr>
          <p:spPr bwMode="auto">
            <a:xfrm>
              <a:off x="5399563" y="3472782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24</a:t>
              </a:r>
            </a:p>
          </p:txBody>
        </p:sp>
        <p:sp>
          <p:nvSpPr>
            <p:cNvPr id="51219" name="TextBox 49"/>
            <p:cNvSpPr txBox="1">
              <a:spLocks noChangeArrowheads="1"/>
            </p:cNvSpPr>
            <p:nvPr/>
          </p:nvSpPr>
          <p:spPr bwMode="auto">
            <a:xfrm>
              <a:off x="4050065" y="3472782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23</a:t>
              </a:r>
            </a:p>
          </p:txBody>
        </p:sp>
        <p:sp>
          <p:nvSpPr>
            <p:cNvPr id="8215" name="TextBox 50"/>
            <p:cNvSpPr txBox="1">
              <a:spLocks noChangeArrowheads="1"/>
            </p:cNvSpPr>
            <p:nvPr/>
          </p:nvSpPr>
          <p:spPr bwMode="auto">
            <a:xfrm>
              <a:off x="2566395" y="3468929"/>
              <a:ext cx="461144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</a:p>
          </p:txBody>
        </p:sp>
        <p:sp>
          <p:nvSpPr>
            <p:cNvPr id="51223" name="TextBox 53"/>
            <p:cNvSpPr txBox="1">
              <a:spLocks noChangeArrowheads="1"/>
            </p:cNvSpPr>
            <p:nvPr/>
          </p:nvSpPr>
          <p:spPr bwMode="auto">
            <a:xfrm>
              <a:off x="5946579" y="4412200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35</a:t>
              </a:r>
            </a:p>
          </p:txBody>
        </p:sp>
        <p:sp>
          <p:nvSpPr>
            <p:cNvPr id="51224" name="TextBox 54"/>
            <p:cNvSpPr txBox="1">
              <a:spLocks noChangeArrowheads="1"/>
            </p:cNvSpPr>
            <p:nvPr/>
          </p:nvSpPr>
          <p:spPr bwMode="auto">
            <a:xfrm>
              <a:off x="4960795" y="4416821"/>
              <a:ext cx="458974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34</a:t>
              </a:r>
            </a:p>
          </p:txBody>
        </p:sp>
        <p:sp>
          <p:nvSpPr>
            <p:cNvPr id="51225" name="TextBox 55"/>
            <p:cNvSpPr txBox="1">
              <a:spLocks noChangeArrowheads="1"/>
            </p:cNvSpPr>
            <p:nvPr/>
          </p:nvSpPr>
          <p:spPr bwMode="auto">
            <a:xfrm>
              <a:off x="3966353" y="4416821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33</a:t>
              </a:r>
            </a:p>
          </p:txBody>
        </p:sp>
        <p:pic>
          <p:nvPicPr>
            <p:cNvPr id="8219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0727" y="2349418"/>
              <a:ext cx="516997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0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9014" y="3171665"/>
              <a:ext cx="519861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1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1291" y="2349418"/>
              <a:ext cx="516998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2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379" y="2349418"/>
              <a:ext cx="516998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3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7610" y="1618531"/>
              <a:ext cx="516998" cy="373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4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0357" y="4122091"/>
              <a:ext cx="516997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5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3623" y="4122091"/>
              <a:ext cx="516998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6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9753" y="4122091"/>
              <a:ext cx="516997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7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216" y="4933430"/>
              <a:ext cx="516997" cy="37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8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369" y="4944338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9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7635" y="4944338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0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3765" y="4944338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2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952" y="3189392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33" name="TextBox 114"/>
            <p:cNvSpPr txBox="1">
              <a:spLocks noChangeArrowheads="1"/>
            </p:cNvSpPr>
            <p:nvPr/>
          </p:nvSpPr>
          <p:spPr bwMode="auto">
            <a:xfrm>
              <a:off x="2792670" y="4434354"/>
              <a:ext cx="459713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82" name="TextBox 115"/>
            <p:cNvSpPr txBox="1">
              <a:spLocks noChangeArrowheads="1"/>
            </p:cNvSpPr>
            <p:nvPr/>
          </p:nvSpPr>
          <p:spPr bwMode="auto">
            <a:xfrm>
              <a:off x="1797052" y="4435301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31</a:t>
              </a:r>
            </a:p>
          </p:txBody>
        </p:sp>
        <p:pic>
          <p:nvPicPr>
            <p:cNvPr id="8235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385" y="4141181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6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1516" y="4141181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7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4217" y="4933430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8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0346" y="4933430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27" name="TextBox 112"/>
            <p:cNvSpPr txBox="1">
              <a:spLocks noChangeArrowheads="1"/>
            </p:cNvSpPr>
            <p:nvPr/>
          </p:nvSpPr>
          <p:spPr bwMode="auto">
            <a:xfrm>
              <a:off x="6349263" y="5220717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46</a:t>
              </a:r>
            </a:p>
          </p:txBody>
        </p:sp>
        <p:sp>
          <p:nvSpPr>
            <p:cNvPr id="8240" name="TextBox 113"/>
            <p:cNvSpPr txBox="1">
              <a:spLocks noChangeArrowheads="1"/>
            </p:cNvSpPr>
            <p:nvPr/>
          </p:nvSpPr>
          <p:spPr bwMode="auto">
            <a:xfrm>
              <a:off x="5260222" y="5233420"/>
              <a:ext cx="461144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</a:p>
          </p:txBody>
        </p:sp>
        <p:sp>
          <p:nvSpPr>
            <p:cNvPr id="8241" name="TextBox 114"/>
            <p:cNvSpPr txBox="1">
              <a:spLocks noChangeArrowheads="1"/>
            </p:cNvSpPr>
            <p:nvPr/>
          </p:nvSpPr>
          <p:spPr bwMode="auto">
            <a:xfrm>
              <a:off x="4274920" y="5237512"/>
              <a:ext cx="459712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44</a:t>
              </a:r>
            </a:p>
          </p:txBody>
        </p:sp>
        <p:sp>
          <p:nvSpPr>
            <p:cNvPr id="51230" name="TextBox 115"/>
            <p:cNvSpPr txBox="1">
              <a:spLocks noChangeArrowheads="1"/>
            </p:cNvSpPr>
            <p:nvPr/>
          </p:nvSpPr>
          <p:spPr bwMode="auto">
            <a:xfrm>
              <a:off x="3279336" y="5237657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43</a:t>
              </a:r>
            </a:p>
          </p:txBody>
        </p:sp>
        <p:sp>
          <p:nvSpPr>
            <p:cNvPr id="8243" name="TextBox 114"/>
            <p:cNvSpPr txBox="1">
              <a:spLocks noChangeArrowheads="1"/>
            </p:cNvSpPr>
            <p:nvPr/>
          </p:nvSpPr>
          <p:spPr bwMode="auto">
            <a:xfrm>
              <a:off x="2321502" y="5226603"/>
              <a:ext cx="459712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</a:p>
          </p:txBody>
        </p:sp>
        <p:sp>
          <p:nvSpPr>
            <p:cNvPr id="186" name="TextBox 115"/>
            <p:cNvSpPr txBox="1">
              <a:spLocks noChangeArrowheads="1"/>
            </p:cNvSpPr>
            <p:nvPr/>
          </p:nvSpPr>
          <p:spPr bwMode="auto">
            <a:xfrm>
              <a:off x="1326532" y="5226877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41</a:t>
              </a:r>
            </a:p>
          </p:txBody>
        </p:sp>
        <p:cxnSp>
          <p:nvCxnSpPr>
            <p:cNvPr id="3" name="Straight Connector 2"/>
            <p:cNvCxnSpPr>
              <a:cxnSpLocks noChangeShapeType="1"/>
              <a:endCxn id="8219" idx="0"/>
            </p:cNvCxnSpPr>
            <p:nvPr/>
          </p:nvCxnSpPr>
          <p:spPr bwMode="auto">
            <a:xfrm flipH="1">
              <a:off x="3419337" y="1992812"/>
              <a:ext cx="1036299" cy="35574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Straight Connector 67"/>
            <p:cNvCxnSpPr>
              <a:cxnSpLocks noChangeShapeType="1"/>
              <a:endCxn id="8222" idx="0"/>
            </p:cNvCxnSpPr>
            <p:nvPr/>
          </p:nvCxnSpPr>
          <p:spPr bwMode="auto">
            <a:xfrm>
              <a:off x="4435429" y="1992812"/>
              <a:ext cx="223714" cy="35574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Connector 70"/>
            <p:cNvCxnSpPr>
              <a:cxnSpLocks noChangeShapeType="1"/>
              <a:endCxn id="8221" idx="0"/>
            </p:cNvCxnSpPr>
            <p:nvPr/>
          </p:nvCxnSpPr>
          <p:spPr bwMode="auto">
            <a:xfrm>
              <a:off x="4426769" y="1992812"/>
              <a:ext cx="1522696" cy="35574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</p:cNvCxnSpPr>
            <p:nvPr/>
          </p:nvCxnSpPr>
          <p:spPr bwMode="auto">
            <a:xfrm flipH="1">
              <a:off x="4275222" y="2639625"/>
              <a:ext cx="383921" cy="54979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</p:cNvCxnSpPr>
            <p:nvPr/>
          </p:nvCxnSpPr>
          <p:spPr bwMode="auto">
            <a:xfrm flipH="1">
              <a:off x="5691112" y="2685826"/>
              <a:ext cx="258354" cy="5035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</p:cNvCxnSpPr>
            <p:nvPr/>
          </p:nvCxnSpPr>
          <p:spPr bwMode="auto">
            <a:xfrm>
              <a:off x="5984105" y="2708926"/>
              <a:ext cx="827018" cy="4804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Straight Connector 78"/>
            <p:cNvCxnSpPr>
              <a:cxnSpLocks noChangeShapeType="1"/>
            </p:cNvCxnSpPr>
            <p:nvPr/>
          </p:nvCxnSpPr>
          <p:spPr bwMode="auto">
            <a:xfrm flipH="1">
              <a:off x="3028199" y="2708926"/>
              <a:ext cx="360828" cy="4804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Straight Connector 82"/>
            <p:cNvCxnSpPr>
              <a:cxnSpLocks noChangeShapeType="1"/>
            </p:cNvCxnSpPr>
            <p:nvPr/>
          </p:nvCxnSpPr>
          <p:spPr bwMode="auto">
            <a:xfrm>
              <a:off x="2969023" y="3491262"/>
              <a:ext cx="0" cy="75307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Straight Connector 84"/>
            <p:cNvCxnSpPr>
              <a:cxnSpLocks noChangeShapeType="1"/>
            </p:cNvCxnSpPr>
            <p:nvPr/>
          </p:nvCxnSpPr>
          <p:spPr bwMode="auto">
            <a:xfrm flipH="1">
              <a:off x="1991900" y="3491262"/>
              <a:ext cx="968463" cy="64989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Straight Connector 86"/>
            <p:cNvCxnSpPr>
              <a:cxnSpLocks noChangeShapeType="1"/>
            </p:cNvCxnSpPr>
            <p:nvPr/>
          </p:nvCxnSpPr>
          <p:spPr bwMode="auto">
            <a:xfrm>
              <a:off x="4341614" y="3515902"/>
              <a:ext cx="851555" cy="60677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Straight Connector 88"/>
            <p:cNvCxnSpPr>
              <a:cxnSpLocks noChangeShapeType="1"/>
            </p:cNvCxnSpPr>
            <p:nvPr/>
          </p:nvCxnSpPr>
          <p:spPr bwMode="auto">
            <a:xfrm>
              <a:off x="5618946" y="3542083"/>
              <a:ext cx="515263" cy="59907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Straight Connector 90"/>
            <p:cNvCxnSpPr>
              <a:cxnSpLocks noChangeShapeType="1"/>
            </p:cNvCxnSpPr>
            <p:nvPr/>
          </p:nvCxnSpPr>
          <p:spPr bwMode="auto">
            <a:xfrm>
              <a:off x="6225138" y="4459942"/>
              <a:ext cx="382479" cy="485109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Straight Connector 92"/>
            <p:cNvCxnSpPr>
              <a:cxnSpLocks noChangeShapeType="1"/>
            </p:cNvCxnSpPr>
            <p:nvPr/>
          </p:nvCxnSpPr>
          <p:spPr bwMode="auto">
            <a:xfrm flipH="1">
              <a:off x="5499152" y="4452241"/>
              <a:ext cx="672584" cy="55595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Straight Connector 94"/>
            <p:cNvCxnSpPr>
              <a:cxnSpLocks noChangeShapeType="1"/>
            </p:cNvCxnSpPr>
            <p:nvPr/>
          </p:nvCxnSpPr>
          <p:spPr bwMode="auto">
            <a:xfrm flipH="1">
              <a:off x="4510481" y="4412200"/>
              <a:ext cx="694234" cy="59599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Straight Connector 96"/>
            <p:cNvCxnSpPr>
              <a:cxnSpLocks noChangeShapeType="1"/>
            </p:cNvCxnSpPr>
            <p:nvPr/>
          </p:nvCxnSpPr>
          <p:spPr bwMode="auto">
            <a:xfrm flipH="1">
              <a:off x="3500162" y="4435301"/>
              <a:ext cx="635058" cy="50975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Straight Connector 98"/>
            <p:cNvCxnSpPr>
              <a:cxnSpLocks noChangeShapeType="1"/>
            </p:cNvCxnSpPr>
            <p:nvPr/>
          </p:nvCxnSpPr>
          <p:spPr bwMode="auto">
            <a:xfrm flipH="1">
              <a:off x="2566339" y="4481502"/>
              <a:ext cx="421448" cy="52669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Straight Connector 100"/>
            <p:cNvCxnSpPr>
              <a:cxnSpLocks noChangeShapeType="1"/>
            </p:cNvCxnSpPr>
            <p:nvPr/>
          </p:nvCxnSpPr>
          <p:spPr bwMode="auto">
            <a:xfrm flipH="1">
              <a:off x="1561793" y="4435301"/>
              <a:ext cx="402684" cy="57289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24"/>
            <p:cNvCxnSpPr>
              <a:cxnSpLocks noChangeShapeType="1"/>
            </p:cNvCxnSpPr>
            <p:nvPr/>
          </p:nvCxnSpPr>
          <p:spPr bwMode="auto">
            <a:xfrm flipV="1">
              <a:off x="4455636" y="994872"/>
              <a:ext cx="0" cy="6237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Straight Connector 104"/>
            <p:cNvCxnSpPr>
              <a:cxnSpLocks noChangeShapeType="1"/>
            </p:cNvCxnSpPr>
            <p:nvPr/>
          </p:nvCxnSpPr>
          <p:spPr bwMode="auto">
            <a:xfrm flipH="1">
              <a:off x="2566339" y="994872"/>
              <a:ext cx="46864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64" name="TextBox 198"/>
            <p:cNvSpPr txBox="1">
              <a:spLocks noChangeArrowheads="1"/>
            </p:cNvSpPr>
            <p:nvPr/>
          </p:nvSpPr>
          <p:spPr bwMode="auto">
            <a:xfrm>
              <a:off x="4801670" y="1394688"/>
              <a:ext cx="1237356" cy="298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DAG Root</a:t>
              </a:r>
            </a:p>
          </p:txBody>
        </p:sp>
        <p:pic>
          <p:nvPicPr>
            <p:cNvPr id="8265" name="Picture 107" descr="Device_server_3156_RGB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3765" y="201756"/>
              <a:ext cx="481194" cy="530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4" name="Straight Connector 83"/>
            <p:cNvCxnSpPr>
              <a:cxnSpLocks noChangeShapeType="1"/>
              <a:stCxn id="186" idx="0"/>
            </p:cNvCxnSpPr>
            <p:nvPr/>
          </p:nvCxnSpPr>
          <p:spPr bwMode="auto">
            <a:xfrm flipH="1">
              <a:off x="1531483" y="5226877"/>
              <a:ext cx="25258" cy="51283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Straight Connector 85"/>
            <p:cNvCxnSpPr>
              <a:cxnSpLocks noChangeShapeType="1"/>
            </p:cNvCxnSpPr>
            <p:nvPr/>
          </p:nvCxnSpPr>
          <p:spPr bwMode="auto">
            <a:xfrm>
              <a:off x="2424894" y="5229957"/>
              <a:ext cx="0" cy="4188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Straight Connector 87"/>
            <p:cNvCxnSpPr>
              <a:cxnSpLocks noChangeShapeType="1"/>
            </p:cNvCxnSpPr>
            <p:nvPr/>
          </p:nvCxnSpPr>
          <p:spPr bwMode="auto">
            <a:xfrm flipH="1">
              <a:off x="3250469" y="5229957"/>
              <a:ext cx="109692" cy="42196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69" name="TextBox 198"/>
            <p:cNvSpPr txBox="1">
              <a:spLocks noChangeArrowheads="1"/>
            </p:cNvSpPr>
            <p:nvPr/>
          </p:nvSpPr>
          <p:spPr bwMode="auto">
            <a:xfrm>
              <a:off x="3715677" y="211103"/>
              <a:ext cx="12373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Application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Server D</a:t>
              </a:r>
            </a:p>
          </p:txBody>
        </p:sp>
      </p:grpSp>
      <p:cxnSp>
        <p:nvCxnSpPr>
          <p:cNvPr id="92" name="Straight Connector 91"/>
          <p:cNvCxnSpPr>
            <a:cxnSpLocks noChangeShapeType="1"/>
            <a:stCxn id="8232" idx="2"/>
            <a:endCxn id="8226" idx="0"/>
          </p:cNvCxnSpPr>
          <p:nvPr/>
        </p:nvCxnSpPr>
        <p:spPr bwMode="auto">
          <a:xfrm flipH="1">
            <a:off x="5640388" y="3665538"/>
            <a:ext cx="87313" cy="5778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196" name="Picture 1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26" y="4264025"/>
            <a:ext cx="568325" cy="3825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TextBox 112"/>
          <p:cNvSpPr txBox="1">
            <a:spLocks noChangeArrowheads="1"/>
          </p:cNvSpPr>
          <p:nvPr/>
        </p:nvSpPr>
        <p:spPr bwMode="auto">
          <a:xfrm>
            <a:off x="2451100" y="6369051"/>
            <a:ext cx="5064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51</a:t>
            </a:r>
          </a:p>
        </p:txBody>
      </p:sp>
      <p:sp>
        <p:nvSpPr>
          <p:cNvPr id="106" name="TextBox 112"/>
          <p:cNvSpPr txBox="1">
            <a:spLocks noChangeArrowheads="1"/>
          </p:cNvSpPr>
          <p:nvPr/>
        </p:nvSpPr>
        <p:spPr bwMode="auto">
          <a:xfrm>
            <a:off x="3457575" y="6294439"/>
            <a:ext cx="50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52</a:t>
            </a:r>
          </a:p>
        </p:txBody>
      </p:sp>
      <p:sp>
        <p:nvSpPr>
          <p:cNvPr id="107" name="TextBox 112"/>
          <p:cNvSpPr txBox="1">
            <a:spLocks noChangeArrowheads="1"/>
          </p:cNvSpPr>
          <p:nvPr/>
        </p:nvSpPr>
        <p:spPr bwMode="auto">
          <a:xfrm>
            <a:off x="4367212" y="6334126"/>
            <a:ext cx="508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53</a:t>
            </a:r>
          </a:p>
        </p:txBody>
      </p:sp>
      <p:sp>
        <p:nvSpPr>
          <p:cNvPr id="181" name="TextBox 112"/>
          <p:cNvSpPr txBox="1">
            <a:spLocks noChangeArrowheads="1"/>
          </p:cNvSpPr>
          <p:nvPr/>
        </p:nvSpPr>
        <p:spPr bwMode="auto">
          <a:xfrm>
            <a:off x="6794501" y="6325802"/>
            <a:ext cx="508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55</a:t>
            </a:r>
          </a:p>
        </p:txBody>
      </p:sp>
      <p:cxnSp>
        <p:nvCxnSpPr>
          <p:cNvPr id="183" name="Straight Connector 182"/>
          <p:cNvCxnSpPr>
            <a:cxnSpLocks noChangeShapeType="1"/>
          </p:cNvCxnSpPr>
          <p:nvPr/>
        </p:nvCxnSpPr>
        <p:spPr bwMode="auto">
          <a:xfrm>
            <a:off x="7012018" y="5463051"/>
            <a:ext cx="0" cy="5207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206" name="Picture 1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6" y="3235325"/>
            <a:ext cx="573087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Connector 80"/>
          <p:cNvCxnSpPr>
            <a:cxnSpLocks noChangeShapeType="1"/>
          </p:cNvCxnSpPr>
          <p:nvPr/>
        </p:nvCxnSpPr>
        <p:spPr bwMode="auto">
          <a:xfrm>
            <a:off x="8191500" y="5394325"/>
            <a:ext cx="0" cy="5207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112"/>
          <p:cNvSpPr txBox="1">
            <a:spLocks noChangeArrowheads="1"/>
          </p:cNvSpPr>
          <p:nvPr/>
        </p:nvSpPr>
        <p:spPr bwMode="auto">
          <a:xfrm>
            <a:off x="8056562" y="6337301"/>
            <a:ext cx="508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56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909" y="5814475"/>
            <a:ext cx="511686" cy="35645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838" y="5847347"/>
            <a:ext cx="511686" cy="35989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777" y="5943600"/>
            <a:ext cx="511686" cy="35645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64" y="5813907"/>
            <a:ext cx="511686" cy="35645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402" y="5846592"/>
            <a:ext cx="511686" cy="35645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28" y="3159078"/>
            <a:ext cx="511686" cy="356450"/>
          </a:xfrm>
          <a:prstGeom prst="rect">
            <a:avLst/>
          </a:prstGeom>
        </p:spPr>
      </p:pic>
      <p:sp>
        <p:nvSpPr>
          <p:cNvPr id="98" name="Down Arrow 97"/>
          <p:cNvSpPr/>
          <p:nvPr/>
        </p:nvSpPr>
        <p:spPr>
          <a:xfrm>
            <a:off x="4517152" y="3549414"/>
            <a:ext cx="337529" cy="660852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Down Arrow 99"/>
          <p:cNvSpPr/>
          <p:nvPr/>
        </p:nvSpPr>
        <p:spPr>
          <a:xfrm rot="2315815">
            <a:off x="4112719" y="4758494"/>
            <a:ext cx="343985" cy="509491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Down Arrow 101"/>
          <p:cNvSpPr/>
          <p:nvPr/>
        </p:nvSpPr>
        <p:spPr>
          <a:xfrm>
            <a:off x="3855626" y="5656989"/>
            <a:ext cx="343985" cy="342437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07"/>
          <p:cNvSpPr txBox="1">
            <a:spLocks noChangeArrowheads="1"/>
          </p:cNvSpPr>
          <p:nvPr/>
        </p:nvSpPr>
        <p:spPr>
          <a:xfrm>
            <a:off x="198439" y="699047"/>
            <a:ext cx="10969943" cy="1053419"/>
          </a:xfrm>
          <a:prstGeom prst="rect">
            <a:avLst/>
          </a:prstGeom>
          <a:noFill/>
          <a:ln/>
        </p:spPr>
        <p:txBody>
          <a:bodyPr vert="horz" lIns="82296" tIns="45720" rIns="82296" bIns="10800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40000">
                      <a:srgbClr val="85F7FD"/>
                    </a:gs>
                    <a:gs pos="13000">
                      <a:srgbClr val="01BBBB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chemeClr val="tx1"/>
                </a:solidFill>
              </a:rPr>
              <a:t>Storing</a:t>
            </a:r>
            <a:r>
              <a:rPr lang="fr-FR" dirty="0">
                <a:solidFill>
                  <a:schemeClr val="tx1"/>
                </a:solidFill>
              </a:rPr>
              <a:t>-Mode</a:t>
            </a:r>
          </a:p>
          <a:p>
            <a:r>
              <a:rPr lang="fr-FR" dirty="0">
                <a:solidFill>
                  <a:schemeClr val="tx1"/>
                </a:solidFill>
              </a:rPr>
              <a:t>Routing stretch</a:t>
            </a:r>
          </a:p>
          <a:p>
            <a:r>
              <a:rPr lang="fr-FR" dirty="0">
                <a:solidFill>
                  <a:schemeClr val="tx1"/>
                </a:solidFill>
              </a:rPr>
              <a:t>(RAN)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1481861" y="1852857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51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481861" y="2276167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Root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476824" y="3139886"/>
            <a:ext cx="1743919" cy="397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</a:t>
            </a:r>
          </a:p>
        </p:txBody>
      </p:sp>
      <p:sp>
        <p:nvSpPr>
          <p:cNvPr id="135" name="Down Arrow 134"/>
          <p:cNvSpPr/>
          <p:nvPr/>
        </p:nvSpPr>
        <p:spPr>
          <a:xfrm rot="12951929">
            <a:off x="2517609" y="4351305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Down Arrow 135"/>
          <p:cNvSpPr/>
          <p:nvPr/>
        </p:nvSpPr>
        <p:spPr>
          <a:xfrm rot="14076747">
            <a:off x="3423424" y="3434244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Down Arrow 138"/>
          <p:cNvSpPr/>
          <p:nvPr/>
        </p:nvSpPr>
        <p:spPr>
          <a:xfrm rot="10989191">
            <a:off x="2304543" y="5445130"/>
            <a:ext cx="343985" cy="342437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04B5BAA-81E6-4610-816A-3F10B7D58CA4}"/>
              </a:ext>
            </a:extLst>
          </p:cNvPr>
          <p:cNvSpPr/>
          <p:nvPr/>
        </p:nvSpPr>
        <p:spPr>
          <a:xfrm>
            <a:off x="1473578" y="2701789"/>
            <a:ext cx="1743919" cy="39739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7214C-99DE-4362-8528-2E676826A710}"/>
              </a:ext>
            </a:extLst>
          </p:cNvPr>
          <p:cNvSpPr txBox="1"/>
          <p:nvPr/>
        </p:nvSpPr>
        <p:spPr>
          <a:xfrm>
            <a:off x="9781580" y="640221"/>
            <a:ext cx="22093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4E3622"/>
                </a:solidFill>
              </a:rPr>
              <a:t>Same</a:t>
            </a:r>
            <a:r>
              <a:rPr lang="fr-FR" dirty="0">
                <a:solidFill>
                  <a:srgbClr val="4E3622"/>
                </a:solidFill>
              </a:rPr>
              <a:t> </a:t>
            </a:r>
            <a:r>
              <a:rPr lang="fr-FR" dirty="0" err="1">
                <a:solidFill>
                  <a:srgbClr val="4E3622"/>
                </a:solidFill>
              </a:rPr>
              <a:t>packet</a:t>
            </a:r>
            <a:r>
              <a:rPr lang="fr-FR" dirty="0">
                <a:solidFill>
                  <a:srgbClr val="4E3622"/>
                </a:solidFill>
              </a:rPr>
              <a:t> format </a:t>
            </a:r>
            <a:r>
              <a:rPr lang="fr-FR" dirty="0" err="1">
                <a:solidFill>
                  <a:srgbClr val="4E3622"/>
                </a:solidFill>
              </a:rPr>
              <a:t>from</a:t>
            </a:r>
            <a:r>
              <a:rPr lang="fr-FR" dirty="0">
                <a:solidFill>
                  <a:srgbClr val="4E3622"/>
                </a:solidFill>
              </a:rPr>
              <a:t> RAL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4E3622"/>
                </a:solidFill>
              </a:rPr>
              <a:t>Other</a:t>
            </a:r>
            <a:r>
              <a:rPr lang="fr-FR" dirty="0">
                <a:solidFill>
                  <a:srgbClr val="4E3622"/>
                </a:solidFill>
              </a:rPr>
              <a:t> 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E3622"/>
                </a:solidFill>
              </a:rPr>
              <a:t>Root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E3622"/>
                </a:solidFill>
              </a:rPr>
              <a:t>The Internet</a:t>
            </a:r>
          </a:p>
          <a:p>
            <a:r>
              <a:rPr lang="fr-FR" dirty="0">
                <a:solidFill>
                  <a:srgbClr val="4E3622"/>
                </a:solidFill>
              </a:rPr>
              <a:t>Due to RPI option type </a:t>
            </a:r>
            <a:r>
              <a:rPr lang="fr-FR" dirty="0" err="1">
                <a:solidFill>
                  <a:srgbClr val="4E3622"/>
                </a:solidFill>
              </a:rPr>
              <a:t>now</a:t>
            </a:r>
            <a:r>
              <a:rPr lang="fr-FR" dirty="0">
                <a:solidFill>
                  <a:srgbClr val="4E3622"/>
                </a:solidFill>
              </a:rPr>
              <a:t> 0x23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57166B4-DE1A-4450-AF90-69329887224E}"/>
              </a:ext>
            </a:extLst>
          </p:cNvPr>
          <p:cNvSpPr/>
          <p:nvPr/>
        </p:nvSpPr>
        <p:spPr>
          <a:xfrm>
            <a:off x="7480716" y="92683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51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CF738FB-874B-4492-B1EA-6D534F7B32DF}"/>
              </a:ext>
            </a:extLst>
          </p:cNvPr>
          <p:cNvSpPr/>
          <p:nvPr/>
        </p:nvSpPr>
        <p:spPr>
          <a:xfrm>
            <a:off x="7480716" y="515993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Internet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B6FCF01-4431-4136-A66D-370DB197701B}"/>
              </a:ext>
            </a:extLst>
          </p:cNvPr>
          <p:cNvSpPr/>
          <p:nvPr/>
        </p:nvSpPr>
        <p:spPr>
          <a:xfrm>
            <a:off x="7475679" y="1379712"/>
            <a:ext cx="1743919" cy="397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C8EC906-427B-4108-A5E7-EC1DDE4426A2}"/>
              </a:ext>
            </a:extLst>
          </p:cNvPr>
          <p:cNvSpPr/>
          <p:nvPr/>
        </p:nvSpPr>
        <p:spPr>
          <a:xfrm>
            <a:off x="7472433" y="941615"/>
            <a:ext cx="1743919" cy="39739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RPI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CAEAD39-EB94-421A-9C45-AFD1A9084F3C}"/>
              </a:ext>
            </a:extLst>
          </p:cNvPr>
          <p:cNvSpPr/>
          <p:nvPr/>
        </p:nvSpPr>
        <p:spPr>
          <a:xfrm>
            <a:off x="160701" y="4759145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51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5C0436B-6FB4-4B35-9B4B-F442CE7D1425}"/>
              </a:ext>
            </a:extLst>
          </p:cNvPr>
          <p:cNvSpPr/>
          <p:nvPr/>
        </p:nvSpPr>
        <p:spPr>
          <a:xfrm>
            <a:off x="160701" y="5182455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52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00F375F-54AD-4F2F-AC2C-B7EB5E9935A7}"/>
              </a:ext>
            </a:extLst>
          </p:cNvPr>
          <p:cNvSpPr/>
          <p:nvPr/>
        </p:nvSpPr>
        <p:spPr>
          <a:xfrm>
            <a:off x="155664" y="6046174"/>
            <a:ext cx="1743919" cy="397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86F115C-298D-46B3-86AB-125F1ED300C8}"/>
              </a:ext>
            </a:extLst>
          </p:cNvPr>
          <p:cNvSpPr/>
          <p:nvPr/>
        </p:nvSpPr>
        <p:spPr>
          <a:xfrm>
            <a:off x="152418" y="5608077"/>
            <a:ext cx="1743919" cy="39739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RPI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B679E15-E0E2-4F9F-B4A3-C524CB6AA402}"/>
              </a:ext>
            </a:extLst>
          </p:cNvPr>
          <p:cNvSpPr/>
          <p:nvPr/>
        </p:nvSpPr>
        <p:spPr>
          <a:xfrm>
            <a:off x="9041400" y="4524218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Root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888D9E1-7469-481F-8AC5-58D7A9CBAF3B}"/>
              </a:ext>
            </a:extLst>
          </p:cNvPr>
          <p:cNvSpPr/>
          <p:nvPr/>
        </p:nvSpPr>
        <p:spPr>
          <a:xfrm>
            <a:off x="9041400" y="4947528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56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4AA4A69-CF19-4B54-B76E-4A0706A89DCB}"/>
              </a:ext>
            </a:extLst>
          </p:cNvPr>
          <p:cNvSpPr/>
          <p:nvPr/>
        </p:nvSpPr>
        <p:spPr>
          <a:xfrm>
            <a:off x="9036363" y="5811247"/>
            <a:ext cx="1743919" cy="397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5D814E0-FB4A-4AEC-8D61-1A6EB4AA7F1C}"/>
              </a:ext>
            </a:extLst>
          </p:cNvPr>
          <p:cNvSpPr/>
          <p:nvPr/>
        </p:nvSpPr>
        <p:spPr>
          <a:xfrm>
            <a:off x="9033117" y="5373150"/>
            <a:ext cx="1743919" cy="39739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RPI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435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4"/>
          <p:cNvGrpSpPr>
            <a:grpSpLocks/>
          </p:cNvGrpSpPr>
          <p:nvPr/>
        </p:nvGrpSpPr>
        <p:grpSpPr bwMode="auto">
          <a:xfrm>
            <a:off x="2452688" y="203200"/>
            <a:ext cx="6569075" cy="5708650"/>
            <a:chOff x="1280346" y="201756"/>
            <a:chExt cx="5972431" cy="5537951"/>
          </a:xfrm>
        </p:grpSpPr>
        <p:sp>
          <p:nvSpPr>
            <p:cNvPr id="8209" name="TextBox 43"/>
            <p:cNvSpPr txBox="1">
              <a:spLocks noChangeArrowheads="1"/>
            </p:cNvSpPr>
            <p:nvPr/>
          </p:nvSpPr>
          <p:spPr bwMode="auto">
            <a:xfrm>
              <a:off x="3192234" y="2639863"/>
              <a:ext cx="451119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51215" name="TextBox 44"/>
            <p:cNvSpPr txBox="1">
              <a:spLocks noChangeArrowheads="1"/>
            </p:cNvSpPr>
            <p:nvPr/>
          </p:nvSpPr>
          <p:spPr bwMode="auto">
            <a:xfrm>
              <a:off x="4455636" y="2639625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51216" name="TextBox 45"/>
            <p:cNvSpPr txBox="1">
              <a:spLocks noChangeArrowheads="1"/>
            </p:cNvSpPr>
            <p:nvPr/>
          </p:nvSpPr>
          <p:spPr bwMode="auto">
            <a:xfrm>
              <a:off x="5808021" y="2614985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51217" name="TextBox 47"/>
            <p:cNvSpPr txBox="1">
              <a:spLocks noChangeArrowheads="1"/>
            </p:cNvSpPr>
            <p:nvPr/>
          </p:nvSpPr>
          <p:spPr bwMode="auto">
            <a:xfrm>
              <a:off x="6640812" y="3472782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25</a:t>
              </a:r>
            </a:p>
          </p:txBody>
        </p:sp>
        <p:sp>
          <p:nvSpPr>
            <p:cNvPr id="51218" name="TextBox 48"/>
            <p:cNvSpPr txBox="1">
              <a:spLocks noChangeArrowheads="1"/>
            </p:cNvSpPr>
            <p:nvPr/>
          </p:nvSpPr>
          <p:spPr bwMode="auto">
            <a:xfrm>
              <a:off x="5399563" y="3472782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24</a:t>
              </a:r>
            </a:p>
          </p:txBody>
        </p:sp>
        <p:sp>
          <p:nvSpPr>
            <p:cNvPr id="51219" name="TextBox 49"/>
            <p:cNvSpPr txBox="1">
              <a:spLocks noChangeArrowheads="1"/>
            </p:cNvSpPr>
            <p:nvPr/>
          </p:nvSpPr>
          <p:spPr bwMode="auto">
            <a:xfrm>
              <a:off x="4050065" y="3472782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23</a:t>
              </a:r>
            </a:p>
          </p:txBody>
        </p:sp>
        <p:sp>
          <p:nvSpPr>
            <p:cNvPr id="8215" name="TextBox 50"/>
            <p:cNvSpPr txBox="1">
              <a:spLocks noChangeArrowheads="1"/>
            </p:cNvSpPr>
            <p:nvPr/>
          </p:nvSpPr>
          <p:spPr bwMode="auto">
            <a:xfrm>
              <a:off x="2566395" y="3468929"/>
              <a:ext cx="461144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</a:p>
          </p:txBody>
        </p:sp>
        <p:sp>
          <p:nvSpPr>
            <p:cNvPr id="51223" name="TextBox 53"/>
            <p:cNvSpPr txBox="1">
              <a:spLocks noChangeArrowheads="1"/>
            </p:cNvSpPr>
            <p:nvPr/>
          </p:nvSpPr>
          <p:spPr bwMode="auto">
            <a:xfrm>
              <a:off x="5946579" y="4412200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35</a:t>
              </a:r>
            </a:p>
          </p:txBody>
        </p:sp>
        <p:sp>
          <p:nvSpPr>
            <p:cNvPr id="51224" name="TextBox 54"/>
            <p:cNvSpPr txBox="1">
              <a:spLocks noChangeArrowheads="1"/>
            </p:cNvSpPr>
            <p:nvPr/>
          </p:nvSpPr>
          <p:spPr bwMode="auto">
            <a:xfrm>
              <a:off x="4960795" y="4416821"/>
              <a:ext cx="458974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34</a:t>
              </a:r>
            </a:p>
          </p:txBody>
        </p:sp>
        <p:sp>
          <p:nvSpPr>
            <p:cNvPr id="51225" name="TextBox 55"/>
            <p:cNvSpPr txBox="1">
              <a:spLocks noChangeArrowheads="1"/>
            </p:cNvSpPr>
            <p:nvPr/>
          </p:nvSpPr>
          <p:spPr bwMode="auto">
            <a:xfrm>
              <a:off x="3966353" y="4416821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33</a:t>
              </a:r>
            </a:p>
          </p:txBody>
        </p:sp>
        <p:pic>
          <p:nvPicPr>
            <p:cNvPr id="8219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0727" y="2349418"/>
              <a:ext cx="516997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0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9014" y="3171665"/>
              <a:ext cx="519861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1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1291" y="2349418"/>
              <a:ext cx="516998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2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379" y="2349418"/>
              <a:ext cx="516998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3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7610" y="1618531"/>
              <a:ext cx="516998" cy="373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4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0357" y="4122091"/>
              <a:ext cx="516997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5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3623" y="4122091"/>
              <a:ext cx="516998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6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9753" y="4122091"/>
              <a:ext cx="516997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7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216" y="4933430"/>
              <a:ext cx="516997" cy="37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8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369" y="4944338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9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7635" y="4944338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0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3765" y="4944338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2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952" y="3189392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33" name="TextBox 114"/>
            <p:cNvSpPr txBox="1">
              <a:spLocks noChangeArrowheads="1"/>
            </p:cNvSpPr>
            <p:nvPr/>
          </p:nvSpPr>
          <p:spPr bwMode="auto">
            <a:xfrm>
              <a:off x="2792670" y="4434354"/>
              <a:ext cx="459713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82" name="TextBox 115"/>
            <p:cNvSpPr txBox="1">
              <a:spLocks noChangeArrowheads="1"/>
            </p:cNvSpPr>
            <p:nvPr/>
          </p:nvSpPr>
          <p:spPr bwMode="auto">
            <a:xfrm>
              <a:off x="1797052" y="4435301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31</a:t>
              </a:r>
            </a:p>
          </p:txBody>
        </p:sp>
        <p:pic>
          <p:nvPicPr>
            <p:cNvPr id="8235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385" y="4141181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6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1516" y="4141181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7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4217" y="4933430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8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0346" y="4933430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27" name="TextBox 112"/>
            <p:cNvSpPr txBox="1">
              <a:spLocks noChangeArrowheads="1"/>
            </p:cNvSpPr>
            <p:nvPr/>
          </p:nvSpPr>
          <p:spPr bwMode="auto">
            <a:xfrm>
              <a:off x="6349263" y="5220717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46</a:t>
              </a:r>
            </a:p>
          </p:txBody>
        </p:sp>
        <p:sp>
          <p:nvSpPr>
            <p:cNvPr id="8240" name="TextBox 113"/>
            <p:cNvSpPr txBox="1">
              <a:spLocks noChangeArrowheads="1"/>
            </p:cNvSpPr>
            <p:nvPr/>
          </p:nvSpPr>
          <p:spPr bwMode="auto">
            <a:xfrm>
              <a:off x="5260222" y="5233420"/>
              <a:ext cx="461144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</a:p>
          </p:txBody>
        </p:sp>
        <p:sp>
          <p:nvSpPr>
            <p:cNvPr id="8241" name="TextBox 114"/>
            <p:cNvSpPr txBox="1">
              <a:spLocks noChangeArrowheads="1"/>
            </p:cNvSpPr>
            <p:nvPr/>
          </p:nvSpPr>
          <p:spPr bwMode="auto">
            <a:xfrm>
              <a:off x="4274920" y="5237512"/>
              <a:ext cx="459712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44</a:t>
              </a:r>
            </a:p>
          </p:txBody>
        </p:sp>
        <p:sp>
          <p:nvSpPr>
            <p:cNvPr id="51230" name="TextBox 115"/>
            <p:cNvSpPr txBox="1">
              <a:spLocks noChangeArrowheads="1"/>
            </p:cNvSpPr>
            <p:nvPr/>
          </p:nvSpPr>
          <p:spPr bwMode="auto">
            <a:xfrm>
              <a:off x="3279336" y="5237657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43</a:t>
              </a:r>
            </a:p>
          </p:txBody>
        </p:sp>
        <p:sp>
          <p:nvSpPr>
            <p:cNvPr id="8243" name="TextBox 114"/>
            <p:cNvSpPr txBox="1">
              <a:spLocks noChangeArrowheads="1"/>
            </p:cNvSpPr>
            <p:nvPr/>
          </p:nvSpPr>
          <p:spPr bwMode="auto">
            <a:xfrm>
              <a:off x="2321502" y="5226603"/>
              <a:ext cx="459712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</a:p>
          </p:txBody>
        </p:sp>
        <p:sp>
          <p:nvSpPr>
            <p:cNvPr id="186" name="TextBox 115"/>
            <p:cNvSpPr txBox="1">
              <a:spLocks noChangeArrowheads="1"/>
            </p:cNvSpPr>
            <p:nvPr/>
          </p:nvSpPr>
          <p:spPr bwMode="auto">
            <a:xfrm>
              <a:off x="1326532" y="5226877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41</a:t>
              </a:r>
            </a:p>
          </p:txBody>
        </p:sp>
        <p:cxnSp>
          <p:nvCxnSpPr>
            <p:cNvPr id="3" name="Straight Connector 2"/>
            <p:cNvCxnSpPr>
              <a:cxnSpLocks noChangeShapeType="1"/>
              <a:endCxn id="8219" idx="0"/>
            </p:cNvCxnSpPr>
            <p:nvPr/>
          </p:nvCxnSpPr>
          <p:spPr bwMode="auto">
            <a:xfrm flipH="1">
              <a:off x="3419337" y="1992812"/>
              <a:ext cx="1036299" cy="35574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Straight Connector 67"/>
            <p:cNvCxnSpPr>
              <a:cxnSpLocks noChangeShapeType="1"/>
              <a:endCxn id="8222" idx="0"/>
            </p:cNvCxnSpPr>
            <p:nvPr/>
          </p:nvCxnSpPr>
          <p:spPr bwMode="auto">
            <a:xfrm>
              <a:off x="4435429" y="1992812"/>
              <a:ext cx="223714" cy="35574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Connector 70"/>
            <p:cNvCxnSpPr>
              <a:cxnSpLocks noChangeShapeType="1"/>
              <a:endCxn id="8221" idx="0"/>
            </p:cNvCxnSpPr>
            <p:nvPr/>
          </p:nvCxnSpPr>
          <p:spPr bwMode="auto">
            <a:xfrm>
              <a:off x="4426769" y="1992812"/>
              <a:ext cx="1522696" cy="35574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</p:cNvCxnSpPr>
            <p:nvPr/>
          </p:nvCxnSpPr>
          <p:spPr bwMode="auto">
            <a:xfrm flipH="1">
              <a:off x="4275222" y="2639625"/>
              <a:ext cx="383921" cy="54979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</p:cNvCxnSpPr>
            <p:nvPr/>
          </p:nvCxnSpPr>
          <p:spPr bwMode="auto">
            <a:xfrm flipH="1">
              <a:off x="5691112" y="2685826"/>
              <a:ext cx="258354" cy="5035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</p:cNvCxnSpPr>
            <p:nvPr/>
          </p:nvCxnSpPr>
          <p:spPr bwMode="auto">
            <a:xfrm>
              <a:off x="5984105" y="2708926"/>
              <a:ext cx="827018" cy="4804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Straight Connector 78"/>
            <p:cNvCxnSpPr>
              <a:cxnSpLocks noChangeShapeType="1"/>
            </p:cNvCxnSpPr>
            <p:nvPr/>
          </p:nvCxnSpPr>
          <p:spPr bwMode="auto">
            <a:xfrm flipH="1">
              <a:off x="3028199" y="2708926"/>
              <a:ext cx="360828" cy="4804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Straight Connector 82"/>
            <p:cNvCxnSpPr>
              <a:cxnSpLocks noChangeShapeType="1"/>
            </p:cNvCxnSpPr>
            <p:nvPr/>
          </p:nvCxnSpPr>
          <p:spPr bwMode="auto">
            <a:xfrm>
              <a:off x="2969023" y="3491262"/>
              <a:ext cx="0" cy="75307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Straight Connector 84"/>
            <p:cNvCxnSpPr>
              <a:cxnSpLocks noChangeShapeType="1"/>
            </p:cNvCxnSpPr>
            <p:nvPr/>
          </p:nvCxnSpPr>
          <p:spPr bwMode="auto">
            <a:xfrm flipH="1">
              <a:off x="1991900" y="3491262"/>
              <a:ext cx="968463" cy="64989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Straight Connector 86"/>
            <p:cNvCxnSpPr>
              <a:cxnSpLocks noChangeShapeType="1"/>
            </p:cNvCxnSpPr>
            <p:nvPr/>
          </p:nvCxnSpPr>
          <p:spPr bwMode="auto">
            <a:xfrm>
              <a:off x="4341614" y="3515902"/>
              <a:ext cx="851555" cy="60677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Straight Connector 88"/>
            <p:cNvCxnSpPr>
              <a:cxnSpLocks noChangeShapeType="1"/>
            </p:cNvCxnSpPr>
            <p:nvPr/>
          </p:nvCxnSpPr>
          <p:spPr bwMode="auto">
            <a:xfrm>
              <a:off x="5618946" y="3542083"/>
              <a:ext cx="515263" cy="59907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Straight Connector 90"/>
            <p:cNvCxnSpPr>
              <a:cxnSpLocks noChangeShapeType="1"/>
            </p:cNvCxnSpPr>
            <p:nvPr/>
          </p:nvCxnSpPr>
          <p:spPr bwMode="auto">
            <a:xfrm>
              <a:off x="6225138" y="4459942"/>
              <a:ext cx="382479" cy="485109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Straight Connector 92"/>
            <p:cNvCxnSpPr>
              <a:cxnSpLocks noChangeShapeType="1"/>
            </p:cNvCxnSpPr>
            <p:nvPr/>
          </p:nvCxnSpPr>
          <p:spPr bwMode="auto">
            <a:xfrm flipH="1">
              <a:off x="5499152" y="4452241"/>
              <a:ext cx="672584" cy="55595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Straight Connector 94"/>
            <p:cNvCxnSpPr>
              <a:cxnSpLocks noChangeShapeType="1"/>
            </p:cNvCxnSpPr>
            <p:nvPr/>
          </p:nvCxnSpPr>
          <p:spPr bwMode="auto">
            <a:xfrm flipH="1">
              <a:off x="4510481" y="4412200"/>
              <a:ext cx="694234" cy="59599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Straight Connector 96"/>
            <p:cNvCxnSpPr>
              <a:cxnSpLocks noChangeShapeType="1"/>
            </p:cNvCxnSpPr>
            <p:nvPr/>
          </p:nvCxnSpPr>
          <p:spPr bwMode="auto">
            <a:xfrm flipH="1">
              <a:off x="3500162" y="4435301"/>
              <a:ext cx="635058" cy="50975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Straight Connector 98"/>
            <p:cNvCxnSpPr>
              <a:cxnSpLocks noChangeShapeType="1"/>
            </p:cNvCxnSpPr>
            <p:nvPr/>
          </p:nvCxnSpPr>
          <p:spPr bwMode="auto">
            <a:xfrm flipH="1">
              <a:off x="2566339" y="4481502"/>
              <a:ext cx="421448" cy="52669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Straight Connector 100"/>
            <p:cNvCxnSpPr>
              <a:cxnSpLocks noChangeShapeType="1"/>
            </p:cNvCxnSpPr>
            <p:nvPr/>
          </p:nvCxnSpPr>
          <p:spPr bwMode="auto">
            <a:xfrm flipH="1">
              <a:off x="1561793" y="4435301"/>
              <a:ext cx="402684" cy="57289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24"/>
            <p:cNvCxnSpPr>
              <a:cxnSpLocks noChangeShapeType="1"/>
            </p:cNvCxnSpPr>
            <p:nvPr/>
          </p:nvCxnSpPr>
          <p:spPr bwMode="auto">
            <a:xfrm flipV="1">
              <a:off x="4455636" y="994872"/>
              <a:ext cx="0" cy="6237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Straight Connector 104"/>
            <p:cNvCxnSpPr>
              <a:cxnSpLocks noChangeShapeType="1"/>
            </p:cNvCxnSpPr>
            <p:nvPr/>
          </p:nvCxnSpPr>
          <p:spPr bwMode="auto">
            <a:xfrm flipH="1">
              <a:off x="2566339" y="994872"/>
              <a:ext cx="46864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64" name="TextBox 198"/>
            <p:cNvSpPr txBox="1">
              <a:spLocks noChangeArrowheads="1"/>
            </p:cNvSpPr>
            <p:nvPr/>
          </p:nvSpPr>
          <p:spPr bwMode="auto">
            <a:xfrm>
              <a:off x="4801670" y="1394688"/>
              <a:ext cx="1237356" cy="298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DAG Root</a:t>
              </a:r>
            </a:p>
          </p:txBody>
        </p:sp>
        <p:pic>
          <p:nvPicPr>
            <p:cNvPr id="8265" name="Picture 107" descr="Device_server_3156_RGB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3765" y="201756"/>
              <a:ext cx="481194" cy="530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4" name="Straight Connector 83"/>
            <p:cNvCxnSpPr>
              <a:cxnSpLocks noChangeShapeType="1"/>
              <a:stCxn id="186" idx="0"/>
            </p:cNvCxnSpPr>
            <p:nvPr/>
          </p:nvCxnSpPr>
          <p:spPr bwMode="auto">
            <a:xfrm flipH="1">
              <a:off x="1531483" y="5226877"/>
              <a:ext cx="25258" cy="51283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Straight Connector 85"/>
            <p:cNvCxnSpPr>
              <a:cxnSpLocks noChangeShapeType="1"/>
            </p:cNvCxnSpPr>
            <p:nvPr/>
          </p:nvCxnSpPr>
          <p:spPr bwMode="auto">
            <a:xfrm>
              <a:off x="2424894" y="5229957"/>
              <a:ext cx="0" cy="4188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Straight Connector 87"/>
            <p:cNvCxnSpPr>
              <a:cxnSpLocks noChangeShapeType="1"/>
            </p:cNvCxnSpPr>
            <p:nvPr/>
          </p:nvCxnSpPr>
          <p:spPr bwMode="auto">
            <a:xfrm flipH="1">
              <a:off x="3250469" y="5229957"/>
              <a:ext cx="109692" cy="42196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69" name="TextBox 198"/>
            <p:cNvSpPr txBox="1">
              <a:spLocks noChangeArrowheads="1"/>
            </p:cNvSpPr>
            <p:nvPr/>
          </p:nvSpPr>
          <p:spPr bwMode="auto">
            <a:xfrm>
              <a:off x="3715677" y="211103"/>
              <a:ext cx="12373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Application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Server D</a:t>
              </a:r>
            </a:p>
          </p:txBody>
        </p:sp>
      </p:grpSp>
      <p:cxnSp>
        <p:nvCxnSpPr>
          <p:cNvPr id="92" name="Straight Connector 91"/>
          <p:cNvCxnSpPr>
            <a:cxnSpLocks noChangeShapeType="1"/>
            <a:stCxn id="8232" idx="2"/>
            <a:endCxn id="8226" idx="0"/>
          </p:cNvCxnSpPr>
          <p:nvPr/>
        </p:nvCxnSpPr>
        <p:spPr bwMode="auto">
          <a:xfrm flipH="1">
            <a:off x="5640388" y="3665538"/>
            <a:ext cx="87313" cy="5778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196" name="Picture 1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26" y="4264025"/>
            <a:ext cx="568325" cy="3825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TextBox 112"/>
          <p:cNvSpPr txBox="1">
            <a:spLocks noChangeArrowheads="1"/>
          </p:cNvSpPr>
          <p:nvPr/>
        </p:nvSpPr>
        <p:spPr bwMode="auto">
          <a:xfrm>
            <a:off x="2451100" y="6369051"/>
            <a:ext cx="5064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51</a:t>
            </a:r>
          </a:p>
        </p:txBody>
      </p:sp>
      <p:sp>
        <p:nvSpPr>
          <p:cNvPr id="106" name="TextBox 112"/>
          <p:cNvSpPr txBox="1">
            <a:spLocks noChangeArrowheads="1"/>
          </p:cNvSpPr>
          <p:nvPr/>
        </p:nvSpPr>
        <p:spPr bwMode="auto">
          <a:xfrm>
            <a:off x="3457575" y="6294439"/>
            <a:ext cx="50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52</a:t>
            </a:r>
          </a:p>
        </p:txBody>
      </p:sp>
      <p:sp>
        <p:nvSpPr>
          <p:cNvPr id="107" name="TextBox 112"/>
          <p:cNvSpPr txBox="1">
            <a:spLocks noChangeArrowheads="1"/>
          </p:cNvSpPr>
          <p:nvPr/>
        </p:nvSpPr>
        <p:spPr bwMode="auto">
          <a:xfrm>
            <a:off x="4367212" y="6334126"/>
            <a:ext cx="508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53</a:t>
            </a:r>
          </a:p>
        </p:txBody>
      </p:sp>
      <p:sp>
        <p:nvSpPr>
          <p:cNvPr id="181" name="TextBox 112"/>
          <p:cNvSpPr txBox="1">
            <a:spLocks noChangeArrowheads="1"/>
          </p:cNvSpPr>
          <p:nvPr/>
        </p:nvSpPr>
        <p:spPr bwMode="auto">
          <a:xfrm>
            <a:off x="6794501" y="6325802"/>
            <a:ext cx="508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55</a:t>
            </a:r>
          </a:p>
        </p:txBody>
      </p:sp>
      <p:cxnSp>
        <p:nvCxnSpPr>
          <p:cNvPr id="183" name="Straight Connector 182"/>
          <p:cNvCxnSpPr>
            <a:cxnSpLocks noChangeShapeType="1"/>
          </p:cNvCxnSpPr>
          <p:nvPr/>
        </p:nvCxnSpPr>
        <p:spPr bwMode="auto">
          <a:xfrm>
            <a:off x="7012018" y="5463051"/>
            <a:ext cx="0" cy="5207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206" name="Picture 1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6" y="3235325"/>
            <a:ext cx="573087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Connector 80"/>
          <p:cNvCxnSpPr>
            <a:cxnSpLocks noChangeShapeType="1"/>
          </p:cNvCxnSpPr>
          <p:nvPr/>
        </p:nvCxnSpPr>
        <p:spPr bwMode="auto">
          <a:xfrm>
            <a:off x="8191500" y="5394325"/>
            <a:ext cx="0" cy="5207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112"/>
          <p:cNvSpPr txBox="1">
            <a:spLocks noChangeArrowheads="1"/>
          </p:cNvSpPr>
          <p:nvPr/>
        </p:nvSpPr>
        <p:spPr bwMode="auto">
          <a:xfrm>
            <a:off x="8056562" y="6337301"/>
            <a:ext cx="508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56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909" y="5814475"/>
            <a:ext cx="511686" cy="35645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838" y="5847347"/>
            <a:ext cx="511686" cy="35989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777" y="5943600"/>
            <a:ext cx="511686" cy="35645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64" y="5813907"/>
            <a:ext cx="511686" cy="35645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402" y="5846592"/>
            <a:ext cx="511686" cy="35645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28" y="3159078"/>
            <a:ext cx="511686" cy="3564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047486" y="4858097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X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0047486" y="5281407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52</a:t>
            </a:r>
          </a:p>
        </p:txBody>
      </p:sp>
      <p:sp>
        <p:nvSpPr>
          <p:cNvPr id="7" name="Down Arrow 6"/>
          <p:cNvSpPr/>
          <p:nvPr/>
        </p:nvSpPr>
        <p:spPr>
          <a:xfrm rot="4254757">
            <a:off x="5333871" y="2073189"/>
            <a:ext cx="386391" cy="573778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Down Arrow 95"/>
          <p:cNvSpPr/>
          <p:nvPr/>
        </p:nvSpPr>
        <p:spPr>
          <a:xfrm rot="1884446">
            <a:off x="4878202" y="2693699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Down Arrow 97"/>
          <p:cNvSpPr/>
          <p:nvPr/>
        </p:nvSpPr>
        <p:spPr>
          <a:xfrm>
            <a:off x="4517152" y="3549414"/>
            <a:ext cx="337529" cy="660852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Down Arrow 99"/>
          <p:cNvSpPr/>
          <p:nvPr/>
        </p:nvSpPr>
        <p:spPr>
          <a:xfrm rot="2315815">
            <a:off x="4112719" y="4758494"/>
            <a:ext cx="343985" cy="509491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Down Arrow 101"/>
          <p:cNvSpPr/>
          <p:nvPr/>
        </p:nvSpPr>
        <p:spPr>
          <a:xfrm>
            <a:off x="3855626" y="5656989"/>
            <a:ext cx="343985" cy="342437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10047486" y="3137848"/>
            <a:ext cx="1743919" cy="397397"/>
          </a:xfrm>
          <a:prstGeom prst="rect">
            <a:avLst/>
          </a:prstGeom>
          <a:solidFill>
            <a:srgbClr val="56565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Via: 11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0047486" y="3561158"/>
            <a:ext cx="1743919" cy="397397"/>
          </a:xfrm>
          <a:prstGeom prst="rect">
            <a:avLst/>
          </a:prstGeom>
          <a:solidFill>
            <a:srgbClr val="56565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Via: 22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0042449" y="6120477"/>
            <a:ext cx="1743919" cy="397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0047486" y="3989678"/>
            <a:ext cx="1743919" cy="397397"/>
          </a:xfrm>
          <a:prstGeom prst="rect">
            <a:avLst/>
          </a:prstGeom>
          <a:solidFill>
            <a:srgbClr val="56565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Via: 32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0047486" y="4412988"/>
            <a:ext cx="1743919" cy="397397"/>
          </a:xfrm>
          <a:prstGeom prst="rect">
            <a:avLst/>
          </a:prstGeom>
          <a:solidFill>
            <a:srgbClr val="56565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Via: 42</a:t>
            </a:r>
          </a:p>
        </p:txBody>
      </p:sp>
      <p:sp>
        <p:nvSpPr>
          <p:cNvPr id="119" name="Rectangle 107"/>
          <p:cNvSpPr txBox="1">
            <a:spLocks noChangeArrowheads="1"/>
          </p:cNvSpPr>
          <p:nvPr/>
        </p:nvSpPr>
        <p:spPr>
          <a:xfrm>
            <a:off x="261447" y="838183"/>
            <a:ext cx="10969943" cy="1053419"/>
          </a:xfrm>
          <a:prstGeom prst="rect">
            <a:avLst/>
          </a:prstGeom>
          <a:noFill/>
          <a:ln/>
        </p:spPr>
        <p:txBody>
          <a:bodyPr vert="horz" lIns="82296" tIns="45720" rIns="82296" bIns="10800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40000">
                      <a:srgbClr val="85F7FD"/>
                    </a:gs>
                    <a:gs pos="13000">
                      <a:srgbClr val="01BBBB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Non-</a:t>
            </a:r>
            <a:r>
              <a:rPr lang="fr-FR" dirty="0" err="1">
                <a:solidFill>
                  <a:schemeClr val="tx1"/>
                </a:solidFill>
              </a:rPr>
              <a:t>Storing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Routing stretch</a:t>
            </a:r>
          </a:p>
          <a:p>
            <a:r>
              <a:rPr lang="fr-FR" dirty="0">
                <a:solidFill>
                  <a:schemeClr val="tx1"/>
                </a:solidFill>
              </a:rPr>
              <a:t>(RAN)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0042449" y="1865176"/>
            <a:ext cx="1743919" cy="397397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Root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0042449" y="2288486"/>
            <a:ext cx="1743919" cy="397397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52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10050468" y="2715203"/>
            <a:ext cx="1743919" cy="39739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RPI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160701" y="4759145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51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60701" y="5182455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52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55664" y="6046174"/>
            <a:ext cx="1743919" cy="397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0045898" y="5691957"/>
            <a:ext cx="1743919" cy="39739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RPI</a:t>
            </a:r>
          </a:p>
        </p:txBody>
      </p:sp>
      <p:sp>
        <p:nvSpPr>
          <p:cNvPr id="135" name="Down Arrow 134"/>
          <p:cNvSpPr/>
          <p:nvPr/>
        </p:nvSpPr>
        <p:spPr>
          <a:xfrm rot="12951929">
            <a:off x="2517609" y="4351305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Down Arrow 135"/>
          <p:cNvSpPr/>
          <p:nvPr/>
        </p:nvSpPr>
        <p:spPr>
          <a:xfrm rot="14076747">
            <a:off x="3423424" y="3434244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Down Arrow 136"/>
          <p:cNvSpPr/>
          <p:nvPr/>
        </p:nvSpPr>
        <p:spPr>
          <a:xfrm rot="13254501">
            <a:off x="4078749" y="2605274"/>
            <a:ext cx="392748" cy="625434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Down Arrow 137"/>
          <p:cNvSpPr/>
          <p:nvPr/>
        </p:nvSpPr>
        <p:spPr>
          <a:xfrm rot="15103441">
            <a:off x="5038645" y="1677276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Down Arrow 138"/>
          <p:cNvSpPr/>
          <p:nvPr/>
        </p:nvSpPr>
        <p:spPr>
          <a:xfrm rot="10989191">
            <a:off x="2304543" y="5445130"/>
            <a:ext cx="343985" cy="342437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04B5BAA-81E6-4610-816A-3F10B7D58CA4}"/>
              </a:ext>
            </a:extLst>
          </p:cNvPr>
          <p:cNvSpPr/>
          <p:nvPr/>
        </p:nvSpPr>
        <p:spPr>
          <a:xfrm>
            <a:off x="152418" y="5608077"/>
            <a:ext cx="1743919" cy="39739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RPI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515FDB14-F0A6-444C-A90F-67DF2D8C2CD1}"/>
              </a:ext>
            </a:extLst>
          </p:cNvPr>
          <p:cNvSpPr/>
          <p:nvPr/>
        </p:nvSpPr>
        <p:spPr>
          <a:xfrm rot="3149062">
            <a:off x="5286365" y="1803990"/>
            <a:ext cx="297292" cy="807275"/>
          </a:xfrm>
          <a:prstGeom prst="flowChartMagneticDisk">
            <a:avLst/>
          </a:prstGeom>
          <a:solidFill>
            <a:schemeClr val="accent2">
              <a:lumMod val="60000"/>
              <a:lumOff val="40000"/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16EDCB16-85A9-48BE-BC2A-DEFCF5A9CD18}"/>
              </a:ext>
            </a:extLst>
          </p:cNvPr>
          <p:cNvSpPr/>
          <p:nvPr/>
        </p:nvSpPr>
        <p:spPr>
          <a:xfrm rot="1540723">
            <a:off x="4449450" y="2790236"/>
            <a:ext cx="297292" cy="807275"/>
          </a:xfrm>
          <a:prstGeom prst="flowChartMagneticDisk">
            <a:avLst/>
          </a:prstGeom>
          <a:solidFill>
            <a:schemeClr val="accent2">
              <a:lumMod val="60000"/>
              <a:lumOff val="40000"/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Flowchart: Magnetic Disk 117">
            <a:extLst>
              <a:ext uri="{FF2B5EF4-FFF2-40B4-BE49-F238E27FC236}">
                <a16:creationId xmlns:a16="http://schemas.microsoft.com/office/drawing/2014/main" id="{B249158E-695B-4641-A7BF-9FADE401AAF8}"/>
              </a:ext>
            </a:extLst>
          </p:cNvPr>
          <p:cNvSpPr/>
          <p:nvPr/>
        </p:nvSpPr>
        <p:spPr>
          <a:xfrm rot="2431015">
            <a:off x="4820929" y="2260461"/>
            <a:ext cx="297292" cy="807275"/>
          </a:xfrm>
          <a:prstGeom prst="flowChartMagneticDisk">
            <a:avLst/>
          </a:prstGeom>
          <a:solidFill>
            <a:schemeClr val="accent2">
              <a:lumMod val="60000"/>
              <a:lumOff val="40000"/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Flowchart: Magnetic Disk 119">
            <a:extLst>
              <a:ext uri="{FF2B5EF4-FFF2-40B4-BE49-F238E27FC236}">
                <a16:creationId xmlns:a16="http://schemas.microsoft.com/office/drawing/2014/main" id="{ABE06C1B-E0F1-4AE3-A3FF-3F3AC68BE0FC}"/>
              </a:ext>
            </a:extLst>
          </p:cNvPr>
          <p:cNvSpPr/>
          <p:nvPr/>
        </p:nvSpPr>
        <p:spPr>
          <a:xfrm rot="693933">
            <a:off x="4121532" y="3957801"/>
            <a:ext cx="297292" cy="807275"/>
          </a:xfrm>
          <a:prstGeom prst="flowChartMagneticDisk">
            <a:avLst/>
          </a:prstGeom>
          <a:solidFill>
            <a:schemeClr val="accent2">
              <a:lumMod val="60000"/>
              <a:lumOff val="40000"/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Flowchart: Magnetic Disk 122">
            <a:extLst>
              <a:ext uri="{FF2B5EF4-FFF2-40B4-BE49-F238E27FC236}">
                <a16:creationId xmlns:a16="http://schemas.microsoft.com/office/drawing/2014/main" id="{E96EC447-91DC-41BF-AC48-72E8AA5F9019}"/>
              </a:ext>
            </a:extLst>
          </p:cNvPr>
          <p:cNvSpPr/>
          <p:nvPr/>
        </p:nvSpPr>
        <p:spPr>
          <a:xfrm rot="1894215">
            <a:off x="3863891" y="4442958"/>
            <a:ext cx="297292" cy="917856"/>
          </a:xfrm>
          <a:prstGeom prst="flowChartMagneticDisk">
            <a:avLst/>
          </a:prstGeom>
          <a:solidFill>
            <a:schemeClr val="accent2">
              <a:lumMod val="60000"/>
              <a:lumOff val="40000"/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Flowchart: Magnetic Disk 123">
            <a:extLst>
              <a:ext uri="{FF2B5EF4-FFF2-40B4-BE49-F238E27FC236}">
                <a16:creationId xmlns:a16="http://schemas.microsoft.com/office/drawing/2014/main" id="{DCA060CF-3A1F-4CFD-8E5B-A1F4F3A10CBC}"/>
              </a:ext>
            </a:extLst>
          </p:cNvPr>
          <p:cNvSpPr/>
          <p:nvPr/>
        </p:nvSpPr>
        <p:spPr>
          <a:xfrm rot="815333">
            <a:off x="3568635" y="5152851"/>
            <a:ext cx="297292" cy="807275"/>
          </a:xfrm>
          <a:prstGeom prst="flowChartMagneticDisk">
            <a:avLst/>
          </a:prstGeom>
          <a:solidFill>
            <a:schemeClr val="accent2">
              <a:lumMod val="60000"/>
              <a:lumOff val="40000"/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Flowchart: Magnetic Disk 131">
            <a:extLst>
              <a:ext uri="{FF2B5EF4-FFF2-40B4-BE49-F238E27FC236}">
                <a16:creationId xmlns:a16="http://schemas.microsoft.com/office/drawing/2014/main" id="{30DA0653-1135-41E3-B4A5-E7121444420E}"/>
              </a:ext>
            </a:extLst>
          </p:cNvPr>
          <p:cNvSpPr/>
          <p:nvPr/>
        </p:nvSpPr>
        <p:spPr>
          <a:xfrm rot="693933">
            <a:off x="4268458" y="3313298"/>
            <a:ext cx="297292" cy="807275"/>
          </a:xfrm>
          <a:prstGeom prst="flowChartMagneticDisk">
            <a:avLst/>
          </a:prstGeom>
          <a:solidFill>
            <a:schemeClr val="accent2">
              <a:lumMod val="60000"/>
              <a:lumOff val="40000"/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31BB7C0-99AC-4188-B51A-703EF307028E}"/>
              </a:ext>
            </a:extLst>
          </p:cNvPr>
          <p:cNvCxnSpPr>
            <a:cxnSpLocks/>
          </p:cNvCxnSpPr>
          <p:nvPr/>
        </p:nvCxnSpPr>
        <p:spPr>
          <a:xfrm flipH="1">
            <a:off x="3840162" y="3515528"/>
            <a:ext cx="6146319" cy="2281241"/>
          </a:xfrm>
          <a:prstGeom prst="straightConnector1">
            <a:avLst/>
          </a:prstGeom>
          <a:ln w="28575">
            <a:solidFill>
              <a:srgbClr val="2828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614085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4"/>
          <p:cNvGrpSpPr>
            <a:grpSpLocks/>
          </p:cNvGrpSpPr>
          <p:nvPr/>
        </p:nvGrpSpPr>
        <p:grpSpPr bwMode="auto">
          <a:xfrm>
            <a:off x="2452688" y="203200"/>
            <a:ext cx="6569075" cy="5708650"/>
            <a:chOff x="1280346" y="201756"/>
            <a:chExt cx="5972431" cy="5537951"/>
          </a:xfrm>
        </p:grpSpPr>
        <p:sp>
          <p:nvSpPr>
            <p:cNvPr id="8209" name="TextBox 43"/>
            <p:cNvSpPr txBox="1">
              <a:spLocks noChangeArrowheads="1"/>
            </p:cNvSpPr>
            <p:nvPr/>
          </p:nvSpPr>
          <p:spPr bwMode="auto">
            <a:xfrm>
              <a:off x="3192234" y="2639863"/>
              <a:ext cx="451119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51215" name="TextBox 44"/>
            <p:cNvSpPr txBox="1">
              <a:spLocks noChangeArrowheads="1"/>
            </p:cNvSpPr>
            <p:nvPr/>
          </p:nvSpPr>
          <p:spPr bwMode="auto">
            <a:xfrm>
              <a:off x="4455636" y="2639625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51216" name="TextBox 45"/>
            <p:cNvSpPr txBox="1">
              <a:spLocks noChangeArrowheads="1"/>
            </p:cNvSpPr>
            <p:nvPr/>
          </p:nvSpPr>
          <p:spPr bwMode="auto">
            <a:xfrm>
              <a:off x="5808021" y="2614985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51217" name="TextBox 47"/>
            <p:cNvSpPr txBox="1">
              <a:spLocks noChangeArrowheads="1"/>
            </p:cNvSpPr>
            <p:nvPr/>
          </p:nvSpPr>
          <p:spPr bwMode="auto">
            <a:xfrm>
              <a:off x="6640812" y="3472782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25</a:t>
              </a:r>
            </a:p>
          </p:txBody>
        </p:sp>
        <p:sp>
          <p:nvSpPr>
            <p:cNvPr id="51218" name="TextBox 48"/>
            <p:cNvSpPr txBox="1">
              <a:spLocks noChangeArrowheads="1"/>
            </p:cNvSpPr>
            <p:nvPr/>
          </p:nvSpPr>
          <p:spPr bwMode="auto">
            <a:xfrm>
              <a:off x="5399563" y="3472782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24</a:t>
              </a:r>
            </a:p>
          </p:txBody>
        </p:sp>
        <p:sp>
          <p:nvSpPr>
            <p:cNvPr id="51219" name="TextBox 49"/>
            <p:cNvSpPr txBox="1">
              <a:spLocks noChangeArrowheads="1"/>
            </p:cNvSpPr>
            <p:nvPr/>
          </p:nvSpPr>
          <p:spPr bwMode="auto">
            <a:xfrm>
              <a:off x="4050065" y="3472782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23</a:t>
              </a:r>
            </a:p>
          </p:txBody>
        </p:sp>
        <p:sp>
          <p:nvSpPr>
            <p:cNvPr id="8215" name="TextBox 50"/>
            <p:cNvSpPr txBox="1">
              <a:spLocks noChangeArrowheads="1"/>
            </p:cNvSpPr>
            <p:nvPr/>
          </p:nvSpPr>
          <p:spPr bwMode="auto">
            <a:xfrm>
              <a:off x="2566395" y="3468929"/>
              <a:ext cx="461144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</a:p>
          </p:txBody>
        </p:sp>
        <p:sp>
          <p:nvSpPr>
            <p:cNvPr id="51223" name="TextBox 53"/>
            <p:cNvSpPr txBox="1">
              <a:spLocks noChangeArrowheads="1"/>
            </p:cNvSpPr>
            <p:nvPr/>
          </p:nvSpPr>
          <p:spPr bwMode="auto">
            <a:xfrm>
              <a:off x="5946579" y="4412200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35</a:t>
              </a:r>
            </a:p>
          </p:txBody>
        </p:sp>
        <p:sp>
          <p:nvSpPr>
            <p:cNvPr id="51224" name="TextBox 54"/>
            <p:cNvSpPr txBox="1">
              <a:spLocks noChangeArrowheads="1"/>
            </p:cNvSpPr>
            <p:nvPr/>
          </p:nvSpPr>
          <p:spPr bwMode="auto">
            <a:xfrm>
              <a:off x="4960795" y="4416821"/>
              <a:ext cx="458974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34</a:t>
              </a:r>
            </a:p>
          </p:txBody>
        </p:sp>
        <p:sp>
          <p:nvSpPr>
            <p:cNvPr id="51225" name="TextBox 55"/>
            <p:cNvSpPr txBox="1">
              <a:spLocks noChangeArrowheads="1"/>
            </p:cNvSpPr>
            <p:nvPr/>
          </p:nvSpPr>
          <p:spPr bwMode="auto">
            <a:xfrm>
              <a:off x="3966353" y="4416821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33</a:t>
              </a:r>
            </a:p>
          </p:txBody>
        </p:sp>
        <p:pic>
          <p:nvPicPr>
            <p:cNvPr id="8219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0727" y="2349418"/>
              <a:ext cx="516997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0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9014" y="3171665"/>
              <a:ext cx="519861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1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1291" y="2349418"/>
              <a:ext cx="516998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2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379" y="2349418"/>
              <a:ext cx="516998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3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7610" y="1618531"/>
              <a:ext cx="516998" cy="373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4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0357" y="4122091"/>
              <a:ext cx="516997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5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3623" y="4122091"/>
              <a:ext cx="516998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6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9753" y="4122091"/>
              <a:ext cx="516997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7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216" y="4933430"/>
              <a:ext cx="516997" cy="37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8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369" y="4944338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9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7635" y="4944338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0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3765" y="4944338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2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952" y="3189392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33" name="TextBox 114"/>
            <p:cNvSpPr txBox="1">
              <a:spLocks noChangeArrowheads="1"/>
            </p:cNvSpPr>
            <p:nvPr/>
          </p:nvSpPr>
          <p:spPr bwMode="auto">
            <a:xfrm>
              <a:off x="2792670" y="4434354"/>
              <a:ext cx="459713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82" name="TextBox 115"/>
            <p:cNvSpPr txBox="1">
              <a:spLocks noChangeArrowheads="1"/>
            </p:cNvSpPr>
            <p:nvPr/>
          </p:nvSpPr>
          <p:spPr bwMode="auto">
            <a:xfrm>
              <a:off x="1797052" y="4435301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31</a:t>
              </a:r>
            </a:p>
          </p:txBody>
        </p:sp>
        <p:pic>
          <p:nvPicPr>
            <p:cNvPr id="8235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385" y="4141181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6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1516" y="4141181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7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4217" y="4933430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8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0346" y="4933430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27" name="TextBox 112"/>
            <p:cNvSpPr txBox="1">
              <a:spLocks noChangeArrowheads="1"/>
            </p:cNvSpPr>
            <p:nvPr/>
          </p:nvSpPr>
          <p:spPr bwMode="auto">
            <a:xfrm>
              <a:off x="6349263" y="5220717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46</a:t>
              </a:r>
            </a:p>
          </p:txBody>
        </p:sp>
        <p:sp>
          <p:nvSpPr>
            <p:cNvPr id="8240" name="TextBox 113"/>
            <p:cNvSpPr txBox="1">
              <a:spLocks noChangeArrowheads="1"/>
            </p:cNvSpPr>
            <p:nvPr/>
          </p:nvSpPr>
          <p:spPr bwMode="auto">
            <a:xfrm>
              <a:off x="5260222" y="5233420"/>
              <a:ext cx="461144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</a:p>
          </p:txBody>
        </p:sp>
        <p:sp>
          <p:nvSpPr>
            <p:cNvPr id="8241" name="TextBox 114"/>
            <p:cNvSpPr txBox="1">
              <a:spLocks noChangeArrowheads="1"/>
            </p:cNvSpPr>
            <p:nvPr/>
          </p:nvSpPr>
          <p:spPr bwMode="auto">
            <a:xfrm>
              <a:off x="4274920" y="5237512"/>
              <a:ext cx="459712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44</a:t>
              </a:r>
            </a:p>
          </p:txBody>
        </p:sp>
        <p:sp>
          <p:nvSpPr>
            <p:cNvPr id="51230" name="TextBox 115"/>
            <p:cNvSpPr txBox="1">
              <a:spLocks noChangeArrowheads="1"/>
            </p:cNvSpPr>
            <p:nvPr/>
          </p:nvSpPr>
          <p:spPr bwMode="auto">
            <a:xfrm>
              <a:off x="3279336" y="5237657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43</a:t>
              </a:r>
            </a:p>
          </p:txBody>
        </p:sp>
        <p:sp>
          <p:nvSpPr>
            <p:cNvPr id="8243" name="TextBox 114"/>
            <p:cNvSpPr txBox="1">
              <a:spLocks noChangeArrowheads="1"/>
            </p:cNvSpPr>
            <p:nvPr/>
          </p:nvSpPr>
          <p:spPr bwMode="auto">
            <a:xfrm>
              <a:off x="2321502" y="5226603"/>
              <a:ext cx="459712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</a:p>
          </p:txBody>
        </p:sp>
        <p:sp>
          <p:nvSpPr>
            <p:cNvPr id="186" name="TextBox 115"/>
            <p:cNvSpPr txBox="1">
              <a:spLocks noChangeArrowheads="1"/>
            </p:cNvSpPr>
            <p:nvPr/>
          </p:nvSpPr>
          <p:spPr bwMode="auto">
            <a:xfrm>
              <a:off x="1326532" y="5226877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41</a:t>
              </a:r>
            </a:p>
          </p:txBody>
        </p:sp>
        <p:cxnSp>
          <p:nvCxnSpPr>
            <p:cNvPr id="3" name="Straight Connector 2"/>
            <p:cNvCxnSpPr>
              <a:cxnSpLocks noChangeShapeType="1"/>
              <a:endCxn id="8219" idx="0"/>
            </p:cNvCxnSpPr>
            <p:nvPr/>
          </p:nvCxnSpPr>
          <p:spPr bwMode="auto">
            <a:xfrm flipH="1">
              <a:off x="3419337" y="1992812"/>
              <a:ext cx="1036299" cy="35574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Straight Connector 67"/>
            <p:cNvCxnSpPr>
              <a:cxnSpLocks noChangeShapeType="1"/>
              <a:endCxn id="8222" idx="0"/>
            </p:cNvCxnSpPr>
            <p:nvPr/>
          </p:nvCxnSpPr>
          <p:spPr bwMode="auto">
            <a:xfrm>
              <a:off x="4435429" y="1992812"/>
              <a:ext cx="223714" cy="35574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Connector 70"/>
            <p:cNvCxnSpPr>
              <a:cxnSpLocks noChangeShapeType="1"/>
              <a:endCxn id="8221" idx="0"/>
            </p:cNvCxnSpPr>
            <p:nvPr/>
          </p:nvCxnSpPr>
          <p:spPr bwMode="auto">
            <a:xfrm>
              <a:off x="4426769" y="1992812"/>
              <a:ext cx="1522696" cy="35574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</p:cNvCxnSpPr>
            <p:nvPr/>
          </p:nvCxnSpPr>
          <p:spPr bwMode="auto">
            <a:xfrm flipH="1">
              <a:off x="4275222" y="2639625"/>
              <a:ext cx="383921" cy="54979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</p:cNvCxnSpPr>
            <p:nvPr/>
          </p:nvCxnSpPr>
          <p:spPr bwMode="auto">
            <a:xfrm flipH="1">
              <a:off x="5691112" y="2685826"/>
              <a:ext cx="258354" cy="5035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</p:cNvCxnSpPr>
            <p:nvPr/>
          </p:nvCxnSpPr>
          <p:spPr bwMode="auto">
            <a:xfrm>
              <a:off x="5984105" y="2708926"/>
              <a:ext cx="827018" cy="4804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Straight Connector 78"/>
            <p:cNvCxnSpPr>
              <a:cxnSpLocks noChangeShapeType="1"/>
            </p:cNvCxnSpPr>
            <p:nvPr/>
          </p:nvCxnSpPr>
          <p:spPr bwMode="auto">
            <a:xfrm flipH="1">
              <a:off x="3028199" y="2708926"/>
              <a:ext cx="360828" cy="4804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Straight Connector 82"/>
            <p:cNvCxnSpPr>
              <a:cxnSpLocks noChangeShapeType="1"/>
            </p:cNvCxnSpPr>
            <p:nvPr/>
          </p:nvCxnSpPr>
          <p:spPr bwMode="auto">
            <a:xfrm>
              <a:off x="2969023" y="3491262"/>
              <a:ext cx="0" cy="75307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Straight Connector 84"/>
            <p:cNvCxnSpPr>
              <a:cxnSpLocks noChangeShapeType="1"/>
            </p:cNvCxnSpPr>
            <p:nvPr/>
          </p:nvCxnSpPr>
          <p:spPr bwMode="auto">
            <a:xfrm flipH="1">
              <a:off x="1991900" y="3491262"/>
              <a:ext cx="968463" cy="64989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Straight Connector 86"/>
            <p:cNvCxnSpPr>
              <a:cxnSpLocks noChangeShapeType="1"/>
            </p:cNvCxnSpPr>
            <p:nvPr/>
          </p:nvCxnSpPr>
          <p:spPr bwMode="auto">
            <a:xfrm>
              <a:off x="4341614" y="3515902"/>
              <a:ext cx="851555" cy="60677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Straight Connector 88"/>
            <p:cNvCxnSpPr>
              <a:cxnSpLocks noChangeShapeType="1"/>
            </p:cNvCxnSpPr>
            <p:nvPr/>
          </p:nvCxnSpPr>
          <p:spPr bwMode="auto">
            <a:xfrm>
              <a:off x="5618946" y="3542083"/>
              <a:ext cx="515263" cy="59907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Straight Connector 90"/>
            <p:cNvCxnSpPr>
              <a:cxnSpLocks noChangeShapeType="1"/>
            </p:cNvCxnSpPr>
            <p:nvPr/>
          </p:nvCxnSpPr>
          <p:spPr bwMode="auto">
            <a:xfrm>
              <a:off x="6225138" y="4459942"/>
              <a:ext cx="382479" cy="485109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Straight Connector 92"/>
            <p:cNvCxnSpPr>
              <a:cxnSpLocks noChangeShapeType="1"/>
            </p:cNvCxnSpPr>
            <p:nvPr/>
          </p:nvCxnSpPr>
          <p:spPr bwMode="auto">
            <a:xfrm flipH="1">
              <a:off x="5499152" y="4452241"/>
              <a:ext cx="672584" cy="55595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Straight Connector 94"/>
            <p:cNvCxnSpPr>
              <a:cxnSpLocks noChangeShapeType="1"/>
            </p:cNvCxnSpPr>
            <p:nvPr/>
          </p:nvCxnSpPr>
          <p:spPr bwMode="auto">
            <a:xfrm flipH="1">
              <a:off x="4510481" y="4412200"/>
              <a:ext cx="694234" cy="59599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Straight Connector 96"/>
            <p:cNvCxnSpPr>
              <a:cxnSpLocks noChangeShapeType="1"/>
            </p:cNvCxnSpPr>
            <p:nvPr/>
          </p:nvCxnSpPr>
          <p:spPr bwMode="auto">
            <a:xfrm flipH="1">
              <a:off x="3500162" y="4435301"/>
              <a:ext cx="635058" cy="50975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Straight Connector 98"/>
            <p:cNvCxnSpPr>
              <a:cxnSpLocks noChangeShapeType="1"/>
            </p:cNvCxnSpPr>
            <p:nvPr/>
          </p:nvCxnSpPr>
          <p:spPr bwMode="auto">
            <a:xfrm flipH="1">
              <a:off x="2566339" y="4481502"/>
              <a:ext cx="421448" cy="52669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Straight Connector 100"/>
            <p:cNvCxnSpPr>
              <a:cxnSpLocks noChangeShapeType="1"/>
            </p:cNvCxnSpPr>
            <p:nvPr/>
          </p:nvCxnSpPr>
          <p:spPr bwMode="auto">
            <a:xfrm flipH="1">
              <a:off x="1561793" y="4435301"/>
              <a:ext cx="402684" cy="57289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24"/>
            <p:cNvCxnSpPr>
              <a:cxnSpLocks noChangeShapeType="1"/>
            </p:cNvCxnSpPr>
            <p:nvPr/>
          </p:nvCxnSpPr>
          <p:spPr bwMode="auto">
            <a:xfrm flipV="1">
              <a:off x="4455636" y="994872"/>
              <a:ext cx="0" cy="6237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Straight Connector 104"/>
            <p:cNvCxnSpPr>
              <a:cxnSpLocks noChangeShapeType="1"/>
            </p:cNvCxnSpPr>
            <p:nvPr/>
          </p:nvCxnSpPr>
          <p:spPr bwMode="auto">
            <a:xfrm flipH="1">
              <a:off x="2566339" y="994872"/>
              <a:ext cx="46864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64" name="TextBox 198"/>
            <p:cNvSpPr txBox="1">
              <a:spLocks noChangeArrowheads="1"/>
            </p:cNvSpPr>
            <p:nvPr/>
          </p:nvSpPr>
          <p:spPr bwMode="auto">
            <a:xfrm>
              <a:off x="4801670" y="1394688"/>
              <a:ext cx="1237356" cy="298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DAG Root</a:t>
              </a:r>
            </a:p>
          </p:txBody>
        </p:sp>
        <p:pic>
          <p:nvPicPr>
            <p:cNvPr id="8265" name="Picture 107" descr="Device_server_3156_RGB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3765" y="201756"/>
              <a:ext cx="481194" cy="530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4" name="Straight Connector 83"/>
            <p:cNvCxnSpPr>
              <a:cxnSpLocks noChangeShapeType="1"/>
              <a:stCxn id="186" idx="0"/>
            </p:cNvCxnSpPr>
            <p:nvPr/>
          </p:nvCxnSpPr>
          <p:spPr bwMode="auto">
            <a:xfrm flipH="1">
              <a:off x="1531483" y="5226877"/>
              <a:ext cx="25258" cy="51283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Straight Connector 85"/>
            <p:cNvCxnSpPr>
              <a:cxnSpLocks noChangeShapeType="1"/>
            </p:cNvCxnSpPr>
            <p:nvPr/>
          </p:nvCxnSpPr>
          <p:spPr bwMode="auto">
            <a:xfrm>
              <a:off x="2424894" y="5229957"/>
              <a:ext cx="0" cy="4188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Straight Connector 87"/>
            <p:cNvCxnSpPr>
              <a:cxnSpLocks noChangeShapeType="1"/>
            </p:cNvCxnSpPr>
            <p:nvPr/>
          </p:nvCxnSpPr>
          <p:spPr bwMode="auto">
            <a:xfrm flipH="1">
              <a:off x="3250469" y="5229957"/>
              <a:ext cx="109692" cy="42196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69" name="TextBox 198"/>
            <p:cNvSpPr txBox="1">
              <a:spLocks noChangeArrowheads="1"/>
            </p:cNvSpPr>
            <p:nvPr/>
          </p:nvSpPr>
          <p:spPr bwMode="auto">
            <a:xfrm>
              <a:off x="3715677" y="211103"/>
              <a:ext cx="12373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Application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Server D</a:t>
              </a:r>
            </a:p>
          </p:txBody>
        </p:sp>
      </p:grpSp>
      <p:cxnSp>
        <p:nvCxnSpPr>
          <p:cNvPr id="92" name="Straight Connector 91"/>
          <p:cNvCxnSpPr>
            <a:cxnSpLocks noChangeShapeType="1"/>
            <a:stCxn id="8232" idx="2"/>
            <a:endCxn id="8226" idx="0"/>
          </p:cNvCxnSpPr>
          <p:nvPr/>
        </p:nvCxnSpPr>
        <p:spPr bwMode="auto">
          <a:xfrm flipH="1">
            <a:off x="5640388" y="3665538"/>
            <a:ext cx="87313" cy="5778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196" name="Picture 1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26" y="4264025"/>
            <a:ext cx="568325" cy="3825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TextBox 112"/>
          <p:cNvSpPr txBox="1">
            <a:spLocks noChangeArrowheads="1"/>
          </p:cNvSpPr>
          <p:nvPr/>
        </p:nvSpPr>
        <p:spPr bwMode="auto">
          <a:xfrm>
            <a:off x="2451100" y="6369051"/>
            <a:ext cx="5064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51</a:t>
            </a:r>
          </a:p>
        </p:txBody>
      </p:sp>
      <p:sp>
        <p:nvSpPr>
          <p:cNvPr id="106" name="TextBox 112"/>
          <p:cNvSpPr txBox="1">
            <a:spLocks noChangeArrowheads="1"/>
          </p:cNvSpPr>
          <p:nvPr/>
        </p:nvSpPr>
        <p:spPr bwMode="auto">
          <a:xfrm>
            <a:off x="3457575" y="6294439"/>
            <a:ext cx="50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52</a:t>
            </a:r>
          </a:p>
        </p:txBody>
      </p:sp>
      <p:sp>
        <p:nvSpPr>
          <p:cNvPr id="107" name="TextBox 112"/>
          <p:cNvSpPr txBox="1">
            <a:spLocks noChangeArrowheads="1"/>
          </p:cNvSpPr>
          <p:nvPr/>
        </p:nvSpPr>
        <p:spPr bwMode="auto">
          <a:xfrm>
            <a:off x="4367212" y="6334126"/>
            <a:ext cx="508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53</a:t>
            </a:r>
          </a:p>
        </p:txBody>
      </p:sp>
      <p:sp>
        <p:nvSpPr>
          <p:cNvPr id="181" name="TextBox 112"/>
          <p:cNvSpPr txBox="1">
            <a:spLocks noChangeArrowheads="1"/>
          </p:cNvSpPr>
          <p:nvPr/>
        </p:nvSpPr>
        <p:spPr bwMode="auto">
          <a:xfrm>
            <a:off x="6794501" y="6325802"/>
            <a:ext cx="508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55</a:t>
            </a:r>
          </a:p>
        </p:txBody>
      </p:sp>
      <p:cxnSp>
        <p:nvCxnSpPr>
          <p:cNvPr id="183" name="Straight Connector 182"/>
          <p:cNvCxnSpPr>
            <a:cxnSpLocks noChangeShapeType="1"/>
          </p:cNvCxnSpPr>
          <p:nvPr/>
        </p:nvCxnSpPr>
        <p:spPr bwMode="auto">
          <a:xfrm>
            <a:off x="7012018" y="5463051"/>
            <a:ext cx="0" cy="5207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206" name="Picture 1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6" y="3235325"/>
            <a:ext cx="573087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Connector 80"/>
          <p:cNvCxnSpPr>
            <a:cxnSpLocks noChangeShapeType="1"/>
          </p:cNvCxnSpPr>
          <p:nvPr/>
        </p:nvCxnSpPr>
        <p:spPr bwMode="auto">
          <a:xfrm>
            <a:off x="8191500" y="5394325"/>
            <a:ext cx="0" cy="5207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112"/>
          <p:cNvSpPr txBox="1">
            <a:spLocks noChangeArrowheads="1"/>
          </p:cNvSpPr>
          <p:nvPr/>
        </p:nvSpPr>
        <p:spPr bwMode="auto">
          <a:xfrm>
            <a:off x="8056562" y="6337301"/>
            <a:ext cx="508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56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909" y="5814475"/>
            <a:ext cx="511686" cy="35645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838" y="5847347"/>
            <a:ext cx="511686" cy="35989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777" y="5943600"/>
            <a:ext cx="511686" cy="35645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64" y="5813907"/>
            <a:ext cx="511686" cy="35645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402" y="5846592"/>
            <a:ext cx="511686" cy="35645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28" y="3159078"/>
            <a:ext cx="511686" cy="3564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047486" y="4858097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X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0047486" y="5281407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52</a:t>
            </a:r>
          </a:p>
        </p:txBody>
      </p:sp>
      <p:sp>
        <p:nvSpPr>
          <p:cNvPr id="7" name="Down Arrow 6"/>
          <p:cNvSpPr/>
          <p:nvPr/>
        </p:nvSpPr>
        <p:spPr>
          <a:xfrm rot="4254757">
            <a:off x="5333871" y="2073189"/>
            <a:ext cx="386391" cy="573778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Down Arrow 95"/>
          <p:cNvSpPr/>
          <p:nvPr/>
        </p:nvSpPr>
        <p:spPr>
          <a:xfrm rot="1884446">
            <a:off x="4878202" y="2693699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Down Arrow 97"/>
          <p:cNvSpPr/>
          <p:nvPr/>
        </p:nvSpPr>
        <p:spPr>
          <a:xfrm>
            <a:off x="4517152" y="3549414"/>
            <a:ext cx="337529" cy="660852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Down Arrow 99"/>
          <p:cNvSpPr/>
          <p:nvPr/>
        </p:nvSpPr>
        <p:spPr>
          <a:xfrm rot="2315815">
            <a:off x="4112719" y="4758494"/>
            <a:ext cx="343985" cy="509491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Down Arrow 101"/>
          <p:cNvSpPr/>
          <p:nvPr/>
        </p:nvSpPr>
        <p:spPr>
          <a:xfrm>
            <a:off x="3855626" y="5656989"/>
            <a:ext cx="343985" cy="342437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10047486" y="3137848"/>
            <a:ext cx="1743919" cy="397397"/>
          </a:xfrm>
          <a:prstGeom prst="rect">
            <a:avLst/>
          </a:prstGeom>
          <a:solidFill>
            <a:srgbClr val="56565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Via: 11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0047486" y="3561158"/>
            <a:ext cx="1743919" cy="397397"/>
          </a:xfrm>
          <a:prstGeom prst="rect">
            <a:avLst/>
          </a:prstGeom>
          <a:solidFill>
            <a:srgbClr val="56565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Via: 22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0042449" y="5714654"/>
            <a:ext cx="1743919" cy="397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60701" y="5020712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51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60701" y="5444022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52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55664" y="5884231"/>
            <a:ext cx="1743919" cy="397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0047486" y="3989678"/>
            <a:ext cx="1743919" cy="397397"/>
          </a:xfrm>
          <a:prstGeom prst="rect">
            <a:avLst/>
          </a:prstGeom>
          <a:solidFill>
            <a:srgbClr val="56565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Via: 32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0047486" y="4412988"/>
            <a:ext cx="1743919" cy="397397"/>
          </a:xfrm>
          <a:prstGeom prst="rect">
            <a:avLst/>
          </a:prstGeom>
          <a:solidFill>
            <a:srgbClr val="56565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Via: 42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44399" y="3725025"/>
            <a:ext cx="1743919" cy="397397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51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144399" y="4148335"/>
            <a:ext cx="1743919" cy="397397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Root</a:t>
            </a:r>
          </a:p>
        </p:txBody>
      </p:sp>
      <p:sp>
        <p:nvSpPr>
          <p:cNvPr id="119" name="Rectangle 107"/>
          <p:cNvSpPr txBox="1">
            <a:spLocks noChangeArrowheads="1"/>
          </p:cNvSpPr>
          <p:nvPr/>
        </p:nvSpPr>
        <p:spPr>
          <a:xfrm>
            <a:off x="261447" y="1193434"/>
            <a:ext cx="10969943" cy="1053419"/>
          </a:xfrm>
          <a:prstGeom prst="rect">
            <a:avLst/>
          </a:prstGeom>
          <a:noFill/>
          <a:ln/>
        </p:spPr>
        <p:txBody>
          <a:bodyPr vert="horz" lIns="82296" tIns="45720" rIns="82296" bIns="10800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40000">
                      <a:srgbClr val="85F7FD"/>
                    </a:gs>
                    <a:gs pos="13000">
                      <a:srgbClr val="01BBBB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Non-</a:t>
            </a:r>
            <a:r>
              <a:rPr lang="fr-FR" dirty="0" err="1">
                <a:solidFill>
                  <a:schemeClr val="tx1"/>
                </a:solidFill>
              </a:rPr>
              <a:t>Storing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Routing stretch</a:t>
            </a:r>
          </a:p>
          <a:p>
            <a:r>
              <a:rPr lang="fr-FR" dirty="0">
                <a:solidFill>
                  <a:schemeClr val="tx1"/>
                </a:solidFill>
              </a:rPr>
              <a:t>Alt</a:t>
            </a:r>
          </a:p>
          <a:p>
            <a:r>
              <a:rPr lang="fr-FR" dirty="0">
                <a:solidFill>
                  <a:schemeClr val="tx1"/>
                </a:solidFill>
              </a:rPr>
              <a:t>(RAN)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52418" y="4589491"/>
            <a:ext cx="1743919" cy="39739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RPI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0042449" y="1865176"/>
            <a:ext cx="1743919" cy="397397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Root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0042449" y="2288486"/>
            <a:ext cx="1743919" cy="397397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52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10050468" y="2715203"/>
            <a:ext cx="1743919" cy="39739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RPI</a:t>
            </a:r>
          </a:p>
        </p:txBody>
      </p:sp>
      <p:sp>
        <p:nvSpPr>
          <p:cNvPr id="135" name="Down Arrow 134"/>
          <p:cNvSpPr/>
          <p:nvPr/>
        </p:nvSpPr>
        <p:spPr>
          <a:xfrm rot="12951929">
            <a:off x="2517609" y="4351305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Down Arrow 135"/>
          <p:cNvSpPr/>
          <p:nvPr/>
        </p:nvSpPr>
        <p:spPr>
          <a:xfrm rot="14076747">
            <a:off x="3423424" y="3434244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Down Arrow 136"/>
          <p:cNvSpPr/>
          <p:nvPr/>
        </p:nvSpPr>
        <p:spPr>
          <a:xfrm rot="13254501">
            <a:off x="4078749" y="2605274"/>
            <a:ext cx="392748" cy="625434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Down Arrow 137"/>
          <p:cNvSpPr/>
          <p:nvPr/>
        </p:nvSpPr>
        <p:spPr>
          <a:xfrm rot="15103441">
            <a:off x="5038645" y="1677276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Down Arrow 138"/>
          <p:cNvSpPr/>
          <p:nvPr/>
        </p:nvSpPr>
        <p:spPr>
          <a:xfrm rot="10989191">
            <a:off x="2304543" y="5445130"/>
            <a:ext cx="343985" cy="342437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Flowchart: Magnetic Disk 127">
            <a:extLst>
              <a:ext uri="{FF2B5EF4-FFF2-40B4-BE49-F238E27FC236}">
                <a16:creationId xmlns:a16="http://schemas.microsoft.com/office/drawing/2014/main" id="{C0318B98-728E-487A-BCA5-D2111E3E00DC}"/>
              </a:ext>
            </a:extLst>
          </p:cNvPr>
          <p:cNvSpPr/>
          <p:nvPr/>
        </p:nvSpPr>
        <p:spPr>
          <a:xfrm rot="3149062">
            <a:off x="5286365" y="1803990"/>
            <a:ext cx="297292" cy="807275"/>
          </a:xfrm>
          <a:prstGeom prst="flowChartMagneticDisk">
            <a:avLst/>
          </a:prstGeom>
          <a:solidFill>
            <a:schemeClr val="accent2">
              <a:lumMod val="60000"/>
              <a:lumOff val="40000"/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Flowchart: Magnetic Disk 128">
            <a:extLst>
              <a:ext uri="{FF2B5EF4-FFF2-40B4-BE49-F238E27FC236}">
                <a16:creationId xmlns:a16="http://schemas.microsoft.com/office/drawing/2014/main" id="{48F9B7DA-FA6C-42D2-A737-89782172005D}"/>
              </a:ext>
            </a:extLst>
          </p:cNvPr>
          <p:cNvSpPr/>
          <p:nvPr/>
        </p:nvSpPr>
        <p:spPr>
          <a:xfrm rot="1540723">
            <a:off x="4449450" y="2790236"/>
            <a:ext cx="297292" cy="807275"/>
          </a:xfrm>
          <a:prstGeom prst="flowChartMagneticDisk">
            <a:avLst/>
          </a:prstGeom>
          <a:solidFill>
            <a:schemeClr val="accent2">
              <a:lumMod val="60000"/>
              <a:lumOff val="40000"/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6EC9E600-02AA-4435-AB1B-D072CA131087}"/>
              </a:ext>
            </a:extLst>
          </p:cNvPr>
          <p:cNvSpPr/>
          <p:nvPr/>
        </p:nvSpPr>
        <p:spPr>
          <a:xfrm rot="2431015">
            <a:off x="4820929" y="2260461"/>
            <a:ext cx="297292" cy="807275"/>
          </a:xfrm>
          <a:prstGeom prst="flowChartMagneticDisk">
            <a:avLst/>
          </a:prstGeom>
          <a:solidFill>
            <a:schemeClr val="accent2">
              <a:lumMod val="60000"/>
              <a:lumOff val="40000"/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Flowchart: Magnetic Disk 130">
            <a:extLst>
              <a:ext uri="{FF2B5EF4-FFF2-40B4-BE49-F238E27FC236}">
                <a16:creationId xmlns:a16="http://schemas.microsoft.com/office/drawing/2014/main" id="{E8935E86-20A5-462D-A87F-45E5A59EF362}"/>
              </a:ext>
            </a:extLst>
          </p:cNvPr>
          <p:cNvSpPr/>
          <p:nvPr/>
        </p:nvSpPr>
        <p:spPr>
          <a:xfrm rot="693933">
            <a:off x="4121532" y="3957801"/>
            <a:ext cx="297292" cy="807275"/>
          </a:xfrm>
          <a:prstGeom prst="flowChartMagneticDisk">
            <a:avLst/>
          </a:prstGeom>
          <a:solidFill>
            <a:schemeClr val="accent2">
              <a:lumMod val="60000"/>
              <a:lumOff val="40000"/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Flowchart: Magnetic Disk 131">
            <a:extLst>
              <a:ext uri="{FF2B5EF4-FFF2-40B4-BE49-F238E27FC236}">
                <a16:creationId xmlns:a16="http://schemas.microsoft.com/office/drawing/2014/main" id="{EB269BB1-C503-4228-86BC-2AE28B652552}"/>
              </a:ext>
            </a:extLst>
          </p:cNvPr>
          <p:cNvSpPr/>
          <p:nvPr/>
        </p:nvSpPr>
        <p:spPr>
          <a:xfrm rot="1894215">
            <a:off x="3863891" y="4442958"/>
            <a:ext cx="297292" cy="917856"/>
          </a:xfrm>
          <a:prstGeom prst="flowChartMagneticDisk">
            <a:avLst/>
          </a:prstGeom>
          <a:solidFill>
            <a:schemeClr val="accent2">
              <a:lumMod val="60000"/>
              <a:lumOff val="40000"/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Flowchart: Magnetic Disk 132">
            <a:extLst>
              <a:ext uri="{FF2B5EF4-FFF2-40B4-BE49-F238E27FC236}">
                <a16:creationId xmlns:a16="http://schemas.microsoft.com/office/drawing/2014/main" id="{D35DF8BA-FCFD-45D1-99C2-84C59234A9C1}"/>
              </a:ext>
            </a:extLst>
          </p:cNvPr>
          <p:cNvSpPr/>
          <p:nvPr/>
        </p:nvSpPr>
        <p:spPr>
          <a:xfrm rot="815333">
            <a:off x="3568635" y="5152851"/>
            <a:ext cx="297292" cy="807275"/>
          </a:xfrm>
          <a:prstGeom prst="flowChartMagneticDisk">
            <a:avLst/>
          </a:prstGeom>
          <a:solidFill>
            <a:schemeClr val="accent2">
              <a:lumMod val="60000"/>
              <a:lumOff val="40000"/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Flowchart: Magnetic Disk 133">
            <a:extLst>
              <a:ext uri="{FF2B5EF4-FFF2-40B4-BE49-F238E27FC236}">
                <a16:creationId xmlns:a16="http://schemas.microsoft.com/office/drawing/2014/main" id="{84F02AA7-C54B-4EB8-9F98-B19D969C0507}"/>
              </a:ext>
            </a:extLst>
          </p:cNvPr>
          <p:cNvSpPr/>
          <p:nvPr/>
        </p:nvSpPr>
        <p:spPr>
          <a:xfrm rot="693933">
            <a:off x="4268458" y="3313298"/>
            <a:ext cx="297292" cy="807275"/>
          </a:xfrm>
          <a:prstGeom prst="flowChartMagneticDisk">
            <a:avLst/>
          </a:prstGeom>
          <a:solidFill>
            <a:schemeClr val="accent2">
              <a:lumMod val="60000"/>
              <a:lumOff val="40000"/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0BEBD96-D400-49DF-8E43-5228F036DACE}"/>
              </a:ext>
            </a:extLst>
          </p:cNvPr>
          <p:cNvCxnSpPr>
            <a:cxnSpLocks/>
          </p:cNvCxnSpPr>
          <p:nvPr/>
        </p:nvCxnSpPr>
        <p:spPr>
          <a:xfrm flipH="1">
            <a:off x="3840162" y="3515528"/>
            <a:ext cx="6146319" cy="2281241"/>
          </a:xfrm>
          <a:prstGeom prst="straightConnector1">
            <a:avLst/>
          </a:prstGeom>
          <a:ln w="28575">
            <a:solidFill>
              <a:srgbClr val="2828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66978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4"/>
          <p:cNvGrpSpPr>
            <a:grpSpLocks/>
          </p:cNvGrpSpPr>
          <p:nvPr/>
        </p:nvGrpSpPr>
        <p:grpSpPr bwMode="auto">
          <a:xfrm>
            <a:off x="2452688" y="203200"/>
            <a:ext cx="6569075" cy="5708650"/>
            <a:chOff x="1280346" y="201756"/>
            <a:chExt cx="5972431" cy="5537951"/>
          </a:xfrm>
        </p:grpSpPr>
        <p:sp>
          <p:nvSpPr>
            <p:cNvPr id="8209" name="TextBox 43"/>
            <p:cNvSpPr txBox="1">
              <a:spLocks noChangeArrowheads="1"/>
            </p:cNvSpPr>
            <p:nvPr/>
          </p:nvSpPr>
          <p:spPr bwMode="auto">
            <a:xfrm>
              <a:off x="3192234" y="2639863"/>
              <a:ext cx="451119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51215" name="TextBox 44"/>
            <p:cNvSpPr txBox="1">
              <a:spLocks noChangeArrowheads="1"/>
            </p:cNvSpPr>
            <p:nvPr/>
          </p:nvSpPr>
          <p:spPr bwMode="auto">
            <a:xfrm>
              <a:off x="4455636" y="2639625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51216" name="TextBox 45"/>
            <p:cNvSpPr txBox="1">
              <a:spLocks noChangeArrowheads="1"/>
            </p:cNvSpPr>
            <p:nvPr/>
          </p:nvSpPr>
          <p:spPr bwMode="auto">
            <a:xfrm>
              <a:off x="5808021" y="2614985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51217" name="TextBox 47"/>
            <p:cNvSpPr txBox="1">
              <a:spLocks noChangeArrowheads="1"/>
            </p:cNvSpPr>
            <p:nvPr/>
          </p:nvSpPr>
          <p:spPr bwMode="auto">
            <a:xfrm>
              <a:off x="6640812" y="3472782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25</a:t>
              </a:r>
            </a:p>
          </p:txBody>
        </p:sp>
        <p:sp>
          <p:nvSpPr>
            <p:cNvPr id="51218" name="TextBox 48"/>
            <p:cNvSpPr txBox="1">
              <a:spLocks noChangeArrowheads="1"/>
            </p:cNvSpPr>
            <p:nvPr/>
          </p:nvSpPr>
          <p:spPr bwMode="auto">
            <a:xfrm>
              <a:off x="5399563" y="3472782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24</a:t>
              </a:r>
            </a:p>
          </p:txBody>
        </p:sp>
        <p:sp>
          <p:nvSpPr>
            <p:cNvPr id="51219" name="TextBox 49"/>
            <p:cNvSpPr txBox="1">
              <a:spLocks noChangeArrowheads="1"/>
            </p:cNvSpPr>
            <p:nvPr/>
          </p:nvSpPr>
          <p:spPr bwMode="auto">
            <a:xfrm>
              <a:off x="4050065" y="3472782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23</a:t>
              </a:r>
            </a:p>
          </p:txBody>
        </p:sp>
        <p:sp>
          <p:nvSpPr>
            <p:cNvPr id="8215" name="TextBox 50"/>
            <p:cNvSpPr txBox="1">
              <a:spLocks noChangeArrowheads="1"/>
            </p:cNvSpPr>
            <p:nvPr/>
          </p:nvSpPr>
          <p:spPr bwMode="auto">
            <a:xfrm>
              <a:off x="2566395" y="3468929"/>
              <a:ext cx="461144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</a:p>
          </p:txBody>
        </p:sp>
        <p:sp>
          <p:nvSpPr>
            <p:cNvPr id="51223" name="TextBox 53"/>
            <p:cNvSpPr txBox="1">
              <a:spLocks noChangeArrowheads="1"/>
            </p:cNvSpPr>
            <p:nvPr/>
          </p:nvSpPr>
          <p:spPr bwMode="auto">
            <a:xfrm>
              <a:off x="5946579" y="4412200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35</a:t>
              </a:r>
            </a:p>
          </p:txBody>
        </p:sp>
        <p:sp>
          <p:nvSpPr>
            <p:cNvPr id="51224" name="TextBox 54"/>
            <p:cNvSpPr txBox="1">
              <a:spLocks noChangeArrowheads="1"/>
            </p:cNvSpPr>
            <p:nvPr/>
          </p:nvSpPr>
          <p:spPr bwMode="auto">
            <a:xfrm>
              <a:off x="4960795" y="4416821"/>
              <a:ext cx="458974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34</a:t>
              </a:r>
            </a:p>
          </p:txBody>
        </p:sp>
        <p:sp>
          <p:nvSpPr>
            <p:cNvPr id="51225" name="TextBox 55"/>
            <p:cNvSpPr txBox="1">
              <a:spLocks noChangeArrowheads="1"/>
            </p:cNvSpPr>
            <p:nvPr/>
          </p:nvSpPr>
          <p:spPr bwMode="auto">
            <a:xfrm>
              <a:off x="3966353" y="4416821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33</a:t>
              </a:r>
            </a:p>
          </p:txBody>
        </p:sp>
        <p:pic>
          <p:nvPicPr>
            <p:cNvPr id="8219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0727" y="2349418"/>
              <a:ext cx="516997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0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9014" y="3171665"/>
              <a:ext cx="519861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1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1291" y="2349418"/>
              <a:ext cx="516998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2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379" y="2349418"/>
              <a:ext cx="516998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3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7610" y="1618531"/>
              <a:ext cx="516998" cy="373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4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0357" y="4122091"/>
              <a:ext cx="516997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5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3623" y="4122091"/>
              <a:ext cx="516998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6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9753" y="4122091"/>
              <a:ext cx="516997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7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216" y="4933430"/>
              <a:ext cx="516997" cy="37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8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369" y="4944338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9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7635" y="4944338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0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3765" y="4944338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2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952" y="3189392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33" name="TextBox 114"/>
            <p:cNvSpPr txBox="1">
              <a:spLocks noChangeArrowheads="1"/>
            </p:cNvSpPr>
            <p:nvPr/>
          </p:nvSpPr>
          <p:spPr bwMode="auto">
            <a:xfrm>
              <a:off x="2792670" y="4434354"/>
              <a:ext cx="459713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82" name="TextBox 115"/>
            <p:cNvSpPr txBox="1">
              <a:spLocks noChangeArrowheads="1"/>
            </p:cNvSpPr>
            <p:nvPr/>
          </p:nvSpPr>
          <p:spPr bwMode="auto">
            <a:xfrm>
              <a:off x="1797052" y="4435301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31</a:t>
              </a:r>
            </a:p>
          </p:txBody>
        </p:sp>
        <p:pic>
          <p:nvPicPr>
            <p:cNvPr id="8235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385" y="4141181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6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1516" y="4141181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7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4217" y="4933430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8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0346" y="4933430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27" name="TextBox 112"/>
            <p:cNvSpPr txBox="1">
              <a:spLocks noChangeArrowheads="1"/>
            </p:cNvSpPr>
            <p:nvPr/>
          </p:nvSpPr>
          <p:spPr bwMode="auto">
            <a:xfrm>
              <a:off x="6349263" y="5220717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46</a:t>
              </a:r>
            </a:p>
          </p:txBody>
        </p:sp>
        <p:sp>
          <p:nvSpPr>
            <p:cNvPr id="8240" name="TextBox 113"/>
            <p:cNvSpPr txBox="1">
              <a:spLocks noChangeArrowheads="1"/>
            </p:cNvSpPr>
            <p:nvPr/>
          </p:nvSpPr>
          <p:spPr bwMode="auto">
            <a:xfrm>
              <a:off x="5260222" y="5233420"/>
              <a:ext cx="461144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</a:p>
          </p:txBody>
        </p:sp>
        <p:sp>
          <p:nvSpPr>
            <p:cNvPr id="8241" name="TextBox 114"/>
            <p:cNvSpPr txBox="1">
              <a:spLocks noChangeArrowheads="1"/>
            </p:cNvSpPr>
            <p:nvPr/>
          </p:nvSpPr>
          <p:spPr bwMode="auto">
            <a:xfrm>
              <a:off x="4274920" y="5237512"/>
              <a:ext cx="459712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44</a:t>
              </a:r>
            </a:p>
          </p:txBody>
        </p:sp>
        <p:sp>
          <p:nvSpPr>
            <p:cNvPr id="51230" name="TextBox 115"/>
            <p:cNvSpPr txBox="1">
              <a:spLocks noChangeArrowheads="1"/>
            </p:cNvSpPr>
            <p:nvPr/>
          </p:nvSpPr>
          <p:spPr bwMode="auto">
            <a:xfrm>
              <a:off x="3279336" y="5237657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43</a:t>
              </a:r>
            </a:p>
          </p:txBody>
        </p:sp>
        <p:sp>
          <p:nvSpPr>
            <p:cNvPr id="8243" name="TextBox 114"/>
            <p:cNvSpPr txBox="1">
              <a:spLocks noChangeArrowheads="1"/>
            </p:cNvSpPr>
            <p:nvPr/>
          </p:nvSpPr>
          <p:spPr bwMode="auto">
            <a:xfrm>
              <a:off x="2321502" y="5226603"/>
              <a:ext cx="459712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</a:p>
          </p:txBody>
        </p:sp>
        <p:sp>
          <p:nvSpPr>
            <p:cNvPr id="186" name="TextBox 115"/>
            <p:cNvSpPr txBox="1">
              <a:spLocks noChangeArrowheads="1"/>
            </p:cNvSpPr>
            <p:nvPr/>
          </p:nvSpPr>
          <p:spPr bwMode="auto">
            <a:xfrm>
              <a:off x="1326532" y="5226877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41</a:t>
              </a:r>
            </a:p>
          </p:txBody>
        </p:sp>
        <p:cxnSp>
          <p:nvCxnSpPr>
            <p:cNvPr id="3" name="Straight Connector 2"/>
            <p:cNvCxnSpPr>
              <a:cxnSpLocks noChangeShapeType="1"/>
              <a:endCxn id="8219" idx="0"/>
            </p:cNvCxnSpPr>
            <p:nvPr/>
          </p:nvCxnSpPr>
          <p:spPr bwMode="auto">
            <a:xfrm flipH="1">
              <a:off x="3419337" y="1992812"/>
              <a:ext cx="1036299" cy="35574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Straight Connector 67"/>
            <p:cNvCxnSpPr>
              <a:cxnSpLocks noChangeShapeType="1"/>
              <a:endCxn id="8222" idx="0"/>
            </p:cNvCxnSpPr>
            <p:nvPr/>
          </p:nvCxnSpPr>
          <p:spPr bwMode="auto">
            <a:xfrm>
              <a:off x="4435429" y="1992812"/>
              <a:ext cx="223714" cy="35574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Connector 70"/>
            <p:cNvCxnSpPr>
              <a:cxnSpLocks noChangeShapeType="1"/>
              <a:endCxn id="8221" idx="0"/>
            </p:cNvCxnSpPr>
            <p:nvPr/>
          </p:nvCxnSpPr>
          <p:spPr bwMode="auto">
            <a:xfrm>
              <a:off x="4426769" y="1992812"/>
              <a:ext cx="1522696" cy="35574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</p:cNvCxnSpPr>
            <p:nvPr/>
          </p:nvCxnSpPr>
          <p:spPr bwMode="auto">
            <a:xfrm flipH="1">
              <a:off x="4275222" y="2639625"/>
              <a:ext cx="383921" cy="54979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</p:cNvCxnSpPr>
            <p:nvPr/>
          </p:nvCxnSpPr>
          <p:spPr bwMode="auto">
            <a:xfrm flipH="1">
              <a:off x="5691112" y="2685826"/>
              <a:ext cx="258354" cy="5035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</p:cNvCxnSpPr>
            <p:nvPr/>
          </p:nvCxnSpPr>
          <p:spPr bwMode="auto">
            <a:xfrm>
              <a:off x="5984105" y="2708926"/>
              <a:ext cx="827018" cy="4804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Straight Connector 78"/>
            <p:cNvCxnSpPr>
              <a:cxnSpLocks noChangeShapeType="1"/>
            </p:cNvCxnSpPr>
            <p:nvPr/>
          </p:nvCxnSpPr>
          <p:spPr bwMode="auto">
            <a:xfrm flipH="1">
              <a:off x="3028199" y="2708926"/>
              <a:ext cx="360828" cy="4804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Straight Connector 82"/>
            <p:cNvCxnSpPr>
              <a:cxnSpLocks noChangeShapeType="1"/>
            </p:cNvCxnSpPr>
            <p:nvPr/>
          </p:nvCxnSpPr>
          <p:spPr bwMode="auto">
            <a:xfrm>
              <a:off x="2969023" y="3491262"/>
              <a:ext cx="0" cy="75307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Straight Connector 84"/>
            <p:cNvCxnSpPr>
              <a:cxnSpLocks noChangeShapeType="1"/>
            </p:cNvCxnSpPr>
            <p:nvPr/>
          </p:nvCxnSpPr>
          <p:spPr bwMode="auto">
            <a:xfrm flipH="1">
              <a:off x="1991900" y="3491262"/>
              <a:ext cx="968463" cy="64989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Straight Connector 86"/>
            <p:cNvCxnSpPr>
              <a:cxnSpLocks noChangeShapeType="1"/>
            </p:cNvCxnSpPr>
            <p:nvPr/>
          </p:nvCxnSpPr>
          <p:spPr bwMode="auto">
            <a:xfrm>
              <a:off x="4341614" y="3515902"/>
              <a:ext cx="851555" cy="60677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Straight Connector 88"/>
            <p:cNvCxnSpPr>
              <a:cxnSpLocks noChangeShapeType="1"/>
            </p:cNvCxnSpPr>
            <p:nvPr/>
          </p:nvCxnSpPr>
          <p:spPr bwMode="auto">
            <a:xfrm>
              <a:off x="5618946" y="3542083"/>
              <a:ext cx="515263" cy="59907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Straight Connector 90"/>
            <p:cNvCxnSpPr>
              <a:cxnSpLocks noChangeShapeType="1"/>
            </p:cNvCxnSpPr>
            <p:nvPr/>
          </p:nvCxnSpPr>
          <p:spPr bwMode="auto">
            <a:xfrm>
              <a:off x="6225138" y="4459942"/>
              <a:ext cx="382479" cy="485109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Straight Connector 92"/>
            <p:cNvCxnSpPr>
              <a:cxnSpLocks noChangeShapeType="1"/>
            </p:cNvCxnSpPr>
            <p:nvPr/>
          </p:nvCxnSpPr>
          <p:spPr bwMode="auto">
            <a:xfrm flipH="1">
              <a:off x="5499152" y="4452241"/>
              <a:ext cx="672584" cy="55595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Straight Connector 94"/>
            <p:cNvCxnSpPr>
              <a:cxnSpLocks noChangeShapeType="1"/>
            </p:cNvCxnSpPr>
            <p:nvPr/>
          </p:nvCxnSpPr>
          <p:spPr bwMode="auto">
            <a:xfrm flipH="1">
              <a:off x="4510481" y="4412200"/>
              <a:ext cx="694234" cy="59599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Straight Connector 96"/>
            <p:cNvCxnSpPr>
              <a:cxnSpLocks noChangeShapeType="1"/>
            </p:cNvCxnSpPr>
            <p:nvPr/>
          </p:nvCxnSpPr>
          <p:spPr bwMode="auto">
            <a:xfrm flipH="1">
              <a:off x="3500162" y="4435301"/>
              <a:ext cx="635058" cy="50975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Straight Connector 98"/>
            <p:cNvCxnSpPr>
              <a:cxnSpLocks noChangeShapeType="1"/>
            </p:cNvCxnSpPr>
            <p:nvPr/>
          </p:nvCxnSpPr>
          <p:spPr bwMode="auto">
            <a:xfrm flipH="1">
              <a:off x="2566339" y="4481502"/>
              <a:ext cx="421448" cy="52669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Straight Connector 100"/>
            <p:cNvCxnSpPr>
              <a:cxnSpLocks noChangeShapeType="1"/>
            </p:cNvCxnSpPr>
            <p:nvPr/>
          </p:nvCxnSpPr>
          <p:spPr bwMode="auto">
            <a:xfrm flipH="1">
              <a:off x="1561793" y="4435301"/>
              <a:ext cx="402684" cy="57289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24"/>
            <p:cNvCxnSpPr>
              <a:cxnSpLocks noChangeShapeType="1"/>
            </p:cNvCxnSpPr>
            <p:nvPr/>
          </p:nvCxnSpPr>
          <p:spPr bwMode="auto">
            <a:xfrm flipV="1">
              <a:off x="4455636" y="994872"/>
              <a:ext cx="0" cy="6237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Straight Connector 104"/>
            <p:cNvCxnSpPr>
              <a:cxnSpLocks noChangeShapeType="1"/>
            </p:cNvCxnSpPr>
            <p:nvPr/>
          </p:nvCxnSpPr>
          <p:spPr bwMode="auto">
            <a:xfrm flipH="1">
              <a:off x="2566339" y="994872"/>
              <a:ext cx="46864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64" name="TextBox 198"/>
            <p:cNvSpPr txBox="1">
              <a:spLocks noChangeArrowheads="1"/>
            </p:cNvSpPr>
            <p:nvPr/>
          </p:nvSpPr>
          <p:spPr bwMode="auto">
            <a:xfrm>
              <a:off x="4801670" y="1394688"/>
              <a:ext cx="1237356" cy="298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DAG Root</a:t>
              </a:r>
            </a:p>
          </p:txBody>
        </p:sp>
        <p:pic>
          <p:nvPicPr>
            <p:cNvPr id="8265" name="Picture 107" descr="Device_server_3156_RGB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3765" y="201756"/>
              <a:ext cx="481194" cy="530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4" name="Straight Connector 83"/>
            <p:cNvCxnSpPr>
              <a:cxnSpLocks noChangeShapeType="1"/>
              <a:stCxn id="186" idx="0"/>
            </p:cNvCxnSpPr>
            <p:nvPr/>
          </p:nvCxnSpPr>
          <p:spPr bwMode="auto">
            <a:xfrm flipH="1">
              <a:off x="1531483" y="5226877"/>
              <a:ext cx="25258" cy="51283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Straight Connector 85"/>
            <p:cNvCxnSpPr>
              <a:cxnSpLocks noChangeShapeType="1"/>
            </p:cNvCxnSpPr>
            <p:nvPr/>
          </p:nvCxnSpPr>
          <p:spPr bwMode="auto">
            <a:xfrm>
              <a:off x="2424894" y="5229957"/>
              <a:ext cx="0" cy="4188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Straight Connector 87"/>
            <p:cNvCxnSpPr>
              <a:cxnSpLocks noChangeShapeType="1"/>
            </p:cNvCxnSpPr>
            <p:nvPr/>
          </p:nvCxnSpPr>
          <p:spPr bwMode="auto">
            <a:xfrm flipH="1">
              <a:off x="3250469" y="5229957"/>
              <a:ext cx="109692" cy="42196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69" name="TextBox 198"/>
            <p:cNvSpPr txBox="1">
              <a:spLocks noChangeArrowheads="1"/>
            </p:cNvSpPr>
            <p:nvPr/>
          </p:nvSpPr>
          <p:spPr bwMode="auto">
            <a:xfrm>
              <a:off x="3715677" y="211103"/>
              <a:ext cx="12373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Application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Server D</a:t>
              </a:r>
            </a:p>
          </p:txBody>
        </p:sp>
      </p:grpSp>
      <p:cxnSp>
        <p:nvCxnSpPr>
          <p:cNvPr id="92" name="Straight Connector 91"/>
          <p:cNvCxnSpPr>
            <a:cxnSpLocks noChangeShapeType="1"/>
            <a:stCxn id="8232" idx="2"/>
            <a:endCxn id="8226" idx="0"/>
          </p:cNvCxnSpPr>
          <p:nvPr/>
        </p:nvCxnSpPr>
        <p:spPr bwMode="auto">
          <a:xfrm flipH="1">
            <a:off x="5640388" y="3665538"/>
            <a:ext cx="87313" cy="5778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196" name="Picture 1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26" y="4264025"/>
            <a:ext cx="568325" cy="3825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TextBox 112"/>
          <p:cNvSpPr txBox="1">
            <a:spLocks noChangeArrowheads="1"/>
          </p:cNvSpPr>
          <p:nvPr/>
        </p:nvSpPr>
        <p:spPr bwMode="auto">
          <a:xfrm>
            <a:off x="2451100" y="6369051"/>
            <a:ext cx="5064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51</a:t>
            </a:r>
          </a:p>
        </p:txBody>
      </p:sp>
      <p:sp>
        <p:nvSpPr>
          <p:cNvPr id="106" name="TextBox 112"/>
          <p:cNvSpPr txBox="1">
            <a:spLocks noChangeArrowheads="1"/>
          </p:cNvSpPr>
          <p:nvPr/>
        </p:nvSpPr>
        <p:spPr bwMode="auto">
          <a:xfrm>
            <a:off x="3457575" y="6294439"/>
            <a:ext cx="50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52</a:t>
            </a:r>
          </a:p>
        </p:txBody>
      </p:sp>
      <p:sp>
        <p:nvSpPr>
          <p:cNvPr id="107" name="TextBox 112"/>
          <p:cNvSpPr txBox="1">
            <a:spLocks noChangeArrowheads="1"/>
          </p:cNvSpPr>
          <p:nvPr/>
        </p:nvSpPr>
        <p:spPr bwMode="auto">
          <a:xfrm>
            <a:off x="4367212" y="6334126"/>
            <a:ext cx="508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53</a:t>
            </a:r>
          </a:p>
        </p:txBody>
      </p:sp>
      <p:sp>
        <p:nvSpPr>
          <p:cNvPr id="181" name="TextBox 112"/>
          <p:cNvSpPr txBox="1">
            <a:spLocks noChangeArrowheads="1"/>
          </p:cNvSpPr>
          <p:nvPr/>
        </p:nvSpPr>
        <p:spPr bwMode="auto">
          <a:xfrm>
            <a:off x="6794501" y="6325802"/>
            <a:ext cx="508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55</a:t>
            </a:r>
          </a:p>
        </p:txBody>
      </p:sp>
      <p:cxnSp>
        <p:nvCxnSpPr>
          <p:cNvPr id="183" name="Straight Connector 182"/>
          <p:cNvCxnSpPr>
            <a:cxnSpLocks noChangeShapeType="1"/>
          </p:cNvCxnSpPr>
          <p:nvPr/>
        </p:nvCxnSpPr>
        <p:spPr bwMode="auto">
          <a:xfrm>
            <a:off x="7012018" y="5463051"/>
            <a:ext cx="0" cy="5207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206" name="Picture 1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6" y="3235325"/>
            <a:ext cx="573087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Connector 80"/>
          <p:cNvCxnSpPr>
            <a:cxnSpLocks noChangeShapeType="1"/>
          </p:cNvCxnSpPr>
          <p:nvPr/>
        </p:nvCxnSpPr>
        <p:spPr bwMode="auto">
          <a:xfrm>
            <a:off x="8191500" y="5394325"/>
            <a:ext cx="0" cy="5207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112"/>
          <p:cNvSpPr txBox="1">
            <a:spLocks noChangeArrowheads="1"/>
          </p:cNvSpPr>
          <p:nvPr/>
        </p:nvSpPr>
        <p:spPr bwMode="auto">
          <a:xfrm>
            <a:off x="8056562" y="6337301"/>
            <a:ext cx="508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56</a:t>
            </a: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777" y="5943600"/>
            <a:ext cx="511686" cy="35645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64" y="5813907"/>
            <a:ext cx="511686" cy="35645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402" y="5846592"/>
            <a:ext cx="511686" cy="35645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28" y="3159078"/>
            <a:ext cx="511686" cy="356450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18270838">
            <a:off x="6661398" y="1878555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Down Arrow 95"/>
          <p:cNvSpPr/>
          <p:nvPr/>
        </p:nvSpPr>
        <p:spPr>
          <a:xfrm rot="1884446">
            <a:off x="6847132" y="2587804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Down Arrow 97"/>
          <p:cNvSpPr/>
          <p:nvPr/>
        </p:nvSpPr>
        <p:spPr>
          <a:xfrm rot="18996366">
            <a:off x="7081744" y="3593688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Down Arrow 99"/>
          <p:cNvSpPr/>
          <p:nvPr/>
        </p:nvSpPr>
        <p:spPr>
          <a:xfrm rot="18996366">
            <a:off x="8039636" y="4628951"/>
            <a:ext cx="343985" cy="509491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Down Arrow 101"/>
          <p:cNvSpPr/>
          <p:nvPr/>
        </p:nvSpPr>
        <p:spPr>
          <a:xfrm>
            <a:off x="8364094" y="5523999"/>
            <a:ext cx="343985" cy="342437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9384881" y="3736988"/>
            <a:ext cx="1743919" cy="397397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Root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9384881" y="4160298"/>
            <a:ext cx="1743919" cy="397397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56</a:t>
            </a:r>
          </a:p>
        </p:txBody>
      </p:sp>
      <p:sp>
        <p:nvSpPr>
          <p:cNvPr id="119" name="Rectangle 107"/>
          <p:cNvSpPr txBox="1">
            <a:spLocks noChangeArrowheads="1"/>
          </p:cNvSpPr>
          <p:nvPr/>
        </p:nvSpPr>
        <p:spPr>
          <a:xfrm>
            <a:off x="401639" y="384367"/>
            <a:ext cx="10969943" cy="1522876"/>
          </a:xfrm>
          <a:prstGeom prst="rect">
            <a:avLst/>
          </a:prstGeom>
          <a:noFill/>
          <a:ln/>
        </p:spPr>
        <p:txBody>
          <a:bodyPr vert="horz" lIns="82296" tIns="45720" rIns="82296" bIns="10800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40000">
                      <a:srgbClr val="85F7FD"/>
                    </a:gs>
                    <a:gs pos="13000">
                      <a:srgbClr val="01BBBB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chemeClr val="tx1"/>
                </a:solidFill>
              </a:rPr>
              <a:t>Any</a:t>
            </a:r>
            <a:r>
              <a:rPr lang="fr-FR" dirty="0">
                <a:solidFill>
                  <a:schemeClr val="tx1"/>
                </a:solidFill>
              </a:rPr>
              <a:t> Mode </a:t>
            </a:r>
          </a:p>
          <a:p>
            <a:r>
              <a:rPr lang="fr-FR" dirty="0" err="1">
                <a:solidFill>
                  <a:schemeClr val="tx1"/>
                </a:solidFill>
              </a:rPr>
              <a:t>from</a:t>
            </a:r>
            <a:r>
              <a:rPr lang="fr-FR" dirty="0">
                <a:solidFill>
                  <a:schemeClr val="tx1"/>
                </a:solidFill>
              </a:rPr>
              <a:t> RUL</a:t>
            </a:r>
          </a:p>
          <a:p>
            <a:r>
              <a:rPr lang="fr-FR" dirty="0">
                <a:solidFill>
                  <a:schemeClr val="tx1"/>
                </a:solidFill>
              </a:rPr>
              <a:t>To *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392900" y="4601454"/>
            <a:ext cx="1743919" cy="39739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RPI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465D87A-ED9E-48E7-888C-F31498E2CD23}"/>
              </a:ext>
            </a:extLst>
          </p:cNvPr>
          <p:cNvSpPr/>
          <p:nvPr/>
        </p:nvSpPr>
        <p:spPr>
          <a:xfrm>
            <a:off x="821430" y="3781727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   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6A6D311-1321-4F55-8BB4-6C9D184A32F9}"/>
              </a:ext>
            </a:extLst>
          </p:cNvPr>
          <p:cNvSpPr/>
          <p:nvPr/>
        </p:nvSpPr>
        <p:spPr>
          <a:xfrm>
            <a:off x="821430" y="3367009"/>
            <a:ext cx="1743919" cy="3973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51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B329011-3088-46F1-9AD2-94A433A8ACF2}"/>
              </a:ext>
            </a:extLst>
          </p:cNvPr>
          <p:cNvSpPr/>
          <p:nvPr/>
        </p:nvSpPr>
        <p:spPr>
          <a:xfrm>
            <a:off x="821430" y="4195453"/>
            <a:ext cx="1743919" cy="397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</a:t>
            </a:r>
          </a:p>
        </p:txBody>
      </p:sp>
      <p:sp>
        <p:nvSpPr>
          <p:cNvPr id="138" name="Down Arrow 134">
            <a:extLst>
              <a:ext uri="{FF2B5EF4-FFF2-40B4-BE49-F238E27FC236}">
                <a16:creationId xmlns:a16="http://schemas.microsoft.com/office/drawing/2014/main" id="{E47F2560-5306-41E4-8F16-37F91C502EFB}"/>
              </a:ext>
            </a:extLst>
          </p:cNvPr>
          <p:cNvSpPr/>
          <p:nvPr/>
        </p:nvSpPr>
        <p:spPr>
          <a:xfrm rot="12951929">
            <a:off x="2517609" y="4351305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Down Arrow 135">
            <a:extLst>
              <a:ext uri="{FF2B5EF4-FFF2-40B4-BE49-F238E27FC236}">
                <a16:creationId xmlns:a16="http://schemas.microsoft.com/office/drawing/2014/main" id="{6B3031A7-5942-4E69-88E2-539E494D8E0C}"/>
              </a:ext>
            </a:extLst>
          </p:cNvPr>
          <p:cNvSpPr/>
          <p:nvPr/>
        </p:nvSpPr>
        <p:spPr>
          <a:xfrm rot="14076747">
            <a:off x="3423424" y="3434244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Down Arrow 136">
            <a:extLst>
              <a:ext uri="{FF2B5EF4-FFF2-40B4-BE49-F238E27FC236}">
                <a16:creationId xmlns:a16="http://schemas.microsoft.com/office/drawing/2014/main" id="{4E4E0E61-98CC-4703-A40E-A04BFDC91A16}"/>
              </a:ext>
            </a:extLst>
          </p:cNvPr>
          <p:cNvSpPr/>
          <p:nvPr/>
        </p:nvSpPr>
        <p:spPr>
          <a:xfrm rot="13254501">
            <a:off x="4078749" y="2605274"/>
            <a:ext cx="392748" cy="625434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Down Arrow 137">
            <a:extLst>
              <a:ext uri="{FF2B5EF4-FFF2-40B4-BE49-F238E27FC236}">
                <a16:creationId xmlns:a16="http://schemas.microsoft.com/office/drawing/2014/main" id="{212F67F4-4A0A-4679-9B86-FC1B0889278F}"/>
              </a:ext>
            </a:extLst>
          </p:cNvPr>
          <p:cNvSpPr/>
          <p:nvPr/>
        </p:nvSpPr>
        <p:spPr>
          <a:xfrm rot="15103441">
            <a:off x="5038645" y="1677276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Down Arrow 138">
            <a:extLst>
              <a:ext uri="{FF2B5EF4-FFF2-40B4-BE49-F238E27FC236}">
                <a16:creationId xmlns:a16="http://schemas.microsoft.com/office/drawing/2014/main" id="{64BC3452-93F1-44F9-94DA-F296C747B17C}"/>
              </a:ext>
            </a:extLst>
          </p:cNvPr>
          <p:cNvSpPr/>
          <p:nvPr/>
        </p:nvSpPr>
        <p:spPr>
          <a:xfrm rot="10989191">
            <a:off x="2304543" y="5445130"/>
            <a:ext cx="343985" cy="342437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Flowchart: Magnetic Disk 113">
            <a:extLst>
              <a:ext uri="{FF2B5EF4-FFF2-40B4-BE49-F238E27FC236}">
                <a16:creationId xmlns:a16="http://schemas.microsoft.com/office/drawing/2014/main" id="{922AC8B2-4580-49C8-A90A-E982488A2ABC}"/>
              </a:ext>
            </a:extLst>
          </p:cNvPr>
          <p:cNvSpPr/>
          <p:nvPr/>
        </p:nvSpPr>
        <p:spPr>
          <a:xfrm rot="2251366">
            <a:off x="3037670" y="4170023"/>
            <a:ext cx="297292" cy="807275"/>
          </a:xfrm>
          <a:prstGeom prst="flowChartMagneticDisk">
            <a:avLst/>
          </a:prstGeom>
          <a:solidFill>
            <a:schemeClr val="accent6">
              <a:lumMod val="40000"/>
              <a:lumOff val="60000"/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lowchart: Magnetic Disk 120">
            <a:extLst>
              <a:ext uri="{FF2B5EF4-FFF2-40B4-BE49-F238E27FC236}">
                <a16:creationId xmlns:a16="http://schemas.microsoft.com/office/drawing/2014/main" id="{EF1D0904-7952-44B8-8CAC-F28C98050BF1}"/>
              </a:ext>
            </a:extLst>
          </p:cNvPr>
          <p:cNvSpPr/>
          <p:nvPr/>
        </p:nvSpPr>
        <p:spPr>
          <a:xfrm rot="2802125">
            <a:off x="5354959" y="1846354"/>
            <a:ext cx="297292" cy="807275"/>
          </a:xfrm>
          <a:prstGeom prst="flowChartMagneticDisk">
            <a:avLst/>
          </a:prstGeom>
          <a:solidFill>
            <a:schemeClr val="accent6">
              <a:lumMod val="40000"/>
              <a:lumOff val="60000"/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Flowchart: Magnetic Disk 121">
            <a:extLst>
              <a:ext uri="{FF2B5EF4-FFF2-40B4-BE49-F238E27FC236}">
                <a16:creationId xmlns:a16="http://schemas.microsoft.com/office/drawing/2014/main" id="{FDCDED98-9DEF-4A6D-A478-11B8FA0FBA7C}"/>
              </a:ext>
            </a:extLst>
          </p:cNvPr>
          <p:cNvSpPr/>
          <p:nvPr/>
        </p:nvSpPr>
        <p:spPr>
          <a:xfrm rot="2802125">
            <a:off x="4423500" y="2794996"/>
            <a:ext cx="297292" cy="807275"/>
          </a:xfrm>
          <a:prstGeom prst="flowChartMagneticDisk">
            <a:avLst/>
          </a:prstGeom>
          <a:solidFill>
            <a:schemeClr val="accent6">
              <a:lumMod val="40000"/>
              <a:lumOff val="60000"/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Flowchart: Magnetic Disk 142">
            <a:extLst>
              <a:ext uri="{FF2B5EF4-FFF2-40B4-BE49-F238E27FC236}">
                <a16:creationId xmlns:a16="http://schemas.microsoft.com/office/drawing/2014/main" id="{13D19FF9-9A09-4F08-8541-9F73AF6CD878}"/>
              </a:ext>
            </a:extLst>
          </p:cNvPr>
          <p:cNvSpPr/>
          <p:nvPr/>
        </p:nvSpPr>
        <p:spPr>
          <a:xfrm rot="2802125">
            <a:off x="4875379" y="2342156"/>
            <a:ext cx="297292" cy="807275"/>
          </a:xfrm>
          <a:prstGeom prst="flowChartMagneticDisk">
            <a:avLst/>
          </a:prstGeom>
          <a:solidFill>
            <a:schemeClr val="accent6">
              <a:lumMod val="40000"/>
              <a:lumOff val="60000"/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Flowchart: Magnetic Disk 143">
            <a:extLst>
              <a:ext uri="{FF2B5EF4-FFF2-40B4-BE49-F238E27FC236}">
                <a16:creationId xmlns:a16="http://schemas.microsoft.com/office/drawing/2014/main" id="{8355E31C-0884-47CA-9FFF-DA0D40533D48}"/>
              </a:ext>
            </a:extLst>
          </p:cNvPr>
          <p:cNvSpPr/>
          <p:nvPr/>
        </p:nvSpPr>
        <p:spPr>
          <a:xfrm rot="2802125">
            <a:off x="3939030" y="3256182"/>
            <a:ext cx="297292" cy="807275"/>
          </a:xfrm>
          <a:prstGeom prst="flowChartMagneticDisk">
            <a:avLst/>
          </a:prstGeom>
          <a:solidFill>
            <a:schemeClr val="accent6">
              <a:lumMod val="40000"/>
              <a:lumOff val="60000"/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Flowchart: Magnetic Disk 144">
            <a:extLst>
              <a:ext uri="{FF2B5EF4-FFF2-40B4-BE49-F238E27FC236}">
                <a16:creationId xmlns:a16="http://schemas.microsoft.com/office/drawing/2014/main" id="{B34B6C1C-9DAE-4110-85B2-8876F69BDF56}"/>
              </a:ext>
            </a:extLst>
          </p:cNvPr>
          <p:cNvSpPr/>
          <p:nvPr/>
        </p:nvSpPr>
        <p:spPr>
          <a:xfrm rot="2606652">
            <a:off x="3494423" y="3680243"/>
            <a:ext cx="297292" cy="807275"/>
          </a:xfrm>
          <a:prstGeom prst="flowChartMagneticDisk">
            <a:avLst/>
          </a:prstGeom>
          <a:solidFill>
            <a:schemeClr val="accent6">
              <a:lumMod val="40000"/>
              <a:lumOff val="60000"/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41117E5C-2BF7-4FD7-AAAE-3C079585D373}"/>
              </a:ext>
            </a:extLst>
          </p:cNvPr>
          <p:cNvSpPr/>
          <p:nvPr/>
        </p:nvSpPr>
        <p:spPr>
          <a:xfrm rot="2076735">
            <a:off x="2796655" y="4510646"/>
            <a:ext cx="297292" cy="807275"/>
          </a:xfrm>
          <a:prstGeom prst="flowChartMagneticDisk">
            <a:avLst/>
          </a:prstGeom>
          <a:solidFill>
            <a:schemeClr val="accent6">
              <a:lumMod val="40000"/>
              <a:lumOff val="60000"/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451EF23-FF2E-4DE9-82BF-C2BD4EFDBBE0}"/>
              </a:ext>
            </a:extLst>
          </p:cNvPr>
          <p:cNvSpPr/>
          <p:nvPr/>
        </p:nvSpPr>
        <p:spPr>
          <a:xfrm>
            <a:off x="810348" y="2061387"/>
            <a:ext cx="1743919" cy="397397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41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B2857D6-2A44-4C4B-BC3A-C1965704C18F}"/>
              </a:ext>
            </a:extLst>
          </p:cNvPr>
          <p:cNvSpPr/>
          <p:nvPr/>
        </p:nvSpPr>
        <p:spPr>
          <a:xfrm>
            <a:off x="810348" y="2484697"/>
            <a:ext cx="1743919" cy="397397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Root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E3BA6A1-201C-425F-A77B-30461385EE32}"/>
              </a:ext>
            </a:extLst>
          </p:cNvPr>
          <p:cNvSpPr/>
          <p:nvPr/>
        </p:nvSpPr>
        <p:spPr>
          <a:xfrm>
            <a:off x="818367" y="2925853"/>
            <a:ext cx="1743919" cy="39739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RPI</a:t>
            </a:r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763E8A7E-0445-479C-BA4E-73BF1822097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36" y="5919858"/>
            <a:ext cx="511686" cy="359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F5A687B7-F308-45A2-80A2-D5ED655E8B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360" y="5955735"/>
            <a:ext cx="511686" cy="356450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DE2D8555-3BE1-4793-8949-A53C545B388E}"/>
              </a:ext>
            </a:extLst>
          </p:cNvPr>
          <p:cNvSpPr/>
          <p:nvPr/>
        </p:nvSpPr>
        <p:spPr>
          <a:xfrm>
            <a:off x="7744320" y="535491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Internet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C43F2BE-CFAA-4D09-8115-6B1B282D9D86}"/>
              </a:ext>
            </a:extLst>
          </p:cNvPr>
          <p:cNvSpPr/>
          <p:nvPr/>
        </p:nvSpPr>
        <p:spPr>
          <a:xfrm>
            <a:off x="7744320" y="120773"/>
            <a:ext cx="1743919" cy="3973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51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D30F031-398A-40E7-92E5-E186BC4F301B}"/>
              </a:ext>
            </a:extLst>
          </p:cNvPr>
          <p:cNvSpPr/>
          <p:nvPr/>
        </p:nvSpPr>
        <p:spPr>
          <a:xfrm>
            <a:off x="7744320" y="949217"/>
            <a:ext cx="1743919" cy="397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6E9E39C-AF4F-4EFF-9730-EB7DDE47B687}"/>
              </a:ext>
            </a:extLst>
          </p:cNvPr>
          <p:cNvSpPr/>
          <p:nvPr/>
        </p:nvSpPr>
        <p:spPr>
          <a:xfrm>
            <a:off x="9384881" y="5452709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56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3CB74DD-8B6C-46E5-821F-FE8953E9A78E}"/>
              </a:ext>
            </a:extLst>
          </p:cNvPr>
          <p:cNvSpPr/>
          <p:nvPr/>
        </p:nvSpPr>
        <p:spPr>
          <a:xfrm>
            <a:off x="9384881" y="5037991"/>
            <a:ext cx="1743919" cy="3973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51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614D092-AC09-4D50-B3AC-17C4F828073E}"/>
              </a:ext>
            </a:extLst>
          </p:cNvPr>
          <p:cNvSpPr/>
          <p:nvPr/>
        </p:nvSpPr>
        <p:spPr>
          <a:xfrm>
            <a:off x="9384881" y="5866435"/>
            <a:ext cx="1743919" cy="397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A025A29-BC51-4AF6-80D0-F60B49A873D1}"/>
              </a:ext>
            </a:extLst>
          </p:cNvPr>
          <p:cNvSpPr/>
          <p:nvPr/>
        </p:nvSpPr>
        <p:spPr>
          <a:xfrm>
            <a:off x="444531" y="5307433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3359663-64FD-44E8-8481-88A4758BE540}"/>
              </a:ext>
            </a:extLst>
          </p:cNvPr>
          <p:cNvSpPr/>
          <p:nvPr/>
        </p:nvSpPr>
        <p:spPr>
          <a:xfrm>
            <a:off x="444531" y="4892715"/>
            <a:ext cx="1743919" cy="3973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51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8E40EE1-A37B-4C81-AE59-2EF46AEFA3A4}"/>
              </a:ext>
            </a:extLst>
          </p:cNvPr>
          <p:cNvSpPr/>
          <p:nvPr/>
        </p:nvSpPr>
        <p:spPr>
          <a:xfrm>
            <a:off x="444531" y="5721159"/>
            <a:ext cx="1743919" cy="397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D056D7C-6D48-413D-9AA7-6C190B938076}"/>
              </a:ext>
            </a:extLst>
          </p:cNvPr>
          <p:cNvCxnSpPr>
            <a:cxnSpLocks/>
          </p:cNvCxnSpPr>
          <p:nvPr/>
        </p:nvCxnSpPr>
        <p:spPr>
          <a:xfrm>
            <a:off x="2657686" y="2925853"/>
            <a:ext cx="1652378" cy="338799"/>
          </a:xfrm>
          <a:prstGeom prst="straightConnector1">
            <a:avLst/>
          </a:prstGeom>
          <a:ln w="28575">
            <a:solidFill>
              <a:srgbClr val="2828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07">
            <a:extLst>
              <a:ext uri="{FF2B5EF4-FFF2-40B4-BE49-F238E27FC236}">
                <a16:creationId xmlns:a16="http://schemas.microsoft.com/office/drawing/2014/main" id="{CEECC874-F03F-4654-9A44-E559FD50FFBD}"/>
              </a:ext>
            </a:extLst>
          </p:cNvPr>
          <p:cNvSpPr txBox="1">
            <a:spLocks noChangeArrowheads="1"/>
          </p:cNvSpPr>
          <p:nvPr/>
        </p:nvSpPr>
        <p:spPr>
          <a:xfrm>
            <a:off x="9007861" y="2024244"/>
            <a:ext cx="2561905" cy="1522876"/>
          </a:xfrm>
          <a:prstGeom prst="rect">
            <a:avLst/>
          </a:prstGeom>
          <a:noFill/>
          <a:ln/>
        </p:spPr>
        <p:txBody>
          <a:bodyPr vert="horz" lIns="82296" tIns="45720" rIns="82296" bIns="10800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40000">
                      <a:srgbClr val="85F7FD"/>
                    </a:gs>
                    <a:gs pos="13000">
                      <a:srgbClr val="01BBBB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e.g. </a:t>
            </a:r>
            <a:r>
              <a:rPr lang="fr-FR" dirty="0" err="1">
                <a:solidFill>
                  <a:schemeClr val="tx1"/>
                </a:solidFill>
              </a:rPr>
              <a:t>Storing</a:t>
            </a:r>
            <a:r>
              <a:rPr lang="fr-FR" dirty="0">
                <a:solidFill>
                  <a:schemeClr val="tx1"/>
                </a:solidFill>
              </a:rPr>
              <a:t> to RAN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44199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4"/>
          <p:cNvGrpSpPr>
            <a:grpSpLocks/>
          </p:cNvGrpSpPr>
          <p:nvPr/>
        </p:nvGrpSpPr>
        <p:grpSpPr bwMode="auto">
          <a:xfrm>
            <a:off x="2452688" y="203200"/>
            <a:ext cx="6569075" cy="5708650"/>
            <a:chOff x="1280346" y="201756"/>
            <a:chExt cx="5972431" cy="5537951"/>
          </a:xfrm>
        </p:grpSpPr>
        <p:sp>
          <p:nvSpPr>
            <p:cNvPr id="8209" name="TextBox 43"/>
            <p:cNvSpPr txBox="1">
              <a:spLocks noChangeArrowheads="1"/>
            </p:cNvSpPr>
            <p:nvPr/>
          </p:nvSpPr>
          <p:spPr bwMode="auto">
            <a:xfrm>
              <a:off x="3192234" y="2639863"/>
              <a:ext cx="451119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51215" name="TextBox 44"/>
            <p:cNvSpPr txBox="1">
              <a:spLocks noChangeArrowheads="1"/>
            </p:cNvSpPr>
            <p:nvPr/>
          </p:nvSpPr>
          <p:spPr bwMode="auto">
            <a:xfrm>
              <a:off x="4455636" y="2639625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51216" name="TextBox 45"/>
            <p:cNvSpPr txBox="1">
              <a:spLocks noChangeArrowheads="1"/>
            </p:cNvSpPr>
            <p:nvPr/>
          </p:nvSpPr>
          <p:spPr bwMode="auto">
            <a:xfrm>
              <a:off x="5808021" y="2614985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51217" name="TextBox 47"/>
            <p:cNvSpPr txBox="1">
              <a:spLocks noChangeArrowheads="1"/>
            </p:cNvSpPr>
            <p:nvPr/>
          </p:nvSpPr>
          <p:spPr bwMode="auto">
            <a:xfrm>
              <a:off x="6640812" y="3472782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25</a:t>
              </a:r>
            </a:p>
          </p:txBody>
        </p:sp>
        <p:sp>
          <p:nvSpPr>
            <p:cNvPr id="51218" name="TextBox 48"/>
            <p:cNvSpPr txBox="1">
              <a:spLocks noChangeArrowheads="1"/>
            </p:cNvSpPr>
            <p:nvPr/>
          </p:nvSpPr>
          <p:spPr bwMode="auto">
            <a:xfrm>
              <a:off x="5399563" y="3472782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24</a:t>
              </a:r>
            </a:p>
          </p:txBody>
        </p:sp>
        <p:sp>
          <p:nvSpPr>
            <p:cNvPr id="51219" name="TextBox 49"/>
            <p:cNvSpPr txBox="1">
              <a:spLocks noChangeArrowheads="1"/>
            </p:cNvSpPr>
            <p:nvPr/>
          </p:nvSpPr>
          <p:spPr bwMode="auto">
            <a:xfrm>
              <a:off x="4050065" y="3472782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23</a:t>
              </a:r>
            </a:p>
          </p:txBody>
        </p:sp>
        <p:sp>
          <p:nvSpPr>
            <p:cNvPr id="8215" name="TextBox 50"/>
            <p:cNvSpPr txBox="1">
              <a:spLocks noChangeArrowheads="1"/>
            </p:cNvSpPr>
            <p:nvPr/>
          </p:nvSpPr>
          <p:spPr bwMode="auto">
            <a:xfrm>
              <a:off x="2566395" y="3468929"/>
              <a:ext cx="461144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</a:p>
          </p:txBody>
        </p:sp>
        <p:sp>
          <p:nvSpPr>
            <p:cNvPr id="51223" name="TextBox 53"/>
            <p:cNvSpPr txBox="1">
              <a:spLocks noChangeArrowheads="1"/>
            </p:cNvSpPr>
            <p:nvPr/>
          </p:nvSpPr>
          <p:spPr bwMode="auto">
            <a:xfrm>
              <a:off x="5946579" y="4412200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35</a:t>
              </a:r>
            </a:p>
          </p:txBody>
        </p:sp>
        <p:sp>
          <p:nvSpPr>
            <p:cNvPr id="51224" name="TextBox 54"/>
            <p:cNvSpPr txBox="1">
              <a:spLocks noChangeArrowheads="1"/>
            </p:cNvSpPr>
            <p:nvPr/>
          </p:nvSpPr>
          <p:spPr bwMode="auto">
            <a:xfrm>
              <a:off x="4960795" y="4416821"/>
              <a:ext cx="458974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34</a:t>
              </a:r>
            </a:p>
          </p:txBody>
        </p:sp>
        <p:sp>
          <p:nvSpPr>
            <p:cNvPr id="51225" name="TextBox 55"/>
            <p:cNvSpPr txBox="1">
              <a:spLocks noChangeArrowheads="1"/>
            </p:cNvSpPr>
            <p:nvPr/>
          </p:nvSpPr>
          <p:spPr bwMode="auto">
            <a:xfrm>
              <a:off x="3966353" y="4416821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33</a:t>
              </a:r>
            </a:p>
          </p:txBody>
        </p:sp>
        <p:pic>
          <p:nvPicPr>
            <p:cNvPr id="8219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0727" y="2349418"/>
              <a:ext cx="516997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0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9014" y="3171665"/>
              <a:ext cx="519861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1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1291" y="2349418"/>
              <a:ext cx="516998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2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379" y="2349418"/>
              <a:ext cx="516998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3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7610" y="1618531"/>
              <a:ext cx="516998" cy="373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4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0357" y="4122091"/>
              <a:ext cx="516997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5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3623" y="4122091"/>
              <a:ext cx="516998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6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9753" y="4122091"/>
              <a:ext cx="516997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7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216" y="4933430"/>
              <a:ext cx="516997" cy="37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8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369" y="4944338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9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7635" y="4944338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0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3765" y="4944338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2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952" y="3189392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33" name="TextBox 114"/>
            <p:cNvSpPr txBox="1">
              <a:spLocks noChangeArrowheads="1"/>
            </p:cNvSpPr>
            <p:nvPr/>
          </p:nvSpPr>
          <p:spPr bwMode="auto">
            <a:xfrm>
              <a:off x="2792670" y="4434354"/>
              <a:ext cx="459713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82" name="TextBox 115"/>
            <p:cNvSpPr txBox="1">
              <a:spLocks noChangeArrowheads="1"/>
            </p:cNvSpPr>
            <p:nvPr/>
          </p:nvSpPr>
          <p:spPr bwMode="auto">
            <a:xfrm>
              <a:off x="1797052" y="4435301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31</a:t>
              </a:r>
            </a:p>
          </p:txBody>
        </p:sp>
        <p:pic>
          <p:nvPicPr>
            <p:cNvPr id="8235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385" y="4141181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6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1516" y="4141181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7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4217" y="4933430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8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0346" y="4933430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27" name="TextBox 112"/>
            <p:cNvSpPr txBox="1">
              <a:spLocks noChangeArrowheads="1"/>
            </p:cNvSpPr>
            <p:nvPr/>
          </p:nvSpPr>
          <p:spPr bwMode="auto">
            <a:xfrm>
              <a:off x="6349263" y="5220717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46</a:t>
              </a:r>
            </a:p>
          </p:txBody>
        </p:sp>
        <p:sp>
          <p:nvSpPr>
            <p:cNvPr id="8240" name="TextBox 113"/>
            <p:cNvSpPr txBox="1">
              <a:spLocks noChangeArrowheads="1"/>
            </p:cNvSpPr>
            <p:nvPr/>
          </p:nvSpPr>
          <p:spPr bwMode="auto">
            <a:xfrm>
              <a:off x="5260222" y="5233420"/>
              <a:ext cx="461144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</a:p>
          </p:txBody>
        </p:sp>
        <p:sp>
          <p:nvSpPr>
            <p:cNvPr id="8241" name="TextBox 114"/>
            <p:cNvSpPr txBox="1">
              <a:spLocks noChangeArrowheads="1"/>
            </p:cNvSpPr>
            <p:nvPr/>
          </p:nvSpPr>
          <p:spPr bwMode="auto">
            <a:xfrm>
              <a:off x="4274920" y="5237512"/>
              <a:ext cx="459712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44</a:t>
              </a:r>
            </a:p>
          </p:txBody>
        </p:sp>
        <p:sp>
          <p:nvSpPr>
            <p:cNvPr id="51230" name="TextBox 115"/>
            <p:cNvSpPr txBox="1">
              <a:spLocks noChangeArrowheads="1"/>
            </p:cNvSpPr>
            <p:nvPr/>
          </p:nvSpPr>
          <p:spPr bwMode="auto">
            <a:xfrm>
              <a:off x="3279336" y="5237657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43</a:t>
              </a:r>
            </a:p>
          </p:txBody>
        </p:sp>
        <p:sp>
          <p:nvSpPr>
            <p:cNvPr id="8243" name="TextBox 114"/>
            <p:cNvSpPr txBox="1">
              <a:spLocks noChangeArrowheads="1"/>
            </p:cNvSpPr>
            <p:nvPr/>
          </p:nvSpPr>
          <p:spPr bwMode="auto">
            <a:xfrm>
              <a:off x="2321502" y="5226603"/>
              <a:ext cx="459712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</a:p>
          </p:txBody>
        </p:sp>
        <p:sp>
          <p:nvSpPr>
            <p:cNvPr id="186" name="TextBox 115"/>
            <p:cNvSpPr txBox="1">
              <a:spLocks noChangeArrowheads="1"/>
            </p:cNvSpPr>
            <p:nvPr/>
          </p:nvSpPr>
          <p:spPr bwMode="auto">
            <a:xfrm>
              <a:off x="1326532" y="5226877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41</a:t>
              </a:r>
            </a:p>
          </p:txBody>
        </p:sp>
        <p:cxnSp>
          <p:nvCxnSpPr>
            <p:cNvPr id="3" name="Straight Connector 2"/>
            <p:cNvCxnSpPr>
              <a:cxnSpLocks noChangeShapeType="1"/>
              <a:endCxn id="8219" idx="0"/>
            </p:cNvCxnSpPr>
            <p:nvPr/>
          </p:nvCxnSpPr>
          <p:spPr bwMode="auto">
            <a:xfrm flipH="1">
              <a:off x="3419337" y="1992812"/>
              <a:ext cx="1036299" cy="35574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Straight Connector 67"/>
            <p:cNvCxnSpPr>
              <a:cxnSpLocks noChangeShapeType="1"/>
              <a:endCxn id="8222" idx="0"/>
            </p:cNvCxnSpPr>
            <p:nvPr/>
          </p:nvCxnSpPr>
          <p:spPr bwMode="auto">
            <a:xfrm>
              <a:off x="4435429" y="1992812"/>
              <a:ext cx="223714" cy="35574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Connector 70"/>
            <p:cNvCxnSpPr>
              <a:cxnSpLocks noChangeShapeType="1"/>
              <a:endCxn id="8221" idx="0"/>
            </p:cNvCxnSpPr>
            <p:nvPr/>
          </p:nvCxnSpPr>
          <p:spPr bwMode="auto">
            <a:xfrm>
              <a:off x="4426769" y="1992812"/>
              <a:ext cx="1522696" cy="35574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</p:cNvCxnSpPr>
            <p:nvPr/>
          </p:nvCxnSpPr>
          <p:spPr bwMode="auto">
            <a:xfrm flipH="1">
              <a:off x="4275222" y="2639625"/>
              <a:ext cx="383921" cy="54979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</p:cNvCxnSpPr>
            <p:nvPr/>
          </p:nvCxnSpPr>
          <p:spPr bwMode="auto">
            <a:xfrm flipH="1">
              <a:off x="5691112" y="2685826"/>
              <a:ext cx="258354" cy="5035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</p:cNvCxnSpPr>
            <p:nvPr/>
          </p:nvCxnSpPr>
          <p:spPr bwMode="auto">
            <a:xfrm>
              <a:off x="5984105" y="2708926"/>
              <a:ext cx="827018" cy="4804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Straight Connector 78"/>
            <p:cNvCxnSpPr>
              <a:cxnSpLocks noChangeShapeType="1"/>
            </p:cNvCxnSpPr>
            <p:nvPr/>
          </p:nvCxnSpPr>
          <p:spPr bwMode="auto">
            <a:xfrm flipH="1">
              <a:off x="3028199" y="2708926"/>
              <a:ext cx="360828" cy="4804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Straight Connector 82"/>
            <p:cNvCxnSpPr>
              <a:cxnSpLocks noChangeShapeType="1"/>
            </p:cNvCxnSpPr>
            <p:nvPr/>
          </p:nvCxnSpPr>
          <p:spPr bwMode="auto">
            <a:xfrm>
              <a:off x="2969023" y="3491262"/>
              <a:ext cx="0" cy="75307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Straight Connector 84"/>
            <p:cNvCxnSpPr>
              <a:cxnSpLocks noChangeShapeType="1"/>
            </p:cNvCxnSpPr>
            <p:nvPr/>
          </p:nvCxnSpPr>
          <p:spPr bwMode="auto">
            <a:xfrm flipH="1">
              <a:off x="1991900" y="3491262"/>
              <a:ext cx="968463" cy="64989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Straight Connector 86"/>
            <p:cNvCxnSpPr>
              <a:cxnSpLocks noChangeShapeType="1"/>
            </p:cNvCxnSpPr>
            <p:nvPr/>
          </p:nvCxnSpPr>
          <p:spPr bwMode="auto">
            <a:xfrm>
              <a:off x="4341614" y="3515902"/>
              <a:ext cx="851555" cy="60677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Straight Connector 88"/>
            <p:cNvCxnSpPr>
              <a:cxnSpLocks noChangeShapeType="1"/>
            </p:cNvCxnSpPr>
            <p:nvPr/>
          </p:nvCxnSpPr>
          <p:spPr bwMode="auto">
            <a:xfrm>
              <a:off x="5618946" y="3542083"/>
              <a:ext cx="515263" cy="59907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Straight Connector 90"/>
            <p:cNvCxnSpPr>
              <a:cxnSpLocks noChangeShapeType="1"/>
            </p:cNvCxnSpPr>
            <p:nvPr/>
          </p:nvCxnSpPr>
          <p:spPr bwMode="auto">
            <a:xfrm>
              <a:off x="6225138" y="4459942"/>
              <a:ext cx="382479" cy="485109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Straight Connector 92"/>
            <p:cNvCxnSpPr>
              <a:cxnSpLocks noChangeShapeType="1"/>
            </p:cNvCxnSpPr>
            <p:nvPr/>
          </p:nvCxnSpPr>
          <p:spPr bwMode="auto">
            <a:xfrm flipH="1">
              <a:off x="5499152" y="4452241"/>
              <a:ext cx="672584" cy="55595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Straight Connector 94"/>
            <p:cNvCxnSpPr>
              <a:cxnSpLocks noChangeShapeType="1"/>
            </p:cNvCxnSpPr>
            <p:nvPr/>
          </p:nvCxnSpPr>
          <p:spPr bwMode="auto">
            <a:xfrm flipH="1">
              <a:off x="4510481" y="4412200"/>
              <a:ext cx="694234" cy="59599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Straight Connector 96"/>
            <p:cNvCxnSpPr>
              <a:cxnSpLocks noChangeShapeType="1"/>
            </p:cNvCxnSpPr>
            <p:nvPr/>
          </p:nvCxnSpPr>
          <p:spPr bwMode="auto">
            <a:xfrm flipH="1">
              <a:off x="3500162" y="4435301"/>
              <a:ext cx="635058" cy="50975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Straight Connector 98"/>
            <p:cNvCxnSpPr>
              <a:cxnSpLocks noChangeShapeType="1"/>
            </p:cNvCxnSpPr>
            <p:nvPr/>
          </p:nvCxnSpPr>
          <p:spPr bwMode="auto">
            <a:xfrm flipH="1">
              <a:off x="2566339" y="4481502"/>
              <a:ext cx="421448" cy="52669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Straight Connector 100"/>
            <p:cNvCxnSpPr>
              <a:cxnSpLocks noChangeShapeType="1"/>
            </p:cNvCxnSpPr>
            <p:nvPr/>
          </p:nvCxnSpPr>
          <p:spPr bwMode="auto">
            <a:xfrm flipH="1">
              <a:off x="1561793" y="4435301"/>
              <a:ext cx="402684" cy="57289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24"/>
            <p:cNvCxnSpPr>
              <a:cxnSpLocks noChangeShapeType="1"/>
            </p:cNvCxnSpPr>
            <p:nvPr/>
          </p:nvCxnSpPr>
          <p:spPr bwMode="auto">
            <a:xfrm flipV="1">
              <a:off x="4455636" y="994872"/>
              <a:ext cx="0" cy="6237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Straight Connector 104"/>
            <p:cNvCxnSpPr>
              <a:cxnSpLocks noChangeShapeType="1"/>
            </p:cNvCxnSpPr>
            <p:nvPr/>
          </p:nvCxnSpPr>
          <p:spPr bwMode="auto">
            <a:xfrm flipH="1">
              <a:off x="2566339" y="994872"/>
              <a:ext cx="46864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64" name="TextBox 198"/>
            <p:cNvSpPr txBox="1">
              <a:spLocks noChangeArrowheads="1"/>
            </p:cNvSpPr>
            <p:nvPr/>
          </p:nvSpPr>
          <p:spPr bwMode="auto">
            <a:xfrm>
              <a:off x="4801670" y="1394688"/>
              <a:ext cx="1237356" cy="298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DAG Root</a:t>
              </a:r>
            </a:p>
          </p:txBody>
        </p:sp>
        <p:pic>
          <p:nvPicPr>
            <p:cNvPr id="8265" name="Picture 107" descr="Device_server_3156_RGB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3765" y="201756"/>
              <a:ext cx="481194" cy="530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4" name="Straight Connector 83"/>
            <p:cNvCxnSpPr>
              <a:cxnSpLocks noChangeShapeType="1"/>
              <a:stCxn id="186" idx="0"/>
            </p:cNvCxnSpPr>
            <p:nvPr/>
          </p:nvCxnSpPr>
          <p:spPr bwMode="auto">
            <a:xfrm flipH="1">
              <a:off x="1531483" y="5226877"/>
              <a:ext cx="25258" cy="51283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Straight Connector 85"/>
            <p:cNvCxnSpPr>
              <a:cxnSpLocks noChangeShapeType="1"/>
            </p:cNvCxnSpPr>
            <p:nvPr/>
          </p:nvCxnSpPr>
          <p:spPr bwMode="auto">
            <a:xfrm>
              <a:off x="2424894" y="5229957"/>
              <a:ext cx="0" cy="4188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Straight Connector 87"/>
            <p:cNvCxnSpPr>
              <a:cxnSpLocks noChangeShapeType="1"/>
            </p:cNvCxnSpPr>
            <p:nvPr/>
          </p:nvCxnSpPr>
          <p:spPr bwMode="auto">
            <a:xfrm flipH="1">
              <a:off x="3250469" y="5229957"/>
              <a:ext cx="109692" cy="42196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69" name="TextBox 198"/>
            <p:cNvSpPr txBox="1">
              <a:spLocks noChangeArrowheads="1"/>
            </p:cNvSpPr>
            <p:nvPr/>
          </p:nvSpPr>
          <p:spPr bwMode="auto">
            <a:xfrm>
              <a:off x="3715677" y="211103"/>
              <a:ext cx="12373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Application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Server D</a:t>
              </a:r>
            </a:p>
          </p:txBody>
        </p:sp>
      </p:grpSp>
      <p:cxnSp>
        <p:nvCxnSpPr>
          <p:cNvPr id="92" name="Straight Connector 91"/>
          <p:cNvCxnSpPr>
            <a:cxnSpLocks noChangeShapeType="1"/>
            <a:stCxn id="8232" idx="2"/>
            <a:endCxn id="8226" idx="0"/>
          </p:cNvCxnSpPr>
          <p:nvPr/>
        </p:nvCxnSpPr>
        <p:spPr bwMode="auto">
          <a:xfrm flipH="1">
            <a:off x="5640388" y="3665538"/>
            <a:ext cx="87313" cy="5778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196" name="Picture 1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26" y="4264025"/>
            <a:ext cx="568325" cy="3825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TextBox 112"/>
          <p:cNvSpPr txBox="1">
            <a:spLocks noChangeArrowheads="1"/>
          </p:cNvSpPr>
          <p:nvPr/>
        </p:nvSpPr>
        <p:spPr bwMode="auto">
          <a:xfrm>
            <a:off x="2451100" y="6369051"/>
            <a:ext cx="5064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51</a:t>
            </a:r>
          </a:p>
        </p:txBody>
      </p:sp>
      <p:sp>
        <p:nvSpPr>
          <p:cNvPr id="106" name="TextBox 112"/>
          <p:cNvSpPr txBox="1">
            <a:spLocks noChangeArrowheads="1"/>
          </p:cNvSpPr>
          <p:nvPr/>
        </p:nvSpPr>
        <p:spPr bwMode="auto">
          <a:xfrm>
            <a:off x="3457575" y="6294439"/>
            <a:ext cx="50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52</a:t>
            </a:r>
          </a:p>
        </p:txBody>
      </p:sp>
      <p:sp>
        <p:nvSpPr>
          <p:cNvPr id="107" name="TextBox 112"/>
          <p:cNvSpPr txBox="1">
            <a:spLocks noChangeArrowheads="1"/>
          </p:cNvSpPr>
          <p:nvPr/>
        </p:nvSpPr>
        <p:spPr bwMode="auto">
          <a:xfrm>
            <a:off x="4367212" y="6334126"/>
            <a:ext cx="508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53</a:t>
            </a:r>
          </a:p>
        </p:txBody>
      </p:sp>
      <p:sp>
        <p:nvSpPr>
          <p:cNvPr id="181" name="TextBox 112"/>
          <p:cNvSpPr txBox="1">
            <a:spLocks noChangeArrowheads="1"/>
          </p:cNvSpPr>
          <p:nvPr/>
        </p:nvSpPr>
        <p:spPr bwMode="auto">
          <a:xfrm>
            <a:off x="6794501" y="6325802"/>
            <a:ext cx="508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55</a:t>
            </a:r>
          </a:p>
        </p:txBody>
      </p:sp>
      <p:cxnSp>
        <p:nvCxnSpPr>
          <p:cNvPr id="183" name="Straight Connector 182"/>
          <p:cNvCxnSpPr>
            <a:cxnSpLocks noChangeShapeType="1"/>
          </p:cNvCxnSpPr>
          <p:nvPr/>
        </p:nvCxnSpPr>
        <p:spPr bwMode="auto">
          <a:xfrm>
            <a:off x="7012018" y="5463051"/>
            <a:ext cx="0" cy="5207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206" name="Picture 1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6" y="3235325"/>
            <a:ext cx="573087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Connector 80"/>
          <p:cNvCxnSpPr>
            <a:cxnSpLocks noChangeShapeType="1"/>
          </p:cNvCxnSpPr>
          <p:nvPr/>
        </p:nvCxnSpPr>
        <p:spPr bwMode="auto">
          <a:xfrm>
            <a:off x="8191500" y="5394325"/>
            <a:ext cx="0" cy="5207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112"/>
          <p:cNvSpPr txBox="1">
            <a:spLocks noChangeArrowheads="1"/>
          </p:cNvSpPr>
          <p:nvPr/>
        </p:nvSpPr>
        <p:spPr bwMode="auto">
          <a:xfrm>
            <a:off x="8056562" y="6337301"/>
            <a:ext cx="508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56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909" y="5814475"/>
            <a:ext cx="511686" cy="35645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838" y="5847347"/>
            <a:ext cx="511686" cy="359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777" y="5943600"/>
            <a:ext cx="511686" cy="35645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64" y="5813907"/>
            <a:ext cx="511686" cy="35645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402" y="5846592"/>
            <a:ext cx="511686" cy="35645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28" y="3159078"/>
            <a:ext cx="511686" cy="3564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43014" y="3440262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943014" y="3863572"/>
            <a:ext cx="1743919" cy="3973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56</a:t>
            </a:r>
          </a:p>
        </p:txBody>
      </p:sp>
      <p:sp>
        <p:nvSpPr>
          <p:cNvPr id="6" name="Bent-Up Arrow 5"/>
          <p:cNvSpPr/>
          <p:nvPr/>
        </p:nvSpPr>
        <p:spPr>
          <a:xfrm rot="10800000">
            <a:off x="5779943" y="759330"/>
            <a:ext cx="2111520" cy="731520"/>
          </a:xfrm>
          <a:prstGeom prst="bentUp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8270838">
            <a:off x="6661398" y="1878555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Down Arrow 95"/>
          <p:cNvSpPr/>
          <p:nvPr/>
        </p:nvSpPr>
        <p:spPr>
          <a:xfrm rot="1884446">
            <a:off x="6847132" y="2587804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Down Arrow 97"/>
          <p:cNvSpPr/>
          <p:nvPr/>
        </p:nvSpPr>
        <p:spPr>
          <a:xfrm rot="18996366">
            <a:off x="7081744" y="3593688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Down Arrow 99"/>
          <p:cNvSpPr/>
          <p:nvPr/>
        </p:nvSpPr>
        <p:spPr>
          <a:xfrm rot="18996366">
            <a:off x="8039636" y="4628951"/>
            <a:ext cx="343985" cy="509491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Down Arrow 101"/>
          <p:cNvSpPr/>
          <p:nvPr/>
        </p:nvSpPr>
        <p:spPr>
          <a:xfrm>
            <a:off x="8364094" y="5523999"/>
            <a:ext cx="343985" cy="342437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8937977" y="4296819"/>
            <a:ext cx="1743919" cy="397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124879" y="281645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Internet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8124879" y="704955"/>
            <a:ext cx="1743919" cy="3973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56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8119842" y="1145164"/>
            <a:ext cx="1743919" cy="397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937977" y="2120455"/>
            <a:ext cx="1743919" cy="397397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Root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8937977" y="2543765"/>
            <a:ext cx="1743919" cy="397397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46</a:t>
            </a:r>
          </a:p>
        </p:txBody>
      </p:sp>
      <p:sp>
        <p:nvSpPr>
          <p:cNvPr id="119" name="Rectangle 107"/>
          <p:cNvSpPr txBox="1">
            <a:spLocks noChangeArrowheads="1"/>
          </p:cNvSpPr>
          <p:nvPr/>
        </p:nvSpPr>
        <p:spPr>
          <a:xfrm>
            <a:off x="561022" y="876354"/>
            <a:ext cx="10969943" cy="1053419"/>
          </a:xfrm>
          <a:prstGeom prst="rect">
            <a:avLst/>
          </a:prstGeom>
          <a:noFill/>
          <a:ln/>
        </p:spPr>
        <p:txBody>
          <a:bodyPr vert="horz" lIns="82296" tIns="45720" rIns="82296" bIns="10800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40000">
                      <a:srgbClr val="85F7FD"/>
                    </a:gs>
                    <a:gs pos="13000">
                      <a:srgbClr val="01BBBB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chemeClr val="tx1"/>
                </a:solidFill>
              </a:rPr>
              <a:t>Storing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Mode </a:t>
            </a:r>
          </a:p>
          <a:p>
            <a:r>
              <a:rPr lang="fr-FR" dirty="0">
                <a:solidFill>
                  <a:schemeClr val="tx1"/>
                </a:solidFill>
              </a:rPr>
              <a:t>To RUL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8945996" y="2984921"/>
            <a:ext cx="1743919" cy="39739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RPI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465D87A-ED9E-48E7-888C-F31498E2CD23}"/>
              </a:ext>
            </a:extLst>
          </p:cNvPr>
          <p:cNvSpPr/>
          <p:nvPr/>
        </p:nvSpPr>
        <p:spPr>
          <a:xfrm>
            <a:off x="350779" y="5182233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51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6A6D311-1321-4F55-8BB4-6C9D184A32F9}"/>
              </a:ext>
            </a:extLst>
          </p:cNvPr>
          <p:cNvSpPr/>
          <p:nvPr/>
        </p:nvSpPr>
        <p:spPr>
          <a:xfrm>
            <a:off x="350779" y="5605543"/>
            <a:ext cx="1743919" cy="3973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56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B329011-3088-46F1-9AD2-94A433A8ACF2}"/>
              </a:ext>
            </a:extLst>
          </p:cNvPr>
          <p:cNvSpPr/>
          <p:nvPr/>
        </p:nvSpPr>
        <p:spPr>
          <a:xfrm>
            <a:off x="345742" y="6045752"/>
            <a:ext cx="1743919" cy="397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5419AE6E-B174-4443-AA42-B99FE9BD432C}"/>
              </a:ext>
            </a:extLst>
          </p:cNvPr>
          <p:cNvSpPr/>
          <p:nvPr/>
        </p:nvSpPr>
        <p:spPr>
          <a:xfrm rot="19635681">
            <a:off x="6154355" y="1789803"/>
            <a:ext cx="297292" cy="807275"/>
          </a:xfrm>
          <a:prstGeom prst="flowChartMagneticDisk">
            <a:avLst/>
          </a:prstGeom>
          <a:solidFill>
            <a:schemeClr val="bg2"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Flowchart: Magnetic Disk 127">
            <a:extLst>
              <a:ext uri="{FF2B5EF4-FFF2-40B4-BE49-F238E27FC236}">
                <a16:creationId xmlns:a16="http://schemas.microsoft.com/office/drawing/2014/main" id="{9239F4DC-FB1F-415E-960C-9FC287514788}"/>
              </a:ext>
            </a:extLst>
          </p:cNvPr>
          <p:cNvSpPr/>
          <p:nvPr/>
        </p:nvSpPr>
        <p:spPr>
          <a:xfrm rot="19635681">
            <a:off x="6487263" y="2316201"/>
            <a:ext cx="297292" cy="807275"/>
          </a:xfrm>
          <a:prstGeom prst="flowChartMagneticDisk">
            <a:avLst/>
          </a:prstGeom>
          <a:solidFill>
            <a:schemeClr val="bg2"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Flowchart: Magnetic Disk 128">
            <a:extLst>
              <a:ext uri="{FF2B5EF4-FFF2-40B4-BE49-F238E27FC236}">
                <a16:creationId xmlns:a16="http://schemas.microsoft.com/office/drawing/2014/main" id="{D911FC8B-254F-4B63-8280-78C301F1A51B}"/>
              </a:ext>
            </a:extLst>
          </p:cNvPr>
          <p:cNvSpPr/>
          <p:nvPr/>
        </p:nvSpPr>
        <p:spPr>
          <a:xfrm rot="19635681">
            <a:off x="7566683" y="3891091"/>
            <a:ext cx="297292" cy="807275"/>
          </a:xfrm>
          <a:prstGeom prst="flowChartMagneticDisk">
            <a:avLst/>
          </a:prstGeom>
          <a:solidFill>
            <a:schemeClr val="bg2"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02F769F4-5196-414E-ABF4-B00D5B3D29B8}"/>
              </a:ext>
            </a:extLst>
          </p:cNvPr>
          <p:cNvSpPr/>
          <p:nvPr/>
        </p:nvSpPr>
        <p:spPr>
          <a:xfrm rot="19635681">
            <a:off x="7916195" y="4457862"/>
            <a:ext cx="297292" cy="807275"/>
          </a:xfrm>
          <a:prstGeom prst="flowChartMagneticDisk">
            <a:avLst/>
          </a:prstGeom>
          <a:solidFill>
            <a:schemeClr val="bg2"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Flowchart: Magnetic Disk 130">
            <a:extLst>
              <a:ext uri="{FF2B5EF4-FFF2-40B4-BE49-F238E27FC236}">
                <a16:creationId xmlns:a16="http://schemas.microsoft.com/office/drawing/2014/main" id="{1FFA7DF9-406D-40E4-8DAC-8714CA6C1578}"/>
              </a:ext>
            </a:extLst>
          </p:cNvPr>
          <p:cNvSpPr/>
          <p:nvPr/>
        </p:nvSpPr>
        <p:spPr>
          <a:xfrm rot="19635681">
            <a:off x="6306755" y="1942203"/>
            <a:ext cx="297292" cy="807275"/>
          </a:xfrm>
          <a:prstGeom prst="flowChartMagneticDisk">
            <a:avLst/>
          </a:prstGeom>
          <a:solidFill>
            <a:schemeClr val="bg2"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Flowchart: Magnetic Disk 131">
            <a:extLst>
              <a:ext uri="{FF2B5EF4-FFF2-40B4-BE49-F238E27FC236}">
                <a16:creationId xmlns:a16="http://schemas.microsoft.com/office/drawing/2014/main" id="{FE465123-1A2E-46CF-841B-434F7291463D}"/>
              </a:ext>
            </a:extLst>
          </p:cNvPr>
          <p:cNvSpPr/>
          <p:nvPr/>
        </p:nvSpPr>
        <p:spPr>
          <a:xfrm rot="19635681">
            <a:off x="6639663" y="2468601"/>
            <a:ext cx="297292" cy="807275"/>
          </a:xfrm>
          <a:prstGeom prst="flowChartMagneticDisk">
            <a:avLst/>
          </a:prstGeom>
          <a:solidFill>
            <a:schemeClr val="bg2"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Flowchart: Magnetic Disk 132">
            <a:extLst>
              <a:ext uri="{FF2B5EF4-FFF2-40B4-BE49-F238E27FC236}">
                <a16:creationId xmlns:a16="http://schemas.microsoft.com/office/drawing/2014/main" id="{EB8AF738-5A35-42BD-A157-312E496815AD}"/>
              </a:ext>
            </a:extLst>
          </p:cNvPr>
          <p:cNvSpPr/>
          <p:nvPr/>
        </p:nvSpPr>
        <p:spPr>
          <a:xfrm rot="19635681">
            <a:off x="6798678" y="2742261"/>
            <a:ext cx="297292" cy="807275"/>
          </a:xfrm>
          <a:prstGeom prst="flowChartMagneticDisk">
            <a:avLst/>
          </a:prstGeom>
          <a:solidFill>
            <a:schemeClr val="bg2"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Flowchart: Magnetic Disk 133">
            <a:extLst>
              <a:ext uri="{FF2B5EF4-FFF2-40B4-BE49-F238E27FC236}">
                <a16:creationId xmlns:a16="http://schemas.microsoft.com/office/drawing/2014/main" id="{CE8DA97B-E10D-4275-9185-DEF5E0A354DF}"/>
              </a:ext>
            </a:extLst>
          </p:cNvPr>
          <p:cNvSpPr/>
          <p:nvPr/>
        </p:nvSpPr>
        <p:spPr>
          <a:xfrm rot="19644332">
            <a:off x="7147807" y="3315175"/>
            <a:ext cx="297292" cy="807275"/>
          </a:xfrm>
          <a:prstGeom prst="flowChartMagneticDisk">
            <a:avLst/>
          </a:prstGeom>
          <a:solidFill>
            <a:schemeClr val="bg2"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6F34651-3368-4872-9DEA-DD681081E5A9}"/>
              </a:ext>
            </a:extLst>
          </p:cNvPr>
          <p:cNvSpPr/>
          <p:nvPr/>
        </p:nvSpPr>
        <p:spPr>
          <a:xfrm>
            <a:off x="10132522" y="515133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Root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0409BDA-3F9E-4884-809B-016999D2A385}"/>
              </a:ext>
            </a:extLst>
          </p:cNvPr>
          <p:cNvSpPr/>
          <p:nvPr/>
        </p:nvSpPr>
        <p:spPr>
          <a:xfrm>
            <a:off x="10132522" y="938443"/>
            <a:ext cx="1743919" cy="3973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56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E6EA91C-9FC3-4A19-82F4-08973DA8D9C6}"/>
              </a:ext>
            </a:extLst>
          </p:cNvPr>
          <p:cNvSpPr/>
          <p:nvPr/>
        </p:nvSpPr>
        <p:spPr>
          <a:xfrm>
            <a:off x="10127485" y="1378652"/>
            <a:ext cx="1743919" cy="397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</a:t>
            </a:r>
          </a:p>
        </p:txBody>
      </p:sp>
      <p:sp>
        <p:nvSpPr>
          <p:cNvPr id="138" name="Down Arrow 134">
            <a:extLst>
              <a:ext uri="{FF2B5EF4-FFF2-40B4-BE49-F238E27FC236}">
                <a16:creationId xmlns:a16="http://schemas.microsoft.com/office/drawing/2014/main" id="{E47F2560-5306-41E4-8F16-37F91C502EFB}"/>
              </a:ext>
            </a:extLst>
          </p:cNvPr>
          <p:cNvSpPr/>
          <p:nvPr/>
        </p:nvSpPr>
        <p:spPr>
          <a:xfrm rot="12951929">
            <a:off x="2517609" y="4351305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Down Arrow 135">
            <a:extLst>
              <a:ext uri="{FF2B5EF4-FFF2-40B4-BE49-F238E27FC236}">
                <a16:creationId xmlns:a16="http://schemas.microsoft.com/office/drawing/2014/main" id="{6B3031A7-5942-4E69-88E2-539E494D8E0C}"/>
              </a:ext>
            </a:extLst>
          </p:cNvPr>
          <p:cNvSpPr/>
          <p:nvPr/>
        </p:nvSpPr>
        <p:spPr>
          <a:xfrm rot="14076747">
            <a:off x="3423424" y="3434244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Down Arrow 136">
            <a:extLst>
              <a:ext uri="{FF2B5EF4-FFF2-40B4-BE49-F238E27FC236}">
                <a16:creationId xmlns:a16="http://schemas.microsoft.com/office/drawing/2014/main" id="{4E4E0E61-98CC-4703-A40E-A04BFDC91A16}"/>
              </a:ext>
            </a:extLst>
          </p:cNvPr>
          <p:cNvSpPr/>
          <p:nvPr/>
        </p:nvSpPr>
        <p:spPr>
          <a:xfrm rot="13254501">
            <a:off x="4078749" y="2605274"/>
            <a:ext cx="392748" cy="625434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Down Arrow 137">
            <a:extLst>
              <a:ext uri="{FF2B5EF4-FFF2-40B4-BE49-F238E27FC236}">
                <a16:creationId xmlns:a16="http://schemas.microsoft.com/office/drawing/2014/main" id="{212F67F4-4A0A-4679-9B86-FC1B0889278F}"/>
              </a:ext>
            </a:extLst>
          </p:cNvPr>
          <p:cNvSpPr/>
          <p:nvPr/>
        </p:nvSpPr>
        <p:spPr>
          <a:xfrm rot="15103441">
            <a:off x="5038645" y="1677276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Down Arrow 138">
            <a:extLst>
              <a:ext uri="{FF2B5EF4-FFF2-40B4-BE49-F238E27FC236}">
                <a16:creationId xmlns:a16="http://schemas.microsoft.com/office/drawing/2014/main" id="{64BC3452-93F1-44F9-94DA-F296C747B17C}"/>
              </a:ext>
            </a:extLst>
          </p:cNvPr>
          <p:cNvSpPr/>
          <p:nvPr/>
        </p:nvSpPr>
        <p:spPr>
          <a:xfrm rot="10989191">
            <a:off x="2304543" y="5445130"/>
            <a:ext cx="343985" cy="342437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5853803-4201-4F08-92D4-A5C1445FC6EE}"/>
              </a:ext>
            </a:extLst>
          </p:cNvPr>
          <p:cNvSpPr txBox="1"/>
          <p:nvPr/>
        </p:nvSpPr>
        <p:spPr>
          <a:xfrm>
            <a:off x="546193" y="2171491"/>
            <a:ext cx="262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4E3622"/>
                </a:solidFill>
              </a:rPr>
              <a:t>RUL </a:t>
            </a:r>
            <a:r>
              <a:rPr lang="fr-FR" dirty="0" err="1">
                <a:solidFill>
                  <a:srgbClr val="4E3622"/>
                </a:solidFill>
              </a:rPr>
              <a:t>addresses</a:t>
            </a:r>
            <a:r>
              <a:rPr lang="fr-FR" dirty="0">
                <a:solidFill>
                  <a:srgbClr val="4E3622"/>
                </a:solidFill>
              </a:rPr>
              <a:t> </a:t>
            </a:r>
            <a:r>
              <a:rPr lang="fr-FR" dirty="0" err="1">
                <a:solidFill>
                  <a:srgbClr val="4E3622"/>
                </a:solidFill>
              </a:rPr>
              <a:t>injected</a:t>
            </a:r>
            <a:endParaRPr lang="fr-FR" dirty="0">
              <a:solidFill>
                <a:srgbClr val="4E3622"/>
              </a:solidFill>
            </a:endParaRPr>
          </a:p>
          <a:p>
            <a:r>
              <a:rPr lang="fr-FR" dirty="0">
                <a:solidFill>
                  <a:srgbClr val="4E3622"/>
                </a:solidFill>
              </a:rPr>
              <a:t> in non-</a:t>
            </a:r>
            <a:r>
              <a:rPr lang="fr-FR" dirty="0" err="1">
                <a:solidFill>
                  <a:srgbClr val="4E3622"/>
                </a:solidFill>
              </a:rPr>
              <a:t>storing</a:t>
            </a:r>
            <a:r>
              <a:rPr lang="fr-FR" dirty="0">
                <a:solidFill>
                  <a:srgbClr val="4E3622"/>
                </a:solidFill>
              </a:rPr>
              <a:t> mode </a:t>
            </a:r>
            <a:r>
              <a:rPr lang="fr-FR" dirty="0" err="1">
                <a:solidFill>
                  <a:srgbClr val="4E3622"/>
                </a:solidFill>
              </a:rPr>
              <a:t>so</a:t>
            </a:r>
            <a:r>
              <a:rPr lang="fr-FR" dirty="0">
                <a:solidFill>
                  <a:srgbClr val="4E3622"/>
                </a:solidFill>
              </a:rPr>
              <a:t> </a:t>
            </a:r>
            <a:r>
              <a:rPr lang="fr-FR" dirty="0" err="1">
                <a:solidFill>
                  <a:srgbClr val="4E3622"/>
                </a:solidFill>
              </a:rPr>
              <a:t>packet</a:t>
            </a:r>
            <a:r>
              <a:rPr lang="fr-FR" dirty="0">
                <a:solidFill>
                  <a:srgbClr val="4E3622"/>
                </a:solidFill>
              </a:rPr>
              <a:t> </a:t>
            </a:r>
            <a:r>
              <a:rPr lang="fr-FR" dirty="0" err="1">
                <a:solidFill>
                  <a:srgbClr val="4E3622"/>
                </a:solidFill>
              </a:rPr>
              <a:t>flies</a:t>
            </a:r>
            <a:r>
              <a:rPr lang="fr-FR" dirty="0">
                <a:solidFill>
                  <a:srgbClr val="4E3622"/>
                </a:solidFill>
              </a:rPr>
              <a:t> to the Root </a:t>
            </a:r>
            <a:r>
              <a:rPr lang="fr-FR" dirty="0" err="1">
                <a:solidFill>
                  <a:srgbClr val="4E3622"/>
                </a:solidFill>
              </a:rPr>
              <a:t>which</a:t>
            </a:r>
            <a:r>
              <a:rPr lang="fr-FR" dirty="0">
                <a:solidFill>
                  <a:srgbClr val="4E3622"/>
                </a:solidFill>
              </a:rPr>
              <a:t> </a:t>
            </a:r>
            <a:r>
              <a:rPr lang="fr-FR" dirty="0" err="1">
                <a:solidFill>
                  <a:srgbClr val="4E3622"/>
                </a:solidFill>
              </a:rPr>
              <a:t>encapsulated</a:t>
            </a:r>
            <a:endParaRPr lang="fr-FR" dirty="0">
              <a:solidFill>
                <a:srgbClr val="4E3622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0F04CE7-B53F-4E23-929F-A3AD23E4A222}"/>
              </a:ext>
            </a:extLst>
          </p:cNvPr>
          <p:cNvSpPr/>
          <p:nvPr/>
        </p:nvSpPr>
        <p:spPr>
          <a:xfrm>
            <a:off x="9891660" y="5015634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DFDC5CD-D990-4D2C-9F21-3384884C6A72}"/>
              </a:ext>
            </a:extLst>
          </p:cNvPr>
          <p:cNvSpPr/>
          <p:nvPr/>
        </p:nvSpPr>
        <p:spPr>
          <a:xfrm>
            <a:off x="9891660" y="5438944"/>
            <a:ext cx="1743919" cy="3973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56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04E16F6-1475-4469-8B51-BD2ED0FA3EF7}"/>
              </a:ext>
            </a:extLst>
          </p:cNvPr>
          <p:cNvSpPr/>
          <p:nvPr/>
        </p:nvSpPr>
        <p:spPr>
          <a:xfrm>
            <a:off x="9886623" y="5872191"/>
            <a:ext cx="1743919" cy="397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5EF88D0-FFD0-49F3-940A-9766BE8E87D9}"/>
              </a:ext>
            </a:extLst>
          </p:cNvPr>
          <p:cNvCxnSpPr/>
          <p:nvPr/>
        </p:nvCxnSpPr>
        <p:spPr>
          <a:xfrm flipH="1">
            <a:off x="7598341" y="3523262"/>
            <a:ext cx="1249651" cy="224611"/>
          </a:xfrm>
          <a:prstGeom prst="straightConnector1">
            <a:avLst/>
          </a:prstGeom>
          <a:ln w="28575">
            <a:solidFill>
              <a:srgbClr val="2828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89356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4"/>
          <p:cNvGrpSpPr>
            <a:grpSpLocks/>
          </p:cNvGrpSpPr>
          <p:nvPr/>
        </p:nvGrpSpPr>
        <p:grpSpPr bwMode="auto">
          <a:xfrm>
            <a:off x="2452688" y="203200"/>
            <a:ext cx="6569075" cy="5708650"/>
            <a:chOff x="1280346" y="201756"/>
            <a:chExt cx="5972431" cy="5537951"/>
          </a:xfrm>
        </p:grpSpPr>
        <p:sp>
          <p:nvSpPr>
            <p:cNvPr id="8209" name="TextBox 43"/>
            <p:cNvSpPr txBox="1">
              <a:spLocks noChangeArrowheads="1"/>
            </p:cNvSpPr>
            <p:nvPr/>
          </p:nvSpPr>
          <p:spPr bwMode="auto">
            <a:xfrm>
              <a:off x="3192234" y="2639863"/>
              <a:ext cx="451119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51215" name="TextBox 44"/>
            <p:cNvSpPr txBox="1">
              <a:spLocks noChangeArrowheads="1"/>
            </p:cNvSpPr>
            <p:nvPr/>
          </p:nvSpPr>
          <p:spPr bwMode="auto">
            <a:xfrm>
              <a:off x="4455636" y="2639625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51216" name="TextBox 45"/>
            <p:cNvSpPr txBox="1">
              <a:spLocks noChangeArrowheads="1"/>
            </p:cNvSpPr>
            <p:nvPr/>
          </p:nvSpPr>
          <p:spPr bwMode="auto">
            <a:xfrm>
              <a:off x="5808021" y="2614985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51217" name="TextBox 47"/>
            <p:cNvSpPr txBox="1">
              <a:spLocks noChangeArrowheads="1"/>
            </p:cNvSpPr>
            <p:nvPr/>
          </p:nvSpPr>
          <p:spPr bwMode="auto">
            <a:xfrm>
              <a:off x="6640812" y="3472782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25</a:t>
              </a:r>
            </a:p>
          </p:txBody>
        </p:sp>
        <p:sp>
          <p:nvSpPr>
            <p:cNvPr id="51218" name="TextBox 48"/>
            <p:cNvSpPr txBox="1">
              <a:spLocks noChangeArrowheads="1"/>
            </p:cNvSpPr>
            <p:nvPr/>
          </p:nvSpPr>
          <p:spPr bwMode="auto">
            <a:xfrm>
              <a:off x="5399563" y="3472782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24</a:t>
              </a:r>
            </a:p>
          </p:txBody>
        </p:sp>
        <p:sp>
          <p:nvSpPr>
            <p:cNvPr id="51219" name="TextBox 49"/>
            <p:cNvSpPr txBox="1">
              <a:spLocks noChangeArrowheads="1"/>
            </p:cNvSpPr>
            <p:nvPr/>
          </p:nvSpPr>
          <p:spPr bwMode="auto">
            <a:xfrm>
              <a:off x="4050065" y="3472782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23</a:t>
              </a:r>
            </a:p>
          </p:txBody>
        </p:sp>
        <p:sp>
          <p:nvSpPr>
            <p:cNvPr id="8215" name="TextBox 50"/>
            <p:cNvSpPr txBox="1">
              <a:spLocks noChangeArrowheads="1"/>
            </p:cNvSpPr>
            <p:nvPr/>
          </p:nvSpPr>
          <p:spPr bwMode="auto">
            <a:xfrm>
              <a:off x="2566395" y="3468929"/>
              <a:ext cx="461144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</a:p>
          </p:txBody>
        </p:sp>
        <p:sp>
          <p:nvSpPr>
            <p:cNvPr id="51223" name="TextBox 53"/>
            <p:cNvSpPr txBox="1">
              <a:spLocks noChangeArrowheads="1"/>
            </p:cNvSpPr>
            <p:nvPr/>
          </p:nvSpPr>
          <p:spPr bwMode="auto">
            <a:xfrm>
              <a:off x="5946579" y="4412200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35</a:t>
              </a:r>
            </a:p>
          </p:txBody>
        </p:sp>
        <p:sp>
          <p:nvSpPr>
            <p:cNvPr id="51224" name="TextBox 54"/>
            <p:cNvSpPr txBox="1">
              <a:spLocks noChangeArrowheads="1"/>
            </p:cNvSpPr>
            <p:nvPr/>
          </p:nvSpPr>
          <p:spPr bwMode="auto">
            <a:xfrm>
              <a:off x="4960795" y="4416821"/>
              <a:ext cx="458974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34</a:t>
              </a:r>
            </a:p>
          </p:txBody>
        </p:sp>
        <p:sp>
          <p:nvSpPr>
            <p:cNvPr id="51225" name="TextBox 55"/>
            <p:cNvSpPr txBox="1">
              <a:spLocks noChangeArrowheads="1"/>
            </p:cNvSpPr>
            <p:nvPr/>
          </p:nvSpPr>
          <p:spPr bwMode="auto">
            <a:xfrm>
              <a:off x="3966353" y="4416821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33</a:t>
              </a:r>
            </a:p>
          </p:txBody>
        </p:sp>
        <p:pic>
          <p:nvPicPr>
            <p:cNvPr id="8219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0727" y="2349418"/>
              <a:ext cx="516997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0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9014" y="3171665"/>
              <a:ext cx="519861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1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1291" y="2349418"/>
              <a:ext cx="516998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2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379" y="2349418"/>
              <a:ext cx="516998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3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7610" y="1618531"/>
              <a:ext cx="516998" cy="373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4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0357" y="4122091"/>
              <a:ext cx="516997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5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3623" y="4122091"/>
              <a:ext cx="516998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6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9753" y="4122091"/>
              <a:ext cx="516997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7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216" y="4933430"/>
              <a:ext cx="516997" cy="37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8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369" y="4944338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9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7635" y="4944338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0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3765" y="4944338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2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952" y="3189392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33" name="TextBox 114"/>
            <p:cNvSpPr txBox="1">
              <a:spLocks noChangeArrowheads="1"/>
            </p:cNvSpPr>
            <p:nvPr/>
          </p:nvSpPr>
          <p:spPr bwMode="auto">
            <a:xfrm>
              <a:off x="2792670" y="4434354"/>
              <a:ext cx="459713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82" name="TextBox 115"/>
            <p:cNvSpPr txBox="1">
              <a:spLocks noChangeArrowheads="1"/>
            </p:cNvSpPr>
            <p:nvPr/>
          </p:nvSpPr>
          <p:spPr bwMode="auto">
            <a:xfrm>
              <a:off x="1797052" y="4435301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31</a:t>
              </a:r>
            </a:p>
          </p:txBody>
        </p:sp>
        <p:pic>
          <p:nvPicPr>
            <p:cNvPr id="8235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385" y="4141181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6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1516" y="4141181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7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4217" y="4933430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8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0346" y="4933430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27" name="TextBox 112"/>
            <p:cNvSpPr txBox="1">
              <a:spLocks noChangeArrowheads="1"/>
            </p:cNvSpPr>
            <p:nvPr/>
          </p:nvSpPr>
          <p:spPr bwMode="auto">
            <a:xfrm>
              <a:off x="6349263" y="5220717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46</a:t>
              </a:r>
            </a:p>
          </p:txBody>
        </p:sp>
        <p:sp>
          <p:nvSpPr>
            <p:cNvPr id="8240" name="TextBox 113"/>
            <p:cNvSpPr txBox="1">
              <a:spLocks noChangeArrowheads="1"/>
            </p:cNvSpPr>
            <p:nvPr/>
          </p:nvSpPr>
          <p:spPr bwMode="auto">
            <a:xfrm>
              <a:off x="5260222" y="5233420"/>
              <a:ext cx="461144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</a:p>
          </p:txBody>
        </p:sp>
        <p:sp>
          <p:nvSpPr>
            <p:cNvPr id="8241" name="TextBox 114"/>
            <p:cNvSpPr txBox="1">
              <a:spLocks noChangeArrowheads="1"/>
            </p:cNvSpPr>
            <p:nvPr/>
          </p:nvSpPr>
          <p:spPr bwMode="auto">
            <a:xfrm>
              <a:off x="4274920" y="5237512"/>
              <a:ext cx="459712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44</a:t>
              </a:r>
            </a:p>
          </p:txBody>
        </p:sp>
        <p:sp>
          <p:nvSpPr>
            <p:cNvPr id="51230" name="TextBox 115"/>
            <p:cNvSpPr txBox="1">
              <a:spLocks noChangeArrowheads="1"/>
            </p:cNvSpPr>
            <p:nvPr/>
          </p:nvSpPr>
          <p:spPr bwMode="auto">
            <a:xfrm>
              <a:off x="3279336" y="5237657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43</a:t>
              </a:r>
            </a:p>
          </p:txBody>
        </p:sp>
        <p:sp>
          <p:nvSpPr>
            <p:cNvPr id="8243" name="TextBox 114"/>
            <p:cNvSpPr txBox="1">
              <a:spLocks noChangeArrowheads="1"/>
            </p:cNvSpPr>
            <p:nvPr/>
          </p:nvSpPr>
          <p:spPr bwMode="auto">
            <a:xfrm>
              <a:off x="2321502" y="5226603"/>
              <a:ext cx="459712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</a:p>
          </p:txBody>
        </p:sp>
        <p:sp>
          <p:nvSpPr>
            <p:cNvPr id="186" name="TextBox 115"/>
            <p:cNvSpPr txBox="1">
              <a:spLocks noChangeArrowheads="1"/>
            </p:cNvSpPr>
            <p:nvPr/>
          </p:nvSpPr>
          <p:spPr bwMode="auto">
            <a:xfrm>
              <a:off x="1326532" y="5226877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41</a:t>
              </a:r>
            </a:p>
          </p:txBody>
        </p:sp>
        <p:cxnSp>
          <p:nvCxnSpPr>
            <p:cNvPr id="3" name="Straight Connector 2"/>
            <p:cNvCxnSpPr>
              <a:cxnSpLocks noChangeShapeType="1"/>
              <a:endCxn id="8219" idx="0"/>
            </p:cNvCxnSpPr>
            <p:nvPr/>
          </p:nvCxnSpPr>
          <p:spPr bwMode="auto">
            <a:xfrm flipH="1">
              <a:off x="3419337" y="1992812"/>
              <a:ext cx="1036299" cy="35574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Straight Connector 67"/>
            <p:cNvCxnSpPr>
              <a:cxnSpLocks noChangeShapeType="1"/>
              <a:endCxn id="8222" idx="0"/>
            </p:cNvCxnSpPr>
            <p:nvPr/>
          </p:nvCxnSpPr>
          <p:spPr bwMode="auto">
            <a:xfrm>
              <a:off x="4435429" y="1992812"/>
              <a:ext cx="223714" cy="35574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Connector 70"/>
            <p:cNvCxnSpPr>
              <a:cxnSpLocks noChangeShapeType="1"/>
              <a:endCxn id="8221" idx="0"/>
            </p:cNvCxnSpPr>
            <p:nvPr/>
          </p:nvCxnSpPr>
          <p:spPr bwMode="auto">
            <a:xfrm>
              <a:off x="4426769" y="1992812"/>
              <a:ext cx="1522696" cy="35574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</p:cNvCxnSpPr>
            <p:nvPr/>
          </p:nvCxnSpPr>
          <p:spPr bwMode="auto">
            <a:xfrm flipH="1">
              <a:off x="4275222" y="2639625"/>
              <a:ext cx="383921" cy="54979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</p:cNvCxnSpPr>
            <p:nvPr/>
          </p:nvCxnSpPr>
          <p:spPr bwMode="auto">
            <a:xfrm flipH="1">
              <a:off x="5691112" y="2685826"/>
              <a:ext cx="258354" cy="5035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</p:cNvCxnSpPr>
            <p:nvPr/>
          </p:nvCxnSpPr>
          <p:spPr bwMode="auto">
            <a:xfrm>
              <a:off x="5984105" y="2708926"/>
              <a:ext cx="827018" cy="4804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Straight Connector 78"/>
            <p:cNvCxnSpPr>
              <a:cxnSpLocks noChangeShapeType="1"/>
            </p:cNvCxnSpPr>
            <p:nvPr/>
          </p:nvCxnSpPr>
          <p:spPr bwMode="auto">
            <a:xfrm flipH="1">
              <a:off x="3028199" y="2708926"/>
              <a:ext cx="360828" cy="4804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Straight Connector 82"/>
            <p:cNvCxnSpPr>
              <a:cxnSpLocks noChangeShapeType="1"/>
            </p:cNvCxnSpPr>
            <p:nvPr/>
          </p:nvCxnSpPr>
          <p:spPr bwMode="auto">
            <a:xfrm>
              <a:off x="2969023" y="3491262"/>
              <a:ext cx="0" cy="75307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Straight Connector 84"/>
            <p:cNvCxnSpPr>
              <a:cxnSpLocks noChangeShapeType="1"/>
            </p:cNvCxnSpPr>
            <p:nvPr/>
          </p:nvCxnSpPr>
          <p:spPr bwMode="auto">
            <a:xfrm flipH="1">
              <a:off x="1991900" y="3491262"/>
              <a:ext cx="968463" cy="64989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Straight Connector 86"/>
            <p:cNvCxnSpPr>
              <a:cxnSpLocks noChangeShapeType="1"/>
            </p:cNvCxnSpPr>
            <p:nvPr/>
          </p:nvCxnSpPr>
          <p:spPr bwMode="auto">
            <a:xfrm>
              <a:off x="4341614" y="3515902"/>
              <a:ext cx="851555" cy="60677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Straight Connector 88"/>
            <p:cNvCxnSpPr>
              <a:cxnSpLocks noChangeShapeType="1"/>
            </p:cNvCxnSpPr>
            <p:nvPr/>
          </p:nvCxnSpPr>
          <p:spPr bwMode="auto">
            <a:xfrm>
              <a:off x="5618946" y="3542083"/>
              <a:ext cx="515263" cy="59907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Straight Connector 90"/>
            <p:cNvCxnSpPr>
              <a:cxnSpLocks noChangeShapeType="1"/>
            </p:cNvCxnSpPr>
            <p:nvPr/>
          </p:nvCxnSpPr>
          <p:spPr bwMode="auto">
            <a:xfrm>
              <a:off x="6225138" y="4459942"/>
              <a:ext cx="382479" cy="485109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Straight Connector 92"/>
            <p:cNvCxnSpPr>
              <a:cxnSpLocks noChangeShapeType="1"/>
            </p:cNvCxnSpPr>
            <p:nvPr/>
          </p:nvCxnSpPr>
          <p:spPr bwMode="auto">
            <a:xfrm flipH="1">
              <a:off x="5499152" y="4452241"/>
              <a:ext cx="672584" cy="55595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Straight Connector 94"/>
            <p:cNvCxnSpPr>
              <a:cxnSpLocks noChangeShapeType="1"/>
            </p:cNvCxnSpPr>
            <p:nvPr/>
          </p:nvCxnSpPr>
          <p:spPr bwMode="auto">
            <a:xfrm flipH="1">
              <a:off x="4510481" y="4412200"/>
              <a:ext cx="694234" cy="59599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Straight Connector 96"/>
            <p:cNvCxnSpPr>
              <a:cxnSpLocks noChangeShapeType="1"/>
            </p:cNvCxnSpPr>
            <p:nvPr/>
          </p:nvCxnSpPr>
          <p:spPr bwMode="auto">
            <a:xfrm flipH="1">
              <a:off x="3500162" y="4435301"/>
              <a:ext cx="635058" cy="50975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Straight Connector 98"/>
            <p:cNvCxnSpPr>
              <a:cxnSpLocks noChangeShapeType="1"/>
            </p:cNvCxnSpPr>
            <p:nvPr/>
          </p:nvCxnSpPr>
          <p:spPr bwMode="auto">
            <a:xfrm flipH="1">
              <a:off x="2566339" y="4481502"/>
              <a:ext cx="421448" cy="52669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Straight Connector 100"/>
            <p:cNvCxnSpPr>
              <a:cxnSpLocks noChangeShapeType="1"/>
            </p:cNvCxnSpPr>
            <p:nvPr/>
          </p:nvCxnSpPr>
          <p:spPr bwMode="auto">
            <a:xfrm flipH="1">
              <a:off x="1561793" y="4435301"/>
              <a:ext cx="402684" cy="57289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24"/>
            <p:cNvCxnSpPr>
              <a:cxnSpLocks noChangeShapeType="1"/>
            </p:cNvCxnSpPr>
            <p:nvPr/>
          </p:nvCxnSpPr>
          <p:spPr bwMode="auto">
            <a:xfrm flipV="1">
              <a:off x="4455636" y="994872"/>
              <a:ext cx="0" cy="6237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Straight Connector 104"/>
            <p:cNvCxnSpPr>
              <a:cxnSpLocks noChangeShapeType="1"/>
            </p:cNvCxnSpPr>
            <p:nvPr/>
          </p:nvCxnSpPr>
          <p:spPr bwMode="auto">
            <a:xfrm flipH="1">
              <a:off x="2566339" y="994872"/>
              <a:ext cx="46864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64" name="TextBox 198"/>
            <p:cNvSpPr txBox="1">
              <a:spLocks noChangeArrowheads="1"/>
            </p:cNvSpPr>
            <p:nvPr/>
          </p:nvSpPr>
          <p:spPr bwMode="auto">
            <a:xfrm>
              <a:off x="4801670" y="1394688"/>
              <a:ext cx="1237356" cy="298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DAG Root</a:t>
              </a:r>
            </a:p>
          </p:txBody>
        </p:sp>
        <p:pic>
          <p:nvPicPr>
            <p:cNvPr id="8265" name="Picture 107" descr="Device_server_3156_RGB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3765" y="201756"/>
              <a:ext cx="481194" cy="530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4" name="Straight Connector 83"/>
            <p:cNvCxnSpPr>
              <a:cxnSpLocks noChangeShapeType="1"/>
              <a:stCxn id="186" idx="0"/>
            </p:cNvCxnSpPr>
            <p:nvPr/>
          </p:nvCxnSpPr>
          <p:spPr bwMode="auto">
            <a:xfrm flipH="1">
              <a:off x="1531483" y="5226877"/>
              <a:ext cx="25258" cy="51283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Straight Connector 85"/>
            <p:cNvCxnSpPr>
              <a:cxnSpLocks noChangeShapeType="1"/>
            </p:cNvCxnSpPr>
            <p:nvPr/>
          </p:nvCxnSpPr>
          <p:spPr bwMode="auto">
            <a:xfrm>
              <a:off x="2424894" y="5229957"/>
              <a:ext cx="0" cy="4188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Straight Connector 87"/>
            <p:cNvCxnSpPr>
              <a:cxnSpLocks noChangeShapeType="1"/>
            </p:cNvCxnSpPr>
            <p:nvPr/>
          </p:nvCxnSpPr>
          <p:spPr bwMode="auto">
            <a:xfrm flipH="1">
              <a:off x="3250469" y="5229957"/>
              <a:ext cx="109692" cy="42196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69" name="TextBox 198"/>
            <p:cNvSpPr txBox="1">
              <a:spLocks noChangeArrowheads="1"/>
            </p:cNvSpPr>
            <p:nvPr/>
          </p:nvSpPr>
          <p:spPr bwMode="auto">
            <a:xfrm>
              <a:off x="3715677" y="211103"/>
              <a:ext cx="12373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Application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Server D</a:t>
              </a:r>
            </a:p>
          </p:txBody>
        </p:sp>
      </p:grpSp>
      <p:cxnSp>
        <p:nvCxnSpPr>
          <p:cNvPr id="92" name="Straight Connector 91"/>
          <p:cNvCxnSpPr>
            <a:cxnSpLocks noChangeShapeType="1"/>
            <a:stCxn id="8232" idx="2"/>
            <a:endCxn id="8226" idx="0"/>
          </p:cNvCxnSpPr>
          <p:nvPr/>
        </p:nvCxnSpPr>
        <p:spPr bwMode="auto">
          <a:xfrm flipH="1">
            <a:off x="5640388" y="3665538"/>
            <a:ext cx="87313" cy="5778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196" name="Picture 1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26" y="4264025"/>
            <a:ext cx="568325" cy="3825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TextBox 112"/>
          <p:cNvSpPr txBox="1">
            <a:spLocks noChangeArrowheads="1"/>
          </p:cNvSpPr>
          <p:nvPr/>
        </p:nvSpPr>
        <p:spPr bwMode="auto">
          <a:xfrm>
            <a:off x="2451100" y="6369051"/>
            <a:ext cx="5064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51</a:t>
            </a:r>
          </a:p>
        </p:txBody>
      </p:sp>
      <p:sp>
        <p:nvSpPr>
          <p:cNvPr id="106" name="TextBox 112"/>
          <p:cNvSpPr txBox="1">
            <a:spLocks noChangeArrowheads="1"/>
          </p:cNvSpPr>
          <p:nvPr/>
        </p:nvSpPr>
        <p:spPr bwMode="auto">
          <a:xfrm>
            <a:off x="3457575" y="6294439"/>
            <a:ext cx="50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52</a:t>
            </a:r>
          </a:p>
        </p:txBody>
      </p:sp>
      <p:sp>
        <p:nvSpPr>
          <p:cNvPr id="107" name="TextBox 112"/>
          <p:cNvSpPr txBox="1">
            <a:spLocks noChangeArrowheads="1"/>
          </p:cNvSpPr>
          <p:nvPr/>
        </p:nvSpPr>
        <p:spPr bwMode="auto">
          <a:xfrm>
            <a:off x="4367212" y="6334126"/>
            <a:ext cx="508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53</a:t>
            </a:r>
          </a:p>
        </p:txBody>
      </p:sp>
      <p:sp>
        <p:nvSpPr>
          <p:cNvPr id="181" name="TextBox 112"/>
          <p:cNvSpPr txBox="1">
            <a:spLocks noChangeArrowheads="1"/>
          </p:cNvSpPr>
          <p:nvPr/>
        </p:nvSpPr>
        <p:spPr bwMode="auto">
          <a:xfrm>
            <a:off x="6794501" y="6325802"/>
            <a:ext cx="508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55</a:t>
            </a:r>
          </a:p>
        </p:txBody>
      </p:sp>
      <p:cxnSp>
        <p:nvCxnSpPr>
          <p:cNvPr id="183" name="Straight Connector 182"/>
          <p:cNvCxnSpPr>
            <a:cxnSpLocks noChangeShapeType="1"/>
          </p:cNvCxnSpPr>
          <p:nvPr/>
        </p:nvCxnSpPr>
        <p:spPr bwMode="auto">
          <a:xfrm>
            <a:off x="7012018" y="5463051"/>
            <a:ext cx="0" cy="5207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206" name="Picture 1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6" y="3235325"/>
            <a:ext cx="573087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Connector 80"/>
          <p:cNvCxnSpPr>
            <a:cxnSpLocks noChangeShapeType="1"/>
          </p:cNvCxnSpPr>
          <p:nvPr/>
        </p:nvCxnSpPr>
        <p:spPr bwMode="auto">
          <a:xfrm>
            <a:off x="8191500" y="5394325"/>
            <a:ext cx="0" cy="5207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112"/>
          <p:cNvSpPr txBox="1">
            <a:spLocks noChangeArrowheads="1"/>
          </p:cNvSpPr>
          <p:nvPr/>
        </p:nvSpPr>
        <p:spPr bwMode="auto">
          <a:xfrm>
            <a:off x="8056562" y="6337301"/>
            <a:ext cx="508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56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909" y="5814475"/>
            <a:ext cx="511686" cy="35645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838" y="5847347"/>
            <a:ext cx="511686" cy="359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777" y="5943600"/>
            <a:ext cx="511686" cy="35645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64" y="5813907"/>
            <a:ext cx="511686" cy="35645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402" y="5846592"/>
            <a:ext cx="511686" cy="35645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28" y="3159078"/>
            <a:ext cx="511686" cy="3564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970935" y="4050001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9970935" y="4473311"/>
            <a:ext cx="1743919" cy="3973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56</a:t>
            </a:r>
          </a:p>
        </p:txBody>
      </p:sp>
      <p:sp>
        <p:nvSpPr>
          <p:cNvPr id="6" name="Bent-Up Arrow 5"/>
          <p:cNvSpPr/>
          <p:nvPr/>
        </p:nvSpPr>
        <p:spPr>
          <a:xfrm rot="10800000">
            <a:off x="5779943" y="759330"/>
            <a:ext cx="2111520" cy="731520"/>
          </a:xfrm>
          <a:prstGeom prst="bentUp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8270838">
            <a:off x="6661398" y="1878555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Down Arrow 95"/>
          <p:cNvSpPr/>
          <p:nvPr/>
        </p:nvSpPr>
        <p:spPr>
          <a:xfrm rot="1884446">
            <a:off x="6847132" y="2587804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Down Arrow 97"/>
          <p:cNvSpPr/>
          <p:nvPr/>
        </p:nvSpPr>
        <p:spPr>
          <a:xfrm rot="18996366">
            <a:off x="7081744" y="3593688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Down Arrow 99"/>
          <p:cNvSpPr/>
          <p:nvPr/>
        </p:nvSpPr>
        <p:spPr>
          <a:xfrm rot="18996366">
            <a:off x="8039636" y="4628951"/>
            <a:ext cx="343985" cy="509491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Down Arrow 101"/>
          <p:cNvSpPr/>
          <p:nvPr/>
        </p:nvSpPr>
        <p:spPr>
          <a:xfrm>
            <a:off x="8364094" y="5523999"/>
            <a:ext cx="343985" cy="342437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9965898" y="4906558"/>
            <a:ext cx="1743919" cy="397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124879" y="281645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Internet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8124879" y="704955"/>
            <a:ext cx="1743919" cy="3973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56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8119842" y="1145164"/>
            <a:ext cx="1743919" cy="397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9964781" y="1455951"/>
            <a:ext cx="1743919" cy="397397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Root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9964781" y="1879261"/>
            <a:ext cx="1743919" cy="397397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46</a:t>
            </a:r>
          </a:p>
        </p:txBody>
      </p:sp>
      <p:sp>
        <p:nvSpPr>
          <p:cNvPr id="119" name="Rectangle 107"/>
          <p:cNvSpPr txBox="1">
            <a:spLocks noChangeArrowheads="1"/>
          </p:cNvSpPr>
          <p:nvPr/>
        </p:nvSpPr>
        <p:spPr>
          <a:xfrm>
            <a:off x="561022" y="876354"/>
            <a:ext cx="10969943" cy="1053419"/>
          </a:xfrm>
          <a:prstGeom prst="rect">
            <a:avLst/>
          </a:prstGeom>
          <a:noFill/>
          <a:ln/>
        </p:spPr>
        <p:txBody>
          <a:bodyPr vert="horz" lIns="82296" tIns="45720" rIns="82296" bIns="10800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40000">
                      <a:srgbClr val="85F7FD"/>
                    </a:gs>
                    <a:gs pos="13000">
                      <a:srgbClr val="01BBBB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Non-</a:t>
            </a:r>
            <a:r>
              <a:rPr lang="fr-FR" dirty="0" err="1">
                <a:solidFill>
                  <a:schemeClr val="tx1"/>
                </a:solidFill>
              </a:rPr>
              <a:t>Storing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Mode </a:t>
            </a:r>
          </a:p>
          <a:p>
            <a:r>
              <a:rPr lang="fr-FR" dirty="0">
                <a:solidFill>
                  <a:schemeClr val="tx1"/>
                </a:solidFill>
              </a:rPr>
              <a:t>To RUL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972800" y="2320417"/>
            <a:ext cx="1743919" cy="39739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RPI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465D87A-ED9E-48E7-888C-F31498E2CD23}"/>
              </a:ext>
            </a:extLst>
          </p:cNvPr>
          <p:cNvSpPr/>
          <p:nvPr/>
        </p:nvSpPr>
        <p:spPr>
          <a:xfrm>
            <a:off x="481306" y="5196018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51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6A6D311-1321-4F55-8BB4-6C9D184A32F9}"/>
              </a:ext>
            </a:extLst>
          </p:cNvPr>
          <p:cNvSpPr/>
          <p:nvPr/>
        </p:nvSpPr>
        <p:spPr>
          <a:xfrm>
            <a:off x="481306" y="5619328"/>
            <a:ext cx="1743919" cy="3973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56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B329011-3088-46F1-9AD2-94A433A8ACF2}"/>
              </a:ext>
            </a:extLst>
          </p:cNvPr>
          <p:cNvSpPr/>
          <p:nvPr/>
        </p:nvSpPr>
        <p:spPr>
          <a:xfrm>
            <a:off x="476269" y="6059537"/>
            <a:ext cx="1743919" cy="397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5419AE6E-B174-4443-AA42-B99FE9BD432C}"/>
              </a:ext>
            </a:extLst>
          </p:cNvPr>
          <p:cNvSpPr/>
          <p:nvPr/>
        </p:nvSpPr>
        <p:spPr>
          <a:xfrm rot="19635681">
            <a:off x="6154355" y="1789803"/>
            <a:ext cx="297292" cy="807275"/>
          </a:xfrm>
          <a:prstGeom prst="flowChartMagneticDisk">
            <a:avLst/>
          </a:prstGeom>
          <a:solidFill>
            <a:schemeClr val="bg1">
              <a:lumMod val="50000"/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Flowchart: Magnetic Disk 127">
            <a:extLst>
              <a:ext uri="{FF2B5EF4-FFF2-40B4-BE49-F238E27FC236}">
                <a16:creationId xmlns:a16="http://schemas.microsoft.com/office/drawing/2014/main" id="{9239F4DC-FB1F-415E-960C-9FC287514788}"/>
              </a:ext>
            </a:extLst>
          </p:cNvPr>
          <p:cNvSpPr/>
          <p:nvPr/>
        </p:nvSpPr>
        <p:spPr>
          <a:xfrm rot="19635681">
            <a:off x="6487263" y="2316201"/>
            <a:ext cx="297292" cy="807275"/>
          </a:xfrm>
          <a:prstGeom prst="flowChartMagneticDisk">
            <a:avLst/>
          </a:prstGeom>
          <a:solidFill>
            <a:schemeClr val="bg2"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Flowchart: Magnetic Disk 128">
            <a:extLst>
              <a:ext uri="{FF2B5EF4-FFF2-40B4-BE49-F238E27FC236}">
                <a16:creationId xmlns:a16="http://schemas.microsoft.com/office/drawing/2014/main" id="{D911FC8B-254F-4B63-8280-78C301F1A51B}"/>
              </a:ext>
            </a:extLst>
          </p:cNvPr>
          <p:cNvSpPr/>
          <p:nvPr/>
        </p:nvSpPr>
        <p:spPr>
          <a:xfrm rot="19635681">
            <a:off x="7566683" y="3891091"/>
            <a:ext cx="297292" cy="807275"/>
          </a:xfrm>
          <a:prstGeom prst="flowChartMagneticDisk">
            <a:avLst/>
          </a:prstGeom>
          <a:solidFill>
            <a:srgbClr val="4E3622">
              <a:alpha val="68000"/>
            </a:srgb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02F769F4-5196-414E-ABF4-B00D5B3D29B8}"/>
              </a:ext>
            </a:extLst>
          </p:cNvPr>
          <p:cNvSpPr/>
          <p:nvPr/>
        </p:nvSpPr>
        <p:spPr>
          <a:xfrm rot="19635681">
            <a:off x="7916195" y="4457862"/>
            <a:ext cx="297292" cy="807275"/>
          </a:xfrm>
          <a:prstGeom prst="flowChartMagneticDisk">
            <a:avLst/>
          </a:prstGeom>
          <a:solidFill>
            <a:srgbClr val="4E3622">
              <a:alpha val="68000"/>
            </a:srgb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Flowchart: Magnetic Disk 130">
            <a:extLst>
              <a:ext uri="{FF2B5EF4-FFF2-40B4-BE49-F238E27FC236}">
                <a16:creationId xmlns:a16="http://schemas.microsoft.com/office/drawing/2014/main" id="{1FFA7DF9-406D-40E4-8DAC-8714CA6C1578}"/>
              </a:ext>
            </a:extLst>
          </p:cNvPr>
          <p:cNvSpPr/>
          <p:nvPr/>
        </p:nvSpPr>
        <p:spPr>
          <a:xfrm rot="19635681">
            <a:off x="6261161" y="1911862"/>
            <a:ext cx="297292" cy="807275"/>
          </a:xfrm>
          <a:prstGeom prst="flowChartMagneticDisk">
            <a:avLst/>
          </a:prstGeom>
          <a:solidFill>
            <a:srgbClr val="4E3622">
              <a:alpha val="68000"/>
            </a:srgb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Flowchart: Magnetic Disk 131">
            <a:extLst>
              <a:ext uri="{FF2B5EF4-FFF2-40B4-BE49-F238E27FC236}">
                <a16:creationId xmlns:a16="http://schemas.microsoft.com/office/drawing/2014/main" id="{FE465123-1A2E-46CF-841B-434F7291463D}"/>
              </a:ext>
            </a:extLst>
          </p:cNvPr>
          <p:cNvSpPr/>
          <p:nvPr/>
        </p:nvSpPr>
        <p:spPr>
          <a:xfrm rot="19635681">
            <a:off x="6639663" y="2468601"/>
            <a:ext cx="297292" cy="807275"/>
          </a:xfrm>
          <a:prstGeom prst="flowChartMagneticDisk">
            <a:avLst/>
          </a:prstGeom>
          <a:solidFill>
            <a:srgbClr val="4E3622">
              <a:alpha val="68000"/>
            </a:srgb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Flowchart: Magnetic Disk 132">
            <a:extLst>
              <a:ext uri="{FF2B5EF4-FFF2-40B4-BE49-F238E27FC236}">
                <a16:creationId xmlns:a16="http://schemas.microsoft.com/office/drawing/2014/main" id="{EB8AF738-5A35-42BD-A157-312E496815AD}"/>
              </a:ext>
            </a:extLst>
          </p:cNvPr>
          <p:cNvSpPr/>
          <p:nvPr/>
        </p:nvSpPr>
        <p:spPr>
          <a:xfrm rot="19635681">
            <a:off x="6840803" y="2809133"/>
            <a:ext cx="297292" cy="807275"/>
          </a:xfrm>
          <a:prstGeom prst="flowChartMagneticDisk">
            <a:avLst/>
          </a:prstGeom>
          <a:solidFill>
            <a:schemeClr val="bg1">
              <a:lumMod val="50000"/>
              <a:alpha val="8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Flowchart: Magnetic Disk 133">
            <a:extLst>
              <a:ext uri="{FF2B5EF4-FFF2-40B4-BE49-F238E27FC236}">
                <a16:creationId xmlns:a16="http://schemas.microsoft.com/office/drawing/2014/main" id="{CE8DA97B-E10D-4275-9185-DEF5E0A354DF}"/>
              </a:ext>
            </a:extLst>
          </p:cNvPr>
          <p:cNvSpPr/>
          <p:nvPr/>
        </p:nvSpPr>
        <p:spPr>
          <a:xfrm rot="19644332">
            <a:off x="7177437" y="3314802"/>
            <a:ext cx="297292" cy="807275"/>
          </a:xfrm>
          <a:prstGeom prst="flowChartMagneticDisk">
            <a:avLst/>
          </a:prstGeom>
          <a:solidFill>
            <a:srgbClr val="4E3622">
              <a:alpha val="68000"/>
            </a:srgb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6F34651-3368-4872-9DEA-DD681081E5A9}"/>
              </a:ext>
            </a:extLst>
          </p:cNvPr>
          <p:cNvSpPr/>
          <p:nvPr/>
        </p:nvSpPr>
        <p:spPr>
          <a:xfrm>
            <a:off x="10132522" y="78485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Root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0409BDA-3F9E-4884-809B-016999D2A385}"/>
              </a:ext>
            </a:extLst>
          </p:cNvPr>
          <p:cNvSpPr/>
          <p:nvPr/>
        </p:nvSpPr>
        <p:spPr>
          <a:xfrm>
            <a:off x="10132522" y="501795"/>
            <a:ext cx="1743919" cy="3973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56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E6EA91C-9FC3-4A19-82F4-08973DA8D9C6}"/>
              </a:ext>
            </a:extLst>
          </p:cNvPr>
          <p:cNvSpPr/>
          <p:nvPr/>
        </p:nvSpPr>
        <p:spPr>
          <a:xfrm>
            <a:off x="10127485" y="942004"/>
            <a:ext cx="1743919" cy="397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</a:t>
            </a:r>
          </a:p>
        </p:txBody>
      </p:sp>
      <p:sp>
        <p:nvSpPr>
          <p:cNvPr id="138" name="Down Arrow 134">
            <a:extLst>
              <a:ext uri="{FF2B5EF4-FFF2-40B4-BE49-F238E27FC236}">
                <a16:creationId xmlns:a16="http://schemas.microsoft.com/office/drawing/2014/main" id="{E47F2560-5306-41E4-8F16-37F91C502EFB}"/>
              </a:ext>
            </a:extLst>
          </p:cNvPr>
          <p:cNvSpPr/>
          <p:nvPr/>
        </p:nvSpPr>
        <p:spPr>
          <a:xfrm rot="12951929">
            <a:off x="2517609" y="4351305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Down Arrow 135">
            <a:extLst>
              <a:ext uri="{FF2B5EF4-FFF2-40B4-BE49-F238E27FC236}">
                <a16:creationId xmlns:a16="http://schemas.microsoft.com/office/drawing/2014/main" id="{6B3031A7-5942-4E69-88E2-539E494D8E0C}"/>
              </a:ext>
            </a:extLst>
          </p:cNvPr>
          <p:cNvSpPr/>
          <p:nvPr/>
        </p:nvSpPr>
        <p:spPr>
          <a:xfrm rot="14076747">
            <a:off x="3423424" y="3434244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Down Arrow 136">
            <a:extLst>
              <a:ext uri="{FF2B5EF4-FFF2-40B4-BE49-F238E27FC236}">
                <a16:creationId xmlns:a16="http://schemas.microsoft.com/office/drawing/2014/main" id="{4E4E0E61-98CC-4703-A40E-A04BFDC91A16}"/>
              </a:ext>
            </a:extLst>
          </p:cNvPr>
          <p:cNvSpPr/>
          <p:nvPr/>
        </p:nvSpPr>
        <p:spPr>
          <a:xfrm rot="13254501">
            <a:off x="4078749" y="2605274"/>
            <a:ext cx="392748" cy="625434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Down Arrow 137">
            <a:extLst>
              <a:ext uri="{FF2B5EF4-FFF2-40B4-BE49-F238E27FC236}">
                <a16:creationId xmlns:a16="http://schemas.microsoft.com/office/drawing/2014/main" id="{212F67F4-4A0A-4679-9B86-FC1B0889278F}"/>
              </a:ext>
            </a:extLst>
          </p:cNvPr>
          <p:cNvSpPr/>
          <p:nvPr/>
        </p:nvSpPr>
        <p:spPr>
          <a:xfrm rot="15103441">
            <a:off x="5038645" y="1677276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Down Arrow 138">
            <a:extLst>
              <a:ext uri="{FF2B5EF4-FFF2-40B4-BE49-F238E27FC236}">
                <a16:creationId xmlns:a16="http://schemas.microsoft.com/office/drawing/2014/main" id="{64BC3452-93F1-44F9-94DA-F296C747B17C}"/>
              </a:ext>
            </a:extLst>
          </p:cNvPr>
          <p:cNvSpPr/>
          <p:nvPr/>
        </p:nvSpPr>
        <p:spPr>
          <a:xfrm rot="10989191">
            <a:off x="2304543" y="5445130"/>
            <a:ext cx="343985" cy="342437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5853803-4201-4F08-92D4-A5C1445FC6EE}"/>
              </a:ext>
            </a:extLst>
          </p:cNvPr>
          <p:cNvSpPr txBox="1"/>
          <p:nvPr/>
        </p:nvSpPr>
        <p:spPr>
          <a:xfrm>
            <a:off x="546193" y="2171491"/>
            <a:ext cx="262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4E3622"/>
                </a:solidFill>
              </a:rPr>
              <a:t>RUL </a:t>
            </a:r>
            <a:r>
              <a:rPr lang="fr-FR" dirty="0" err="1">
                <a:solidFill>
                  <a:srgbClr val="4E3622"/>
                </a:solidFill>
              </a:rPr>
              <a:t>addresses</a:t>
            </a:r>
            <a:r>
              <a:rPr lang="fr-FR" dirty="0">
                <a:solidFill>
                  <a:srgbClr val="4E3622"/>
                </a:solidFill>
              </a:rPr>
              <a:t> </a:t>
            </a:r>
            <a:r>
              <a:rPr lang="fr-FR" dirty="0" err="1">
                <a:solidFill>
                  <a:srgbClr val="4E3622"/>
                </a:solidFill>
              </a:rPr>
              <a:t>injected</a:t>
            </a:r>
            <a:endParaRPr lang="fr-FR" dirty="0">
              <a:solidFill>
                <a:srgbClr val="4E3622"/>
              </a:solidFill>
            </a:endParaRPr>
          </a:p>
          <a:p>
            <a:r>
              <a:rPr lang="fr-FR" dirty="0">
                <a:solidFill>
                  <a:srgbClr val="4E3622"/>
                </a:solidFill>
              </a:rPr>
              <a:t> in non-</a:t>
            </a:r>
            <a:r>
              <a:rPr lang="fr-FR" dirty="0" err="1">
                <a:solidFill>
                  <a:srgbClr val="4E3622"/>
                </a:solidFill>
              </a:rPr>
              <a:t>storing</a:t>
            </a:r>
            <a:r>
              <a:rPr lang="fr-FR" dirty="0">
                <a:solidFill>
                  <a:srgbClr val="4E3622"/>
                </a:solidFill>
              </a:rPr>
              <a:t> mode </a:t>
            </a:r>
            <a:r>
              <a:rPr lang="fr-FR" dirty="0" err="1">
                <a:solidFill>
                  <a:srgbClr val="4E3622"/>
                </a:solidFill>
              </a:rPr>
              <a:t>so</a:t>
            </a:r>
            <a:r>
              <a:rPr lang="fr-FR" dirty="0">
                <a:solidFill>
                  <a:srgbClr val="4E3622"/>
                </a:solidFill>
              </a:rPr>
              <a:t> </a:t>
            </a:r>
            <a:r>
              <a:rPr lang="fr-FR" dirty="0" err="1">
                <a:solidFill>
                  <a:srgbClr val="4E3622"/>
                </a:solidFill>
              </a:rPr>
              <a:t>packet</a:t>
            </a:r>
            <a:r>
              <a:rPr lang="fr-FR" dirty="0">
                <a:solidFill>
                  <a:srgbClr val="4E3622"/>
                </a:solidFill>
              </a:rPr>
              <a:t> </a:t>
            </a:r>
            <a:r>
              <a:rPr lang="fr-FR" dirty="0" err="1">
                <a:solidFill>
                  <a:srgbClr val="4E3622"/>
                </a:solidFill>
              </a:rPr>
              <a:t>flies</a:t>
            </a:r>
            <a:r>
              <a:rPr lang="fr-FR" dirty="0">
                <a:solidFill>
                  <a:srgbClr val="4E3622"/>
                </a:solidFill>
              </a:rPr>
              <a:t> to the Root </a:t>
            </a:r>
            <a:r>
              <a:rPr lang="fr-FR" dirty="0" err="1">
                <a:solidFill>
                  <a:srgbClr val="4E3622"/>
                </a:solidFill>
              </a:rPr>
              <a:t>which</a:t>
            </a:r>
            <a:r>
              <a:rPr lang="fr-FR" dirty="0">
                <a:solidFill>
                  <a:srgbClr val="4E3622"/>
                </a:solidFill>
              </a:rPr>
              <a:t> </a:t>
            </a:r>
            <a:r>
              <a:rPr lang="fr-FR" dirty="0" err="1">
                <a:solidFill>
                  <a:srgbClr val="4E3622"/>
                </a:solidFill>
              </a:rPr>
              <a:t>encapsulated</a:t>
            </a:r>
            <a:endParaRPr lang="fr-FR" dirty="0">
              <a:solidFill>
                <a:srgbClr val="4E3622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0F04CE7-B53F-4E23-929F-A3AD23E4A222}"/>
              </a:ext>
            </a:extLst>
          </p:cNvPr>
          <p:cNvSpPr/>
          <p:nvPr/>
        </p:nvSpPr>
        <p:spPr>
          <a:xfrm>
            <a:off x="8818017" y="5426596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DFDC5CD-D990-4D2C-9F21-3384884C6A72}"/>
              </a:ext>
            </a:extLst>
          </p:cNvPr>
          <p:cNvSpPr/>
          <p:nvPr/>
        </p:nvSpPr>
        <p:spPr>
          <a:xfrm>
            <a:off x="8818017" y="5849906"/>
            <a:ext cx="1743919" cy="3973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56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04E16F6-1475-4469-8B51-BD2ED0FA3EF7}"/>
              </a:ext>
            </a:extLst>
          </p:cNvPr>
          <p:cNvSpPr/>
          <p:nvPr/>
        </p:nvSpPr>
        <p:spPr>
          <a:xfrm>
            <a:off x="8812980" y="6283153"/>
            <a:ext cx="1743919" cy="397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FB70DA-69C5-4517-9FFA-F97DC88449E9}"/>
              </a:ext>
            </a:extLst>
          </p:cNvPr>
          <p:cNvSpPr/>
          <p:nvPr/>
        </p:nvSpPr>
        <p:spPr>
          <a:xfrm>
            <a:off x="9975569" y="2762846"/>
            <a:ext cx="1743919" cy="397397"/>
          </a:xfrm>
          <a:prstGeom prst="rect">
            <a:avLst/>
          </a:prstGeom>
          <a:solidFill>
            <a:srgbClr val="56565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Via: 13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EF0ABCE-3DD4-4DDC-8B72-EDB3A9199AE3}"/>
              </a:ext>
            </a:extLst>
          </p:cNvPr>
          <p:cNvSpPr/>
          <p:nvPr/>
        </p:nvSpPr>
        <p:spPr>
          <a:xfrm>
            <a:off x="9975569" y="3186156"/>
            <a:ext cx="1743919" cy="397397"/>
          </a:xfrm>
          <a:prstGeom prst="rect">
            <a:avLst/>
          </a:prstGeom>
          <a:solidFill>
            <a:srgbClr val="56565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Via: 24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0C5EECC-0BDD-4066-A1AD-9D7131528719}"/>
              </a:ext>
            </a:extLst>
          </p:cNvPr>
          <p:cNvSpPr/>
          <p:nvPr/>
        </p:nvSpPr>
        <p:spPr>
          <a:xfrm>
            <a:off x="9975569" y="3614676"/>
            <a:ext cx="1743919" cy="397397"/>
          </a:xfrm>
          <a:prstGeom prst="rect">
            <a:avLst/>
          </a:prstGeom>
          <a:solidFill>
            <a:srgbClr val="56565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Via: 35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CDADCB-B810-4EF4-915E-146C083DB258}"/>
              </a:ext>
            </a:extLst>
          </p:cNvPr>
          <p:cNvCxnSpPr/>
          <p:nvPr/>
        </p:nvCxnSpPr>
        <p:spPr>
          <a:xfrm flipH="1">
            <a:off x="8500524" y="4691666"/>
            <a:ext cx="1249651" cy="224611"/>
          </a:xfrm>
          <a:prstGeom prst="straightConnector1">
            <a:avLst/>
          </a:prstGeom>
          <a:ln w="28575">
            <a:solidFill>
              <a:srgbClr val="2828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616262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4"/>
          <p:cNvGrpSpPr>
            <a:grpSpLocks/>
          </p:cNvGrpSpPr>
          <p:nvPr/>
        </p:nvGrpSpPr>
        <p:grpSpPr bwMode="auto">
          <a:xfrm>
            <a:off x="2452688" y="203200"/>
            <a:ext cx="6569075" cy="5708650"/>
            <a:chOff x="1280346" y="201756"/>
            <a:chExt cx="5972431" cy="5537951"/>
          </a:xfrm>
        </p:grpSpPr>
        <p:sp>
          <p:nvSpPr>
            <p:cNvPr id="8209" name="TextBox 43"/>
            <p:cNvSpPr txBox="1">
              <a:spLocks noChangeArrowheads="1"/>
            </p:cNvSpPr>
            <p:nvPr/>
          </p:nvSpPr>
          <p:spPr bwMode="auto">
            <a:xfrm>
              <a:off x="3192234" y="2639863"/>
              <a:ext cx="451119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51215" name="TextBox 44"/>
            <p:cNvSpPr txBox="1">
              <a:spLocks noChangeArrowheads="1"/>
            </p:cNvSpPr>
            <p:nvPr/>
          </p:nvSpPr>
          <p:spPr bwMode="auto">
            <a:xfrm>
              <a:off x="4455636" y="2639625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51216" name="TextBox 45"/>
            <p:cNvSpPr txBox="1">
              <a:spLocks noChangeArrowheads="1"/>
            </p:cNvSpPr>
            <p:nvPr/>
          </p:nvSpPr>
          <p:spPr bwMode="auto">
            <a:xfrm>
              <a:off x="5808021" y="2614985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51217" name="TextBox 47"/>
            <p:cNvSpPr txBox="1">
              <a:spLocks noChangeArrowheads="1"/>
            </p:cNvSpPr>
            <p:nvPr/>
          </p:nvSpPr>
          <p:spPr bwMode="auto">
            <a:xfrm>
              <a:off x="6640812" y="3472782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25</a:t>
              </a:r>
            </a:p>
          </p:txBody>
        </p:sp>
        <p:sp>
          <p:nvSpPr>
            <p:cNvPr id="51218" name="TextBox 48"/>
            <p:cNvSpPr txBox="1">
              <a:spLocks noChangeArrowheads="1"/>
            </p:cNvSpPr>
            <p:nvPr/>
          </p:nvSpPr>
          <p:spPr bwMode="auto">
            <a:xfrm>
              <a:off x="5399563" y="3472782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24</a:t>
              </a:r>
            </a:p>
          </p:txBody>
        </p:sp>
        <p:sp>
          <p:nvSpPr>
            <p:cNvPr id="51219" name="TextBox 49"/>
            <p:cNvSpPr txBox="1">
              <a:spLocks noChangeArrowheads="1"/>
            </p:cNvSpPr>
            <p:nvPr/>
          </p:nvSpPr>
          <p:spPr bwMode="auto">
            <a:xfrm>
              <a:off x="4050065" y="3472782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23</a:t>
              </a:r>
            </a:p>
          </p:txBody>
        </p:sp>
        <p:sp>
          <p:nvSpPr>
            <p:cNvPr id="8215" name="TextBox 50"/>
            <p:cNvSpPr txBox="1">
              <a:spLocks noChangeArrowheads="1"/>
            </p:cNvSpPr>
            <p:nvPr/>
          </p:nvSpPr>
          <p:spPr bwMode="auto">
            <a:xfrm>
              <a:off x="2566395" y="3468929"/>
              <a:ext cx="461144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</a:p>
          </p:txBody>
        </p:sp>
        <p:sp>
          <p:nvSpPr>
            <p:cNvPr id="51223" name="TextBox 53"/>
            <p:cNvSpPr txBox="1">
              <a:spLocks noChangeArrowheads="1"/>
            </p:cNvSpPr>
            <p:nvPr/>
          </p:nvSpPr>
          <p:spPr bwMode="auto">
            <a:xfrm>
              <a:off x="5946579" y="4412200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35</a:t>
              </a:r>
            </a:p>
          </p:txBody>
        </p:sp>
        <p:sp>
          <p:nvSpPr>
            <p:cNvPr id="51224" name="TextBox 54"/>
            <p:cNvSpPr txBox="1">
              <a:spLocks noChangeArrowheads="1"/>
            </p:cNvSpPr>
            <p:nvPr/>
          </p:nvSpPr>
          <p:spPr bwMode="auto">
            <a:xfrm>
              <a:off x="4960795" y="4416821"/>
              <a:ext cx="458974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34</a:t>
              </a:r>
            </a:p>
          </p:txBody>
        </p:sp>
        <p:sp>
          <p:nvSpPr>
            <p:cNvPr id="51225" name="TextBox 55"/>
            <p:cNvSpPr txBox="1">
              <a:spLocks noChangeArrowheads="1"/>
            </p:cNvSpPr>
            <p:nvPr/>
          </p:nvSpPr>
          <p:spPr bwMode="auto">
            <a:xfrm>
              <a:off x="3966353" y="4416821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33</a:t>
              </a:r>
            </a:p>
          </p:txBody>
        </p:sp>
        <p:pic>
          <p:nvPicPr>
            <p:cNvPr id="8219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0727" y="2349418"/>
              <a:ext cx="516997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0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9014" y="3171665"/>
              <a:ext cx="519861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1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1291" y="2349418"/>
              <a:ext cx="516998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2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379" y="2349418"/>
              <a:ext cx="516998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3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7610" y="1618531"/>
              <a:ext cx="516998" cy="373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4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0357" y="4122091"/>
              <a:ext cx="516997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5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3623" y="4122091"/>
              <a:ext cx="516998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6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9753" y="4122091"/>
              <a:ext cx="516997" cy="37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7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216" y="4933430"/>
              <a:ext cx="516997" cy="37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8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369" y="4944338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9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7635" y="4944338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0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3765" y="4944338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2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952" y="3189392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33" name="TextBox 114"/>
            <p:cNvSpPr txBox="1">
              <a:spLocks noChangeArrowheads="1"/>
            </p:cNvSpPr>
            <p:nvPr/>
          </p:nvSpPr>
          <p:spPr bwMode="auto">
            <a:xfrm>
              <a:off x="2792670" y="4434354"/>
              <a:ext cx="459713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82" name="TextBox 115"/>
            <p:cNvSpPr txBox="1">
              <a:spLocks noChangeArrowheads="1"/>
            </p:cNvSpPr>
            <p:nvPr/>
          </p:nvSpPr>
          <p:spPr bwMode="auto">
            <a:xfrm>
              <a:off x="1797052" y="4435301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31</a:t>
              </a:r>
            </a:p>
          </p:txBody>
        </p:sp>
        <p:pic>
          <p:nvPicPr>
            <p:cNvPr id="8235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385" y="4141181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6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1516" y="4141181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7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4217" y="4933430"/>
              <a:ext cx="516997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8" name="Picture 1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0346" y="4933430"/>
              <a:ext cx="516998" cy="37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27" name="TextBox 112"/>
            <p:cNvSpPr txBox="1">
              <a:spLocks noChangeArrowheads="1"/>
            </p:cNvSpPr>
            <p:nvPr/>
          </p:nvSpPr>
          <p:spPr bwMode="auto">
            <a:xfrm>
              <a:off x="6349263" y="5220717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46</a:t>
              </a:r>
            </a:p>
          </p:txBody>
        </p:sp>
        <p:sp>
          <p:nvSpPr>
            <p:cNvPr id="8240" name="TextBox 113"/>
            <p:cNvSpPr txBox="1">
              <a:spLocks noChangeArrowheads="1"/>
            </p:cNvSpPr>
            <p:nvPr/>
          </p:nvSpPr>
          <p:spPr bwMode="auto">
            <a:xfrm>
              <a:off x="5260222" y="5233420"/>
              <a:ext cx="461144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</a:p>
          </p:txBody>
        </p:sp>
        <p:sp>
          <p:nvSpPr>
            <p:cNvPr id="8241" name="TextBox 114"/>
            <p:cNvSpPr txBox="1">
              <a:spLocks noChangeArrowheads="1"/>
            </p:cNvSpPr>
            <p:nvPr/>
          </p:nvSpPr>
          <p:spPr bwMode="auto">
            <a:xfrm>
              <a:off x="4274920" y="5237512"/>
              <a:ext cx="459712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44</a:t>
              </a:r>
            </a:p>
          </p:txBody>
        </p:sp>
        <p:sp>
          <p:nvSpPr>
            <p:cNvPr id="51230" name="TextBox 115"/>
            <p:cNvSpPr txBox="1">
              <a:spLocks noChangeArrowheads="1"/>
            </p:cNvSpPr>
            <p:nvPr/>
          </p:nvSpPr>
          <p:spPr bwMode="auto">
            <a:xfrm>
              <a:off x="3279336" y="5237657"/>
              <a:ext cx="461860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43</a:t>
              </a:r>
            </a:p>
          </p:txBody>
        </p:sp>
        <p:sp>
          <p:nvSpPr>
            <p:cNvPr id="8243" name="TextBox 114"/>
            <p:cNvSpPr txBox="1">
              <a:spLocks noChangeArrowheads="1"/>
            </p:cNvSpPr>
            <p:nvPr/>
          </p:nvSpPr>
          <p:spPr bwMode="auto">
            <a:xfrm>
              <a:off x="2321502" y="5226603"/>
              <a:ext cx="459712" cy="27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</a:p>
          </p:txBody>
        </p:sp>
        <p:sp>
          <p:nvSpPr>
            <p:cNvPr id="186" name="TextBox 115"/>
            <p:cNvSpPr txBox="1">
              <a:spLocks noChangeArrowheads="1"/>
            </p:cNvSpPr>
            <p:nvPr/>
          </p:nvSpPr>
          <p:spPr bwMode="auto">
            <a:xfrm>
              <a:off x="1326532" y="5226877"/>
              <a:ext cx="460417" cy="27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41</a:t>
              </a:r>
            </a:p>
          </p:txBody>
        </p:sp>
        <p:cxnSp>
          <p:nvCxnSpPr>
            <p:cNvPr id="3" name="Straight Connector 2"/>
            <p:cNvCxnSpPr>
              <a:cxnSpLocks noChangeShapeType="1"/>
              <a:endCxn id="8219" idx="0"/>
            </p:cNvCxnSpPr>
            <p:nvPr/>
          </p:nvCxnSpPr>
          <p:spPr bwMode="auto">
            <a:xfrm flipH="1">
              <a:off x="3419337" y="1992812"/>
              <a:ext cx="1036299" cy="35574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Straight Connector 67"/>
            <p:cNvCxnSpPr>
              <a:cxnSpLocks noChangeShapeType="1"/>
              <a:endCxn id="8222" idx="0"/>
            </p:cNvCxnSpPr>
            <p:nvPr/>
          </p:nvCxnSpPr>
          <p:spPr bwMode="auto">
            <a:xfrm>
              <a:off x="4435429" y="1992812"/>
              <a:ext cx="223714" cy="35574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Connector 70"/>
            <p:cNvCxnSpPr>
              <a:cxnSpLocks noChangeShapeType="1"/>
              <a:endCxn id="8221" idx="0"/>
            </p:cNvCxnSpPr>
            <p:nvPr/>
          </p:nvCxnSpPr>
          <p:spPr bwMode="auto">
            <a:xfrm>
              <a:off x="4426769" y="1992812"/>
              <a:ext cx="1522696" cy="35574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</p:cNvCxnSpPr>
            <p:nvPr/>
          </p:nvCxnSpPr>
          <p:spPr bwMode="auto">
            <a:xfrm flipH="1">
              <a:off x="4275222" y="2639625"/>
              <a:ext cx="383921" cy="54979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</p:cNvCxnSpPr>
            <p:nvPr/>
          </p:nvCxnSpPr>
          <p:spPr bwMode="auto">
            <a:xfrm flipH="1">
              <a:off x="5691112" y="2685826"/>
              <a:ext cx="258354" cy="5035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</p:cNvCxnSpPr>
            <p:nvPr/>
          </p:nvCxnSpPr>
          <p:spPr bwMode="auto">
            <a:xfrm>
              <a:off x="5984105" y="2708926"/>
              <a:ext cx="827018" cy="4804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Straight Connector 78"/>
            <p:cNvCxnSpPr>
              <a:cxnSpLocks noChangeShapeType="1"/>
            </p:cNvCxnSpPr>
            <p:nvPr/>
          </p:nvCxnSpPr>
          <p:spPr bwMode="auto">
            <a:xfrm flipH="1">
              <a:off x="3028199" y="2708926"/>
              <a:ext cx="360828" cy="4804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Straight Connector 82"/>
            <p:cNvCxnSpPr>
              <a:cxnSpLocks noChangeShapeType="1"/>
            </p:cNvCxnSpPr>
            <p:nvPr/>
          </p:nvCxnSpPr>
          <p:spPr bwMode="auto">
            <a:xfrm>
              <a:off x="2969023" y="3491262"/>
              <a:ext cx="0" cy="75307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Straight Connector 84"/>
            <p:cNvCxnSpPr>
              <a:cxnSpLocks noChangeShapeType="1"/>
            </p:cNvCxnSpPr>
            <p:nvPr/>
          </p:nvCxnSpPr>
          <p:spPr bwMode="auto">
            <a:xfrm flipH="1">
              <a:off x="1991900" y="3491262"/>
              <a:ext cx="968463" cy="64989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Straight Connector 86"/>
            <p:cNvCxnSpPr>
              <a:cxnSpLocks noChangeShapeType="1"/>
            </p:cNvCxnSpPr>
            <p:nvPr/>
          </p:nvCxnSpPr>
          <p:spPr bwMode="auto">
            <a:xfrm>
              <a:off x="4341614" y="3515902"/>
              <a:ext cx="851555" cy="60677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Straight Connector 88"/>
            <p:cNvCxnSpPr>
              <a:cxnSpLocks noChangeShapeType="1"/>
            </p:cNvCxnSpPr>
            <p:nvPr/>
          </p:nvCxnSpPr>
          <p:spPr bwMode="auto">
            <a:xfrm>
              <a:off x="5618946" y="3542083"/>
              <a:ext cx="515263" cy="59907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Straight Connector 90"/>
            <p:cNvCxnSpPr>
              <a:cxnSpLocks noChangeShapeType="1"/>
            </p:cNvCxnSpPr>
            <p:nvPr/>
          </p:nvCxnSpPr>
          <p:spPr bwMode="auto">
            <a:xfrm>
              <a:off x="6225138" y="4459942"/>
              <a:ext cx="382479" cy="485109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Straight Connector 92"/>
            <p:cNvCxnSpPr>
              <a:cxnSpLocks noChangeShapeType="1"/>
            </p:cNvCxnSpPr>
            <p:nvPr/>
          </p:nvCxnSpPr>
          <p:spPr bwMode="auto">
            <a:xfrm flipH="1">
              <a:off x="5499152" y="4452241"/>
              <a:ext cx="672584" cy="55595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Straight Connector 94"/>
            <p:cNvCxnSpPr>
              <a:cxnSpLocks noChangeShapeType="1"/>
            </p:cNvCxnSpPr>
            <p:nvPr/>
          </p:nvCxnSpPr>
          <p:spPr bwMode="auto">
            <a:xfrm flipH="1">
              <a:off x="4510481" y="4412200"/>
              <a:ext cx="694234" cy="59599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Straight Connector 96"/>
            <p:cNvCxnSpPr>
              <a:cxnSpLocks noChangeShapeType="1"/>
            </p:cNvCxnSpPr>
            <p:nvPr/>
          </p:nvCxnSpPr>
          <p:spPr bwMode="auto">
            <a:xfrm flipH="1">
              <a:off x="3500162" y="4435301"/>
              <a:ext cx="635058" cy="50975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Straight Connector 98"/>
            <p:cNvCxnSpPr>
              <a:cxnSpLocks noChangeShapeType="1"/>
            </p:cNvCxnSpPr>
            <p:nvPr/>
          </p:nvCxnSpPr>
          <p:spPr bwMode="auto">
            <a:xfrm flipH="1">
              <a:off x="2566339" y="4481502"/>
              <a:ext cx="421448" cy="52669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Straight Connector 100"/>
            <p:cNvCxnSpPr>
              <a:cxnSpLocks noChangeShapeType="1"/>
            </p:cNvCxnSpPr>
            <p:nvPr/>
          </p:nvCxnSpPr>
          <p:spPr bwMode="auto">
            <a:xfrm flipH="1">
              <a:off x="1561793" y="4435301"/>
              <a:ext cx="402684" cy="57289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24"/>
            <p:cNvCxnSpPr>
              <a:cxnSpLocks noChangeShapeType="1"/>
            </p:cNvCxnSpPr>
            <p:nvPr/>
          </p:nvCxnSpPr>
          <p:spPr bwMode="auto">
            <a:xfrm flipV="1">
              <a:off x="4455636" y="994872"/>
              <a:ext cx="0" cy="6237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Straight Connector 104"/>
            <p:cNvCxnSpPr>
              <a:cxnSpLocks noChangeShapeType="1"/>
            </p:cNvCxnSpPr>
            <p:nvPr/>
          </p:nvCxnSpPr>
          <p:spPr bwMode="auto">
            <a:xfrm flipH="1">
              <a:off x="2566339" y="994872"/>
              <a:ext cx="46864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64" name="TextBox 198"/>
            <p:cNvSpPr txBox="1">
              <a:spLocks noChangeArrowheads="1"/>
            </p:cNvSpPr>
            <p:nvPr/>
          </p:nvSpPr>
          <p:spPr bwMode="auto">
            <a:xfrm>
              <a:off x="4801670" y="1394688"/>
              <a:ext cx="1237356" cy="298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DAG Root</a:t>
              </a:r>
            </a:p>
          </p:txBody>
        </p:sp>
        <p:pic>
          <p:nvPicPr>
            <p:cNvPr id="8265" name="Picture 107" descr="Device_server_3156_RGB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3765" y="201756"/>
              <a:ext cx="481194" cy="530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4" name="Straight Connector 83"/>
            <p:cNvCxnSpPr>
              <a:cxnSpLocks noChangeShapeType="1"/>
              <a:stCxn id="186" idx="0"/>
            </p:cNvCxnSpPr>
            <p:nvPr/>
          </p:nvCxnSpPr>
          <p:spPr bwMode="auto">
            <a:xfrm flipH="1">
              <a:off x="1531483" y="5226877"/>
              <a:ext cx="25258" cy="51283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Straight Connector 85"/>
            <p:cNvCxnSpPr>
              <a:cxnSpLocks noChangeShapeType="1"/>
            </p:cNvCxnSpPr>
            <p:nvPr/>
          </p:nvCxnSpPr>
          <p:spPr bwMode="auto">
            <a:xfrm>
              <a:off x="2424894" y="5229957"/>
              <a:ext cx="0" cy="4188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Straight Connector 87"/>
            <p:cNvCxnSpPr>
              <a:cxnSpLocks noChangeShapeType="1"/>
            </p:cNvCxnSpPr>
            <p:nvPr/>
          </p:nvCxnSpPr>
          <p:spPr bwMode="auto">
            <a:xfrm flipH="1">
              <a:off x="3250469" y="5229957"/>
              <a:ext cx="109692" cy="42196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69" name="TextBox 198"/>
            <p:cNvSpPr txBox="1">
              <a:spLocks noChangeArrowheads="1"/>
            </p:cNvSpPr>
            <p:nvPr/>
          </p:nvSpPr>
          <p:spPr bwMode="auto">
            <a:xfrm>
              <a:off x="3715677" y="211103"/>
              <a:ext cx="12373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Application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Server D</a:t>
              </a:r>
            </a:p>
          </p:txBody>
        </p:sp>
      </p:grpSp>
      <p:cxnSp>
        <p:nvCxnSpPr>
          <p:cNvPr id="92" name="Straight Connector 91"/>
          <p:cNvCxnSpPr>
            <a:cxnSpLocks noChangeShapeType="1"/>
            <a:stCxn id="8232" idx="2"/>
            <a:endCxn id="8226" idx="0"/>
          </p:cNvCxnSpPr>
          <p:nvPr/>
        </p:nvCxnSpPr>
        <p:spPr bwMode="auto">
          <a:xfrm flipH="1">
            <a:off x="5640388" y="3665538"/>
            <a:ext cx="87313" cy="5778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196" name="Picture 1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26" y="4264025"/>
            <a:ext cx="568325" cy="3825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TextBox 112"/>
          <p:cNvSpPr txBox="1">
            <a:spLocks noChangeArrowheads="1"/>
          </p:cNvSpPr>
          <p:nvPr/>
        </p:nvSpPr>
        <p:spPr bwMode="auto">
          <a:xfrm>
            <a:off x="2451100" y="6369051"/>
            <a:ext cx="5064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51</a:t>
            </a:r>
          </a:p>
        </p:txBody>
      </p:sp>
      <p:sp>
        <p:nvSpPr>
          <p:cNvPr id="106" name="TextBox 112"/>
          <p:cNvSpPr txBox="1">
            <a:spLocks noChangeArrowheads="1"/>
          </p:cNvSpPr>
          <p:nvPr/>
        </p:nvSpPr>
        <p:spPr bwMode="auto">
          <a:xfrm>
            <a:off x="3457575" y="6294439"/>
            <a:ext cx="50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52</a:t>
            </a:r>
          </a:p>
        </p:txBody>
      </p:sp>
      <p:sp>
        <p:nvSpPr>
          <p:cNvPr id="107" name="TextBox 112"/>
          <p:cNvSpPr txBox="1">
            <a:spLocks noChangeArrowheads="1"/>
          </p:cNvSpPr>
          <p:nvPr/>
        </p:nvSpPr>
        <p:spPr bwMode="auto">
          <a:xfrm>
            <a:off x="4367212" y="6334126"/>
            <a:ext cx="508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53</a:t>
            </a:r>
          </a:p>
        </p:txBody>
      </p:sp>
      <p:sp>
        <p:nvSpPr>
          <p:cNvPr id="181" name="TextBox 112"/>
          <p:cNvSpPr txBox="1">
            <a:spLocks noChangeArrowheads="1"/>
          </p:cNvSpPr>
          <p:nvPr/>
        </p:nvSpPr>
        <p:spPr bwMode="auto">
          <a:xfrm>
            <a:off x="6794501" y="6325802"/>
            <a:ext cx="508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55</a:t>
            </a:r>
          </a:p>
        </p:txBody>
      </p:sp>
      <p:cxnSp>
        <p:nvCxnSpPr>
          <p:cNvPr id="183" name="Straight Connector 182"/>
          <p:cNvCxnSpPr>
            <a:cxnSpLocks noChangeShapeType="1"/>
          </p:cNvCxnSpPr>
          <p:nvPr/>
        </p:nvCxnSpPr>
        <p:spPr bwMode="auto">
          <a:xfrm>
            <a:off x="7012018" y="5463051"/>
            <a:ext cx="0" cy="5207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206" name="Picture 1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6" y="3235325"/>
            <a:ext cx="573087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Connector 80"/>
          <p:cNvCxnSpPr>
            <a:cxnSpLocks noChangeShapeType="1"/>
          </p:cNvCxnSpPr>
          <p:nvPr/>
        </p:nvCxnSpPr>
        <p:spPr bwMode="auto">
          <a:xfrm>
            <a:off x="8191500" y="5394325"/>
            <a:ext cx="0" cy="5207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112"/>
          <p:cNvSpPr txBox="1">
            <a:spLocks noChangeArrowheads="1"/>
          </p:cNvSpPr>
          <p:nvPr/>
        </p:nvSpPr>
        <p:spPr bwMode="auto">
          <a:xfrm>
            <a:off x="8056562" y="6337301"/>
            <a:ext cx="508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56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909" y="5814475"/>
            <a:ext cx="511686" cy="35645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838" y="5847347"/>
            <a:ext cx="511686" cy="359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777" y="5943600"/>
            <a:ext cx="511686" cy="35645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64" y="5813907"/>
            <a:ext cx="511686" cy="35645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402" y="5846592"/>
            <a:ext cx="511686" cy="35645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28" y="3159078"/>
            <a:ext cx="511686" cy="356450"/>
          </a:xfrm>
          <a:prstGeom prst="rect">
            <a:avLst/>
          </a:prstGeom>
        </p:spPr>
      </p:pic>
      <p:sp>
        <p:nvSpPr>
          <p:cNvPr id="6" name="Bent-Up Arrow 5"/>
          <p:cNvSpPr/>
          <p:nvPr/>
        </p:nvSpPr>
        <p:spPr>
          <a:xfrm rot="10800000">
            <a:off x="5779943" y="759330"/>
            <a:ext cx="2111520" cy="731520"/>
          </a:xfrm>
          <a:prstGeom prst="bentUp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8270838">
            <a:off x="6661398" y="1878555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Down Arrow 95"/>
          <p:cNvSpPr/>
          <p:nvPr/>
        </p:nvSpPr>
        <p:spPr>
          <a:xfrm rot="1884446">
            <a:off x="6847132" y="2587804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Down Arrow 97"/>
          <p:cNvSpPr/>
          <p:nvPr/>
        </p:nvSpPr>
        <p:spPr>
          <a:xfrm rot="18996366">
            <a:off x="7081744" y="3593688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Down Arrow 99"/>
          <p:cNvSpPr/>
          <p:nvPr/>
        </p:nvSpPr>
        <p:spPr>
          <a:xfrm rot="18996366">
            <a:off x="8039636" y="4628951"/>
            <a:ext cx="343985" cy="509491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Down Arrow 101"/>
          <p:cNvSpPr/>
          <p:nvPr/>
        </p:nvSpPr>
        <p:spPr>
          <a:xfrm>
            <a:off x="8364094" y="5523999"/>
            <a:ext cx="343985" cy="342437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07"/>
          <p:cNvSpPr txBox="1">
            <a:spLocks noChangeArrowheads="1"/>
          </p:cNvSpPr>
          <p:nvPr/>
        </p:nvSpPr>
        <p:spPr>
          <a:xfrm>
            <a:off x="561022" y="876354"/>
            <a:ext cx="10969943" cy="1053419"/>
          </a:xfrm>
          <a:prstGeom prst="rect">
            <a:avLst/>
          </a:prstGeom>
          <a:noFill/>
          <a:ln/>
        </p:spPr>
        <p:txBody>
          <a:bodyPr vert="horz" lIns="82296" tIns="45720" rIns="82296" bIns="10800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40000">
                      <a:srgbClr val="85F7FD"/>
                    </a:gs>
                    <a:gs pos="13000">
                      <a:srgbClr val="01BBBB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chemeClr val="tx1"/>
                </a:solidFill>
              </a:rPr>
              <a:t>Storing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Mode </a:t>
            </a:r>
          </a:p>
          <a:p>
            <a:r>
              <a:rPr lang="fr-FR" dirty="0">
                <a:solidFill>
                  <a:schemeClr val="tx1"/>
                </a:solidFill>
              </a:rPr>
              <a:t>To RUL (Alt)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465D87A-ED9E-48E7-888C-F31498E2CD23}"/>
              </a:ext>
            </a:extLst>
          </p:cNvPr>
          <p:cNvSpPr/>
          <p:nvPr/>
        </p:nvSpPr>
        <p:spPr>
          <a:xfrm>
            <a:off x="460919" y="5232221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51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6A6D311-1321-4F55-8BB4-6C9D184A32F9}"/>
              </a:ext>
            </a:extLst>
          </p:cNvPr>
          <p:cNvSpPr/>
          <p:nvPr/>
        </p:nvSpPr>
        <p:spPr>
          <a:xfrm>
            <a:off x="460919" y="5655531"/>
            <a:ext cx="1743919" cy="3973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56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B329011-3088-46F1-9AD2-94A433A8ACF2}"/>
              </a:ext>
            </a:extLst>
          </p:cNvPr>
          <p:cNvSpPr/>
          <p:nvPr/>
        </p:nvSpPr>
        <p:spPr>
          <a:xfrm>
            <a:off x="455882" y="6095740"/>
            <a:ext cx="1743919" cy="397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5419AE6E-B174-4443-AA42-B99FE9BD432C}"/>
              </a:ext>
            </a:extLst>
          </p:cNvPr>
          <p:cNvSpPr/>
          <p:nvPr/>
        </p:nvSpPr>
        <p:spPr>
          <a:xfrm rot="19635681">
            <a:off x="6154355" y="1789803"/>
            <a:ext cx="297292" cy="807275"/>
          </a:xfrm>
          <a:prstGeom prst="flowChartMagneticDisk">
            <a:avLst/>
          </a:prstGeom>
          <a:solidFill>
            <a:schemeClr val="bg2"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Flowchart: Magnetic Disk 127">
            <a:extLst>
              <a:ext uri="{FF2B5EF4-FFF2-40B4-BE49-F238E27FC236}">
                <a16:creationId xmlns:a16="http://schemas.microsoft.com/office/drawing/2014/main" id="{9239F4DC-FB1F-415E-960C-9FC287514788}"/>
              </a:ext>
            </a:extLst>
          </p:cNvPr>
          <p:cNvSpPr/>
          <p:nvPr/>
        </p:nvSpPr>
        <p:spPr>
          <a:xfrm rot="19635681">
            <a:off x="6487263" y="2316201"/>
            <a:ext cx="297292" cy="807275"/>
          </a:xfrm>
          <a:prstGeom prst="flowChartMagneticDisk">
            <a:avLst/>
          </a:prstGeom>
          <a:solidFill>
            <a:schemeClr val="bg2"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Flowchart: Magnetic Disk 128">
            <a:extLst>
              <a:ext uri="{FF2B5EF4-FFF2-40B4-BE49-F238E27FC236}">
                <a16:creationId xmlns:a16="http://schemas.microsoft.com/office/drawing/2014/main" id="{D911FC8B-254F-4B63-8280-78C301F1A51B}"/>
              </a:ext>
            </a:extLst>
          </p:cNvPr>
          <p:cNvSpPr/>
          <p:nvPr/>
        </p:nvSpPr>
        <p:spPr>
          <a:xfrm rot="19635681">
            <a:off x="7566683" y="3891091"/>
            <a:ext cx="297292" cy="807275"/>
          </a:xfrm>
          <a:prstGeom prst="flowChartMagneticDisk">
            <a:avLst/>
          </a:prstGeom>
          <a:solidFill>
            <a:schemeClr val="bg2"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02F769F4-5196-414E-ABF4-B00D5B3D29B8}"/>
              </a:ext>
            </a:extLst>
          </p:cNvPr>
          <p:cNvSpPr/>
          <p:nvPr/>
        </p:nvSpPr>
        <p:spPr>
          <a:xfrm rot="19635681">
            <a:off x="7916195" y="4457862"/>
            <a:ext cx="297292" cy="807275"/>
          </a:xfrm>
          <a:prstGeom prst="flowChartMagneticDisk">
            <a:avLst/>
          </a:prstGeom>
          <a:solidFill>
            <a:schemeClr val="bg2"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Flowchart: Magnetic Disk 130">
            <a:extLst>
              <a:ext uri="{FF2B5EF4-FFF2-40B4-BE49-F238E27FC236}">
                <a16:creationId xmlns:a16="http://schemas.microsoft.com/office/drawing/2014/main" id="{1FFA7DF9-406D-40E4-8DAC-8714CA6C1578}"/>
              </a:ext>
            </a:extLst>
          </p:cNvPr>
          <p:cNvSpPr/>
          <p:nvPr/>
        </p:nvSpPr>
        <p:spPr>
          <a:xfrm rot="19635681">
            <a:off x="6306755" y="1942203"/>
            <a:ext cx="297292" cy="807275"/>
          </a:xfrm>
          <a:prstGeom prst="flowChartMagneticDisk">
            <a:avLst/>
          </a:prstGeom>
          <a:solidFill>
            <a:schemeClr val="bg2"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Flowchart: Magnetic Disk 131">
            <a:extLst>
              <a:ext uri="{FF2B5EF4-FFF2-40B4-BE49-F238E27FC236}">
                <a16:creationId xmlns:a16="http://schemas.microsoft.com/office/drawing/2014/main" id="{FE465123-1A2E-46CF-841B-434F7291463D}"/>
              </a:ext>
            </a:extLst>
          </p:cNvPr>
          <p:cNvSpPr/>
          <p:nvPr/>
        </p:nvSpPr>
        <p:spPr>
          <a:xfrm rot="19635681">
            <a:off x="6639663" y="2468601"/>
            <a:ext cx="297292" cy="807275"/>
          </a:xfrm>
          <a:prstGeom prst="flowChartMagneticDisk">
            <a:avLst/>
          </a:prstGeom>
          <a:solidFill>
            <a:schemeClr val="bg2"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Flowchart: Magnetic Disk 132">
            <a:extLst>
              <a:ext uri="{FF2B5EF4-FFF2-40B4-BE49-F238E27FC236}">
                <a16:creationId xmlns:a16="http://schemas.microsoft.com/office/drawing/2014/main" id="{EB8AF738-5A35-42BD-A157-312E496815AD}"/>
              </a:ext>
            </a:extLst>
          </p:cNvPr>
          <p:cNvSpPr/>
          <p:nvPr/>
        </p:nvSpPr>
        <p:spPr>
          <a:xfrm rot="19635681">
            <a:off x="6798678" y="2742261"/>
            <a:ext cx="297292" cy="807275"/>
          </a:xfrm>
          <a:prstGeom prst="flowChartMagneticDisk">
            <a:avLst/>
          </a:prstGeom>
          <a:solidFill>
            <a:schemeClr val="bg2"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Flowchart: Magnetic Disk 133">
            <a:extLst>
              <a:ext uri="{FF2B5EF4-FFF2-40B4-BE49-F238E27FC236}">
                <a16:creationId xmlns:a16="http://schemas.microsoft.com/office/drawing/2014/main" id="{CE8DA97B-E10D-4275-9185-DEF5E0A354DF}"/>
              </a:ext>
            </a:extLst>
          </p:cNvPr>
          <p:cNvSpPr/>
          <p:nvPr/>
        </p:nvSpPr>
        <p:spPr>
          <a:xfrm rot="19644332">
            <a:off x="7147807" y="3315175"/>
            <a:ext cx="297292" cy="807275"/>
          </a:xfrm>
          <a:prstGeom prst="flowChartMagneticDisk">
            <a:avLst/>
          </a:prstGeom>
          <a:solidFill>
            <a:schemeClr val="bg2">
              <a:alpha val="68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6F34651-3368-4872-9DEA-DD681081E5A9}"/>
              </a:ext>
            </a:extLst>
          </p:cNvPr>
          <p:cNvSpPr/>
          <p:nvPr/>
        </p:nvSpPr>
        <p:spPr>
          <a:xfrm>
            <a:off x="8353700" y="262362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Root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0409BDA-3F9E-4884-809B-016999D2A385}"/>
              </a:ext>
            </a:extLst>
          </p:cNvPr>
          <p:cNvSpPr/>
          <p:nvPr/>
        </p:nvSpPr>
        <p:spPr>
          <a:xfrm>
            <a:off x="8353700" y="685672"/>
            <a:ext cx="1743919" cy="3973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46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E6EA91C-9FC3-4A19-82F4-08973DA8D9C6}"/>
              </a:ext>
            </a:extLst>
          </p:cNvPr>
          <p:cNvSpPr/>
          <p:nvPr/>
        </p:nvSpPr>
        <p:spPr>
          <a:xfrm>
            <a:off x="8348663" y="1576191"/>
            <a:ext cx="1743919" cy="397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</a:t>
            </a:r>
          </a:p>
        </p:txBody>
      </p:sp>
      <p:sp>
        <p:nvSpPr>
          <p:cNvPr id="138" name="Down Arrow 134">
            <a:extLst>
              <a:ext uri="{FF2B5EF4-FFF2-40B4-BE49-F238E27FC236}">
                <a16:creationId xmlns:a16="http://schemas.microsoft.com/office/drawing/2014/main" id="{E47F2560-5306-41E4-8F16-37F91C502EFB}"/>
              </a:ext>
            </a:extLst>
          </p:cNvPr>
          <p:cNvSpPr/>
          <p:nvPr/>
        </p:nvSpPr>
        <p:spPr>
          <a:xfrm rot="12951929">
            <a:off x="2517609" y="4351305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Down Arrow 135">
            <a:extLst>
              <a:ext uri="{FF2B5EF4-FFF2-40B4-BE49-F238E27FC236}">
                <a16:creationId xmlns:a16="http://schemas.microsoft.com/office/drawing/2014/main" id="{6B3031A7-5942-4E69-88E2-539E494D8E0C}"/>
              </a:ext>
            </a:extLst>
          </p:cNvPr>
          <p:cNvSpPr/>
          <p:nvPr/>
        </p:nvSpPr>
        <p:spPr>
          <a:xfrm rot="14076747">
            <a:off x="3423424" y="3434244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Down Arrow 136">
            <a:extLst>
              <a:ext uri="{FF2B5EF4-FFF2-40B4-BE49-F238E27FC236}">
                <a16:creationId xmlns:a16="http://schemas.microsoft.com/office/drawing/2014/main" id="{4E4E0E61-98CC-4703-A40E-A04BFDC91A16}"/>
              </a:ext>
            </a:extLst>
          </p:cNvPr>
          <p:cNvSpPr/>
          <p:nvPr/>
        </p:nvSpPr>
        <p:spPr>
          <a:xfrm rot="13254501">
            <a:off x="4078749" y="2605274"/>
            <a:ext cx="392748" cy="625434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Down Arrow 137">
            <a:extLst>
              <a:ext uri="{FF2B5EF4-FFF2-40B4-BE49-F238E27FC236}">
                <a16:creationId xmlns:a16="http://schemas.microsoft.com/office/drawing/2014/main" id="{212F67F4-4A0A-4679-9B86-FC1B0889278F}"/>
              </a:ext>
            </a:extLst>
          </p:cNvPr>
          <p:cNvSpPr/>
          <p:nvPr/>
        </p:nvSpPr>
        <p:spPr>
          <a:xfrm rot="15103441">
            <a:off x="5038645" y="1677276"/>
            <a:ext cx="343985" cy="790936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Down Arrow 138">
            <a:extLst>
              <a:ext uri="{FF2B5EF4-FFF2-40B4-BE49-F238E27FC236}">
                <a16:creationId xmlns:a16="http://schemas.microsoft.com/office/drawing/2014/main" id="{64BC3452-93F1-44F9-94DA-F296C747B17C}"/>
              </a:ext>
            </a:extLst>
          </p:cNvPr>
          <p:cNvSpPr/>
          <p:nvPr/>
        </p:nvSpPr>
        <p:spPr>
          <a:xfrm rot="10989191">
            <a:off x="2304543" y="5445130"/>
            <a:ext cx="343985" cy="342437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5853803-4201-4F08-92D4-A5C1445FC6EE}"/>
              </a:ext>
            </a:extLst>
          </p:cNvPr>
          <p:cNvSpPr txBox="1"/>
          <p:nvPr/>
        </p:nvSpPr>
        <p:spPr>
          <a:xfrm>
            <a:off x="546193" y="2171491"/>
            <a:ext cx="262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4E3622"/>
                </a:solidFill>
              </a:rPr>
              <a:t>RUL </a:t>
            </a:r>
            <a:r>
              <a:rPr lang="fr-FR" dirty="0" err="1">
                <a:solidFill>
                  <a:srgbClr val="4E3622"/>
                </a:solidFill>
              </a:rPr>
              <a:t>addresses</a:t>
            </a:r>
            <a:r>
              <a:rPr lang="fr-FR" dirty="0">
                <a:solidFill>
                  <a:srgbClr val="4E3622"/>
                </a:solidFill>
              </a:rPr>
              <a:t> </a:t>
            </a:r>
            <a:r>
              <a:rPr lang="fr-FR" dirty="0" err="1">
                <a:solidFill>
                  <a:srgbClr val="4E3622"/>
                </a:solidFill>
              </a:rPr>
              <a:t>injected</a:t>
            </a:r>
            <a:endParaRPr lang="fr-FR" dirty="0">
              <a:solidFill>
                <a:srgbClr val="4E3622"/>
              </a:solidFill>
            </a:endParaRPr>
          </a:p>
          <a:p>
            <a:r>
              <a:rPr lang="fr-FR" dirty="0">
                <a:solidFill>
                  <a:srgbClr val="4E3622"/>
                </a:solidFill>
              </a:rPr>
              <a:t> in non-</a:t>
            </a:r>
            <a:r>
              <a:rPr lang="fr-FR" dirty="0" err="1">
                <a:solidFill>
                  <a:srgbClr val="4E3622"/>
                </a:solidFill>
              </a:rPr>
              <a:t>storing</a:t>
            </a:r>
            <a:r>
              <a:rPr lang="fr-FR" dirty="0">
                <a:solidFill>
                  <a:srgbClr val="4E3622"/>
                </a:solidFill>
              </a:rPr>
              <a:t> mode </a:t>
            </a:r>
            <a:r>
              <a:rPr lang="fr-FR" dirty="0" err="1">
                <a:solidFill>
                  <a:srgbClr val="4E3622"/>
                </a:solidFill>
              </a:rPr>
              <a:t>so</a:t>
            </a:r>
            <a:r>
              <a:rPr lang="fr-FR" dirty="0">
                <a:solidFill>
                  <a:srgbClr val="4E3622"/>
                </a:solidFill>
              </a:rPr>
              <a:t> </a:t>
            </a:r>
            <a:r>
              <a:rPr lang="fr-FR" dirty="0" err="1">
                <a:solidFill>
                  <a:srgbClr val="4E3622"/>
                </a:solidFill>
              </a:rPr>
              <a:t>packet</a:t>
            </a:r>
            <a:r>
              <a:rPr lang="fr-FR" dirty="0">
                <a:solidFill>
                  <a:srgbClr val="4E3622"/>
                </a:solidFill>
              </a:rPr>
              <a:t> </a:t>
            </a:r>
            <a:r>
              <a:rPr lang="fr-FR" dirty="0" err="1">
                <a:solidFill>
                  <a:srgbClr val="4E3622"/>
                </a:solidFill>
              </a:rPr>
              <a:t>flies</a:t>
            </a:r>
            <a:r>
              <a:rPr lang="fr-FR" dirty="0">
                <a:solidFill>
                  <a:srgbClr val="4E3622"/>
                </a:solidFill>
              </a:rPr>
              <a:t> to the Root </a:t>
            </a:r>
            <a:r>
              <a:rPr lang="fr-FR" dirty="0" err="1">
                <a:solidFill>
                  <a:srgbClr val="4E3622"/>
                </a:solidFill>
              </a:rPr>
              <a:t>which</a:t>
            </a:r>
            <a:r>
              <a:rPr lang="fr-FR" dirty="0">
                <a:solidFill>
                  <a:srgbClr val="4E3622"/>
                </a:solidFill>
              </a:rPr>
              <a:t> </a:t>
            </a:r>
            <a:r>
              <a:rPr lang="fr-FR" dirty="0" err="1">
                <a:solidFill>
                  <a:srgbClr val="4E3622"/>
                </a:solidFill>
              </a:rPr>
              <a:t>encapsulated</a:t>
            </a:r>
            <a:endParaRPr lang="fr-FR" dirty="0">
              <a:solidFill>
                <a:srgbClr val="4E3622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0F04CE7-B53F-4E23-929F-A3AD23E4A222}"/>
              </a:ext>
            </a:extLst>
          </p:cNvPr>
          <p:cNvSpPr/>
          <p:nvPr/>
        </p:nvSpPr>
        <p:spPr>
          <a:xfrm>
            <a:off x="9891660" y="4671009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DFDC5CD-D990-4D2C-9F21-3384884C6A72}"/>
              </a:ext>
            </a:extLst>
          </p:cNvPr>
          <p:cNvSpPr/>
          <p:nvPr/>
        </p:nvSpPr>
        <p:spPr>
          <a:xfrm>
            <a:off x="9891660" y="5094319"/>
            <a:ext cx="1743919" cy="3973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56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04E16F6-1475-4469-8B51-BD2ED0FA3EF7}"/>
              </a:ext>
            </a:extLst>
          </p:cNvPr>
          <p:cNvSpPr/>
          <p:nvPr/>
        </p:nvSpPr>
        <p:spPr>
          <a:xfrm>
            <a:off x="9886623" y="5959496"/>
            <a:ext cx="1743919" cy="397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5EF88D0-FFD0-49F3-940A-9766BE8E87D9}"/>
              </a:ext>
            </a:extLst>
          </p:cNvPr>
          <p:cNvCxnSpPr/>
          <p:nvPr/>
        </p:nvCxnSpPr>
        <p:spPr>
          <a:xfrm flipH="1">
            <a:off x="7598341" y="3523262"/>
            <a:ext cx="1249651" cy="224611"/>
          </a:xfrm>
          <a:prstGeom prst="straightConnector1">
            <a:avLst/>
          </a:prstGeom>
          <a:ln w="28575">
            <a:solidFill>
              <a:srgbClr val="2828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C2D5123-1B31-465E-B183-CA10928F4CC4}"/>
              </a:ext>
            </a:extLst>
          </p:cNvPr>
          <p:cNvSpPr/>
          <p:nvPr/>
        </p:nvSpPr>
        <p:spPr>
          <a:xfrm>
            <a:off x="8364094" y="1126828"/>
            <a:ext cx="1743919" cy="397397"/>
          </a:xfrm>
          <a:prstGeom prst="rect">
            <a:avLst/>
          </a:prstGeom>
          <a:solidFill>
            <a:srgbClr val="56565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Next: 56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2F02663-D5FF-4703-A189-C589C5CDA259}"/>
              </a:ext>
            </a:extLst>
          </p:cNvPr>
          <p:cNvSpPr/>
          <p:nvPr/>
        </p:nvSpPr>
        <p:spPr>
          <a:xfrm>
            <a:off x="8951760" y="2612587"/>
            <a:ext cx="1743919" cy="39739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: Root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9F616E0-FB3F-40C7-B0D6-18AD322E7CC4}"/>
              </a:ext>
            </a:extLst>
          </p:cNvPr>
          <p:cNvSpPr/>
          <p:nvPr/>
        </p:nvSpPr>
        <p:spPr>
          <a:xfrm>
            <a:off x="8951760" y="3035897"/>
            <a:ext cx="1743919" cy="3973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46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8A37A17-4524-40E6-B9C5-CE50FD744AF2}"/>
              </a:ext>
            </a:extLst>
          </p:cNvPr>
          <p:cNvSpPr/>
          <p:nvPr/>
        </p:nvSpPr>
        <p:spPr>
          <a:xfrm>
            <a:off x="8946723" y="3926416"/>
            <a:ext cx="1743919" cy="397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A8B87EA-5E0D-4F16-B0E6-200C0E9612C5}"/>
              </a:ext>
            </a:extLst>
          </p:cNvPr>
          <p:cNvSpPr/>
          <p:nvPr/>
        </p:nvSpPr>
        <p:spPr>
          <a:xfrm>
            <a:off x="8962154" y="3477053"/>
            <a:ext cx="1743919" cy="397397"/>
          </a:xfrm>
          <a:prstGeom prst="rect">
            <a:avLst/>
          </a:prstGeom>
          <a:solidFill>
            <a:srgbClr val="56565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Next: 56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6F56872-CA23-4E76-81E9-324D6C77F889}"/>
              </a:ext>
            </a:extLst>
          </p:cNvPr>
          <p:cNvCxnSpPr/>
          <p:nvPr/>
        </p:nvCxnSpPr>
        <p:spPr>
          <a:xfrm flipH="1">
            <a:off x="8518664" y="5831294"/>
            <a:ext cx="1249651" cy="224611"/>
          </a:xfrm>
          <a:prstGeom prst="straightConnector1">
            <a:avLst/>
          </a:prstGeom>
          <a:ln w="28575">
            <a:solidFill>
              <a:srgbClr val="2828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CA4F71C-8E1D-4346-B963-AB566AEC2ECA}"/>
              </a:ext>
            </a:extLst>
          </p:cNvPr>
          <p:cNvSpPr/>
          <p:nvPr/>
        </p:nvSpPr>
        <p:spPr>
          <a:xfrm>
            <a:off x="9901137" y="5526260"/>
            <a:ext cx="1743919" cy="397397"/>
          </a:xfrm>
          <a:prstGeom prst="rect">
            <a:avLst/>
          </a:prstGeom>
          <a:solidFill>
            <a:srgbClr val="56565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Via: 46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6802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30.3|15.5|16.6|7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30.3|15.5|16.6|7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30.3|15.5|16.6|7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30.3|15.5|16.6|7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30.3|15.5|16.6|7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30.3|15.5|16.6|7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30.3|15.5|16.6|7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30.3|15.5|16.6|7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30.3|15.5|16.6|7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Arial 16x9 template</Template>
  <TotalTime>11241</TotalTime>
  <Words>700</Words>
  <Application>Microsoft Office PowerPoint</Application>
  <PresentationFormat>Custom</PresentationFormat>
  <Paragraphs>416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Must Match Session Title</dc:title>
  <dc:creator>Pascal Thubert;JP Vasseur (jvasseur)</dc:creator>
  <cp:keywords>Deterministic Wireless</cp:keywords>
  <cp:lastModifiedBy>Pascal Thubert (pthubert)</cp:lastModifiedBy>
  <cp:revision>1098</cp:revision>
  <dcterms:created xsi:type="dcterms:W3CDTF">2012-09-20T00:45:54Z</dcterms:created>
  <dcterms:modified xsi:type="dcterms:W3CDTF">2020-04-29T11:27:14Z</dcterms:modified>
</cp:coreProperties>
</file>