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59" r:id="rId5"/>
    <p:sldId id="260" r:id="rId6"/>
    <p:sldId id="263" r:id="rId7"/>
    <p:sldId id="261" r:id="rId8"/>
    <p:sldId id="258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RPL-Observations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- Rahul (IETF 107)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200" b="0"/>
              <a:t>Updates</a:t>
            </a:r>
            <a:endParaRPr lang="" alt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400"/>
              <a:t>Added clarification with respect to “Trickle timer reset”</a:t>
            </a:r>
            <a:endParaRPr lang="" altLang="en-US" sz="2400"/>
          </a:p>
          <a:p>
            <a:r>
              <a:rPr lang="" altLang="en-US" sz="2400"/>
              <a:t>Backward Compatibility issues with new RPL Control Options</a:t>
            </a:r>
            <a:endParaRPr lang="" altLang="en-US" sz="2400"/>
          </a:p>
          <a:p>
            <a:endParaRPr lang="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200" b="0"/>
              <a:t>DAO-ACK handling</a:t>
            </a:r>
            <a:endParaRPr lang="" alt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" altLang="en-US" sz="2800"/>
              <a:t>Briefly the problem</a:t>
            </a:r>
            <a:endParaRPr lang="" altLang="en-US" sz="2800"/>
          </a:p>
          <a:p>
            <a:pPr lvl="1">
              <a:lnSpc>
                <a:spcPct val="150000"/>
              </a:lnSpc>
            </a:pPr>
            <a:r>
              <a:rPr lang="" altLang="en-US" sz="2400"/>
              <a:t>DAO-ACK is local in case of storing MOP</a:t>
            </a:r>
            <a:endParaRPr lang="" altLang="en-US" sz="2400"/>
          </a:p>
          <a:p>
            <a:pPr lvl="1">
              <a:lnSpc>
                <a:spcPct val="150000"/>
              </a:lnSpc>
            </a:pPr>
            <a:r>
              <a:rPr lang="" altLang="en-US" sz="2400"/>
              <a:t>Target not aware of E2E path establishment</a:t>
            </a:r>
            <a:endParaRPr lang="" altLang="en-US" sz="2400"/>
          </a:p>
          <a:p>
            <a:pPr lvl="1">
              <a:lnSpc>
                <a:spcPct val="150000"/>
              </a:lnSpc>
            </a:pPr>
            <a:r>
              <a:rPr lang="" altLang="en-US" sz="2400"/>
              <a:t>If a intermediate-6LR returns -ve DAO-ACK status, target is not informed of it.</a:t>
            </a:r>
            <a:endParaRPr lang="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200" b="0"/>
              <a:t>Proposition (draft-jadhav-roll-storing-rootack)</a:t>
            </a:r>
            <a:endParaRPr lang="" altLang="en-US" sz="3200" b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605405"/>
            <a:ext cx="3770630" cy="31394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286625" y="6292850"/>
            <a:ext cx="387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TIO = Transit Information Option</a:t>
            </a:r>
            <a:endParaRPr lang="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0" y="2505710"/>
            <a:ext cx="7383780" cy="2943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0"/>
              <a:t>Proposition (draft-jadhav-roll-storing-rootack)</a:t>
            </a:r>
            <a:endParaRPr lang="en-US" altLang="en-US" sz="3200" b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90180" y="1486535"/>
            <a:ext cx="3770630" cy="31394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32130" y="1486535"/>
            <a:ext cx="706310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Root sends the DAO-ACK back “directly” to target</a:t>
            </a:r>
            <a:endParaRPr lang="en-US" altLang="en-US" sz="20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i="1">
                <a:sym typeface="+mn-ea"/>
              </a:rPr>
              <a:t>Target sets a flag in TIO to indicate Root to do this.</a:t>
            </a:r>
            <a:endParaRPr lang="en-US" alt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Address of target in Target Option</a:t>
            </a:r>
            <a:endParaRPr lang="en-US" alt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Root sends TIO option in DAO-ACK</a:t>
            </a:r>
            <a:endParaRPr lang="en-US" altLang="en-US" sz="20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TIO needed for PathSequence</a:t>
            </a:r>
            <a:endParaRPr lang="en-US" altLang="en-US" sz="20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Overall, just 1-bit change in TIO</a:t>
            </a:r>
            <a:endParaRPr lang="en-US" alt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7286625" y="6292850"/>
            <a:ext cx="387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TIO = Transit Information Option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823585" y="4700270"/>
            <a:ext cx="6216015" cy="1383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12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0                   1                   2                   3</a:t>
            </a:r>
            <a:endParaRPr lang="en-US" sz="12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 0 1 2 3 4 5 6 7 8 9 0 1 2 3 4 5 6 7 8 9 0 1 2 3 4 5 6 7 8 9 0 1</a:t>
            </a:r>
            <a:endParaRPr lang="en-US" sz="12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+-+-+-+-+-+-+-+-+-+-+-+-+-+-+-+-+-+-+-+-+-+-+-+-+-+-+-+-+-+-+-+-+</a:t>
            </a:r>
            <a:endParaRPr lang="en-US" sz="12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|   Type = 0x06 | Option Length |E</a:t>
            </a:r>
            <a:r>
              <a:rPr lang="en-US" sz="1200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|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K|</a:t>
            </a:r>
            <a:r>
              <a:rPr lang="en-US" sz="12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  Flags    | Path Control  |</a:t>
            </a:r>
            <a:endParaRPr lang="en-US" sz="12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+-+-+-+-+-+-+-+-+-+-+-+-+-+-+-+-+-+-+-+-+-+-+-+-+-+-+-+-+-+-+-+-+</a:t>
            </a:r>
            <a:endParaRPr lang="en-US" sz="12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| Path Sequence | Path Lifetime |                               |</a:t>
            </a:r>
            <a:endParaRPr lang="en-US" sz="12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+-+-+-+-+-+-+-+-+-+-+-+-+-+-+-+-+                               +</a:t>
            </a:r>
            <a:endParaRPr lang="en-US" sz="12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2800" b="0"/>
              <a:t>Following points are considered</a:t>
            </a:r>
            <a:endParaRPr lang="" altLang="en-US" sz="28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en-US" sz="2400"/>
              <a:t>Handling Target aggregation in DAO</a:t>
            </a:r>
            <a:endParaRPr lang="" altLang="en-US" sz="2400"/>
          </a:p>
          <a:p>
            <a:r>
              <a:rPr lang="en-US" altLang="en-US" sz="2400">
                <a:sym typeface="+mn-ea"/>
              </a:rPr>
              <a:t>Handling multiple DAOs in progress with different PathSequence</a:t>
            </a:r>
            <a:endParaRPr lang="" altLang="en-US" sz="2400"/>
          </a:p>
          <a:p>
            <a:r>
              <a:rPr lang="" altLang="en-US" sz="2400"/>
              <a:t>Handling prefixes in Target Option</a:t>
            </a:r>
            <a:endParaRPr lang="" altLang="en-US" sz="2400"/>
          </a:p>
          <a:p>
            <a:pPr lvl="1"/>
            <a:r>
              <a:rPr lang="" altLang="en-US" sz="2000"/>
              <a:t>How would a root know the Target address when the Target Option contains prefix?</a:t>
            </a:r>
            <a:endParaRPr lang="" altLang="en-US" sz="2000"/>
          </a:p>
          <a:p>
            <a:r>
              <a:rPr lang="en-US" altLang="en-US" sz="2400">
                <a:sym typeface="+mn-ea"/>
              </a:rPr>
              <a:t>What happens if a intermediate-6LR sends a -ve status in DAO-ACK?</a:t>
            </a:r>
            <a:endParaRPr lang="en-US" altLang="en-US" sz="2400"/>
          </a:p>
          <a:p>
            <a:r>
              <a:rPr lang="en-US" altLang="en-US" sz="2400">
                <a:sym typeface="+mn-ea"/>
              </a:rPr>
              <a:t>Handling multiple preferred parents</a:t>
            </a:r>
            <a:endParaRPr lang="en-US" altLang="en-US" sz="2400"/>
          </a:p>
          <a:p>
            <a:r>
              <a:rPr lang="" altLang="en-US" sz="2400"/>
              <a:t>Runtime memory efficiency</a:t>
            </a:r>
            <a:endParaRPr lang="" altLang="en-US" sz="2400"/>
          </a:p>
          <a:p>
            <a:r>
              <a:rPr lang="" altLang="en-US" sz="2400">
                <a:sym typeface="+mn-ea"/>
              </a:rPr>
              <a:t>Incremental update possible: Root and subset of nodes can be upgraded.</a:t>
            </a:r>
            <a:endParaRPr lang="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200" b="0"/>
              <a:t>Next Steps</a:t>
            </a:r>
            <a:endParaRPr lang="" alt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What’s the plan?</a:t>
            </a:r>
            <a:endParaRPr lang="" altLang="en-US"/>
          </a:p>
          <a:p>
            <a:pPr lvl="1"/>
            <a:r>
              <a:rPr lang="" altLang="en-US" sz="1800"/>
              <a:t>DAO-ACK ... New draft in progress</a:t>
            </a:r>
            <a:endParaRPr lang="" altLang="en-US"/>
          </a:p>
          <a:p>
            <a:r>
              <a:rPr lang="" altLang="en-US"/>
              <a:t>Not sure how to organize</a:t>
            </a:r>
            <a:endParaRPr lang="" altLang="en-US"/>
          </a:p>
          <a:p>
            <a:pPr lvl="1"/>
            <a:r>
              <a:rPr lang="en-US" altLang="en-US">
                <a:sym typeface="+mn-ea"/>
              </a:rPr>
              <a:t>DTSN handling ... best practices draft?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Path control bits, lollipop counters (seq-window size recommendations, restart handling, worst case scenarios)</a:t>
            </a:r>
            <a:endParaRPr lang="" altLang="en-US"/>
          </a:p>
          <a:p>
            <a:pPr lvl="1"/>
            <a:r>
              <a:rPr lang="" altLang="en-US"/>
              <a:t>Should we extend the current observations draft itself?</a:t>
            </a:r>
            <a:endParaRPr lang="" altLang="en-US"/>
          </a:p>
          <a:p>
            <a:pPr lvl="1"/>
            <a:r>
              <a:rPr lang="" altLang="en-US"/>
              <a:t>Or a new draft with all combined?</a:t>
            </a:r>
            <a:endParaRPr lang="" altLang="en-US"/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1944</Words>
  <Application>WPS Presentation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MT Extra</vt:lpstr>
      <vt:lpstr>Times New Roman</vt:lpstr>
      <vt:lpstr>Bitstream Vera Sans</vt:lpstr>
      <vt:lpstr>Bitstream Vera Serif</vt:lpstr>
      <vt:lpstr>Century Schoolbook L</vt:lpstr>
      <vt:lpstr>Gubbi</vt:lpstr>
      <vt:lpstr>Courier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Proposition (draft-jadhav-roll-storing-rootack)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</dc:creator>
  <cp:lastModifiedBy>rahul</cp:lastModifiedBy>
  <cp:revision>48</cp:revision>
  <dcterms:created xsi:type="dcterms:W3CDTF">2020-04-21T01:27:28Z</dcterms:created>
  <dcterms:modified xsi:type="dcterms:W3CDTF">2020-04-21T01:27:28Z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