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ABA"/>
    <a:srgbClr val="93E5F0"/>
    <a:srgbClr val="00893F"/>
    <a:srgbClr val="00C5F0"/>
    <a:srgbClr val="1AE0F0"/>
    <a:srgbClr val="FFF538"/>
    <a:srgbClr val="FFF890"/>
    <a:srgbClr val="FFE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5"/>
  </p:normalViewPr>
  <p:slideViewPr>
    <p:cSldViewPr snapToGrid="0" snapToObjects="1">
      <p:cViewPr varScale="1">
        <p:scale>
          <a:sx n="126" d="100"/>
          <a:sy n="126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22174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44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6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96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758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74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47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67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</a:rPr>
              <a:t>‹n.º›</a:t>
            </a:fld>
            <a:endParaRPr lang="pt-PT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033400" y="1800850"/>
            <a:ext cx="271500" cy="18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hexagon.png"/>
          <p:cNvPicPr preferRelativeResize="0"/>
          <p:nvPr/>
        </p:nvPicPr>
        <p:blipFill rotWithShape="1">
          <a:blip r:embed="rId3">
            <a:alphaModFix/>
          </a:blip>
          <a:srcRect l="83236" t="43227" r="4582" b="44648"/>
          <a:stretch/>
        </p:blipFill>
        <p:spPr>
          <a:xfrm>
            <a:off x="2001840" y="1677565"/>
            <a:ext cx="271500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 descr="hexagon.png"/>
          <p:cNvPicPr preferRelativeResize="0"/>
          <p:nvPr/>
        </p:nvPicPr>
        <p:blipFill rotWithShape="1">
          <a:blip r:embed="rId3">
            <a:alphaModFix/>
          </a:blip>
          <a:srcRect l="19434" t="62247" r="70938" b="25628"/>
          <a:stretch/>
        </p:blipFill>
        <p:spPr>
          <a:xfrm>
            <a:off x="2406823" y="1693324"/>
            <a:ext cx="21457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 descr="hexagon.png"/>
          <p:cNvPicPr preferRelativeResize="0"/>
          <p:nvPr/>
        </p:nvPicPr>
        <p:blipFill rotWithShape="1">
          <a:blip r:embed="rId3">
            <a:alphaModFix/>
          </a:blip>
          <a:srcRect l="55129" t="62247" r="32689" b="25628"/>
          <a:stretch/>
        </p:blipFill>
        <p:spPr>
          <a:xfrm>
            <a:off x="3209203" y="1698012"/>
            <a:ext cx="271500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 descr="hexagon.png"/>
          <p:cNvPicPr preferRelativeResize="0"/>
          <p:nvPr/>
        </p:nvPicPr>
        <p:blipFill rotWithShape="1">
          <a:blip r:embed="rId3">
            <a:alphaModFix/>
          </a:blip>
          <a:srcRect l="81852" t="43936" r="5966" b="43939"/>
          <a:stretch/>
        </p:blipFill>
        <p:spPr>
          <a:xfrm>
            <a:off x="1966055" y="1680470"/>
            <a:ext cx="271500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hexagon.png"/>
          <p:cNvPicPr preferRelativeResize="0"/>
          <p:nvPr/>
        </p:nvPicPr>
        <p:blipFill rotWithShape="1">
          <a:blip r:embed="rId3">
            <a:alphaModFix/>
          </a:blip>
          <a:srcRect l="37848" t="62672" r="52524" b="28160"/>
          <a:stretch/>
        </p:blipFill>
        <p:spPr>
          <a:xfrm>
            <a:off x="2828419" y="1707424"/>
            <a:ext cx="214575" cy="185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Shape 60"/>
          <p:cNvGrpSpPr/>
          <p:nvPr/>
        </p:nvGrpSpPr>
        <p:grpSpPr>
          <a:xfrm>
            <a:off x="1584625" y="441675"/>
            <a:ext cx="2228850" cy="2019300"/>
            <a:chOff x="1584625" y="441675"/>
            <a:chExt cx="2228850" cy="2019300"/>
          </a:xfrm>
        </p:grpSpPr>
        <p:grpSp>
          <p:nvGrpSpPr>
            <p:cNvPr id="61" name="Shape 61"/>
            <p:cNvGrpSpPr/>
            <p:nvPr/>
          </p:nvGrpSpPr>
          <p:grpSpPr>
            <a:xfrm>
              <a:off x="1584625" y="441675"/>
              <a:ext cx="2228850" cy="2019300"/>
              <a:chOff x="1804550" y="673800"/>
              <a:chExt cx="2228850" cy="2019300"/>
            </a:xfrm>
          </p:grpSpPr>
          <p:grpSp>
            <p:nvGrpSpPr>
              <p:cNvPr id="62" name="Shape 62"/>
              <p:cNvGrpSpPr/>
              <p:nvPr/>
            </p:nvGrpSpPr>
            <p:grpSpPr>
              <a:xfrm>
                <a:off x="1804550" y="673800"/>
                <a:ext cx="2228850" cy="2019300"/>
                <a:chOff x="1804550" y="673800"/>
                <a:chExt cx="2228850" cy="2019300"/>
              </a:xfrm>
            </p:grpSpPr>
            <p:pic>
              <p:nvPicPr>
                <p:cNvPr id="63" name="Shape 63" descr="hexagon.png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804550" y="673800"/>
                  <a:ext cx="2228850" cy="2019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" name="Shape 64" descr="hexagon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46178" t="46391" r="41640" b="44441"/>
                <a:stretch/>
              </p:blipFill>
              <p:spPr>
                <a:xfrm>
                  <a:off x="3239184" y="1603002"/>
                  <a:ext cx="271500" cy="1850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65" name="Shape 65" descr="hexagon.png"/>
              <p:cNvPicPr preferRelativeResize="0"/>
              <p:nvPr/>
            </p:nvPicPr>
            <p:blipFill rotWithShape="1">
              <a:blip r:embed="rId3">
                <a:alphaModFix/>
              </a:blip>
              <a:srcRect r="79359" b="80853"/>
              <a:stretch/>
            </p:blipFill>
            <p:spPr>
              <a:xfrm>
                <a:off x="2836974" y="1566349"/>
                <a:ext cx="200574" cy="2528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Shape 66" descr="hexagon.png"/>
              <p:cNvPicPr preferRelativeResize="0"/>
              <p:nvPr/>
            </p:nvPicPr>
            <p:blipFill rotWithShape="1">
              <a:blip r:embed="rId3">
                <a:alphaModFix/>
              </a:blip>
              <a:srcRect l="62957" t="44408" r="24877" b="46432"/>
              <a:stretch/>
            </p:blipFill>
            <p:spPr>
              <a:xfrm>
                <a:off x="3620674" y="1566324"/>
                <a:ext cx="271500" cy="185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7" name="Shape 67" descr="hexagon.png"/>
            <p:cNvPicPr preferRelativeResize="0"/>
            <p:nvPr/>
          </p:nvPicPr>
          <p:blipFill rotWithShape="1">
            <a:blip r:embed="rId3">
              <a:alphaModFix/>
            </a:blip>
            <a:srcRect l="74677" t="61753" r="15694" b="29079"/>
            <a:stretch/>
          </p:blipFill>
          <p:spPr>
            <a:xfrm>
              <a:off x="2216684" y="2045727"/>
              <a:ext cx="214575" cy="18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8" descr="hexagon.png"/>
            <p:cNvPicPr preferRelativeResize="0"/>
            <p:nvPr/>
          </p:nvPicPr>
          <p:blipFill rotWithShape="1">
            <a:blip r:embed="rId3">
              <a:alphaModFix/>
            </a:blip>
            <a:srcRect l="44261" t="78574" r="43557" b="9301"/>
            <a:stretch/>
          </p:blipFill>
          <p:spPr>
            <a:xfrm>
              <a:off x="2974352" y="2040307"/>
              <a:ext cx="271500" cy="24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Shape 69" descr="hexagon.png"/>
            <p:cNvPicPr preferRelativeResize="0"/>
            <p:nvPr/>
          </p:nvPicPr>
          <p:blipFill rotWithShape="1">
            <a:blip r:embed="rId3">
              <a:alphaModFix/>
            </a:blip>
            <a:srcRect l="26886" t="79872" r="60932" b="10960"/>
            <a:stretch/>
          </p:blipFill>
          <p:spPr>
            <a:xfrm>
              <a:off x="2599952" y="2057945"/>
              <a:ext cx="271500" cy="185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Shape 70"/>
          <p:cNvGrpSpPr/>
          <p:nvPr/>
        </p:nvGrpSpPr>
        <p:grpSpPr>
          <a:xfrm>
            <a:off x="4524825" y="960600"/>
            <a:ext cx="2228850" cy="2019300"/>
            <a:chOff x="1584625" y="441675"/>
            <a:chExt cx="2228850" cy="2019300"/>
          </a:xfrm>
        </p:grpSpPr>
        <p:grpSp>
          <p:nvGrpSpPr>
            <p:cNvPr id="71" name="Shape 71"/>
            <p:cNvGrpSpPr/>
            <p:nvPr/>
          </p:nvGrpSpPr>
          <p:grpSpPr>
            <a:xfrm>
              <a:off x="1584625" y="441675"/>
              <a:ext cx="2228850" cy="2019300"/>
              <a:chOff x="1804550" y="673800"/>
              <a:chExt cx="2228850" cy="2019300"/>
            </a:xfrm>
          </p:grpSpPr>
          <p:grpSp>
            <p:nvGrpSpPr>
              <p:cNvPr id="72" name="Shape 72"/>
              <p:cNvGrpSpPr/>
              <p:nvPr/>
            </p:nvGrpSpPr>
            <p:grpSpPr>
              <a:xfrm>
                <a:off x="1804550" y="673800"/>
                <a:ext cx="2228850" cy="2019300"/>
                <a:chOff x="1804550" y="673800"/>
                <a:chExt cx="2228850" cy="2019300"/>
              </a:xfrm>
            </p:grpSpPr>
            <p:pic>
              <p:nvPicPr>
                <p:cNvPr id="73" name="Shape 73" descr="hexagon.png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804550" y="673800"/>
                  <a:ext cx="2228850" cy="2019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" name="Shape 74" descr="hexagon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46178" t="46391" r="41640" b="44441"/>
                <a:stretch/>
              </p:blipFill>
              <p:spPr>
                <a:xfrm>
                  <a:off x="3239184" y="1603002"/>
                  <a:ext cx="271500" cy="1850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75" name="Shape 75" descr="hexagon.png"/>
              <p:cNvPicPr preferRelativeResize="0"/>
              <p:nvPr/>
            </p:nvPicPr>
            <p:blipFill rotWithShape="1">
              <a:blip r:embed="rId3">
                <a:alphaModFix/>
              </a:blip>
              <a:srcRect r="79359" b="80853"/>
              <a:stretch/>
            </p:blipFill>
            <p:spPr>
              <a:xfrm>
                <a:off x="2836974" y="1566349"/>
                <a:ext cx="200574" cy="2528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Shape 76" descr="hexagon.png"/>
              <p:cNvPicPr preferRelativeResize="0"/>
              <p:nvPr/>
            </p:nvPicPr>
            <p:blipFill rotWithShape="1">
              <a:blip r:embed="rId3">
                <a:alphaModFix/>
              </a:blip>
              <a:srcRect l="62957" t="44408" r="24877" b="46432"/>
              <a:stretch/>
            </p:blipFill>
            <p:spPr>
              <a:xfrm>
                <a:off x="3620674" y="1566324"/>
                <a:ext cx="271500" cy="185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7" name="Shape 77" descr="hexagon.png"/>
            <p:cNvPicPr preferRelativeResize="0"/>
            <p:nvPr/>
          </p:nvPicPr>
          <p:blipFill rotWithShape="1">
            <a:blip r:embed="rId3">
              <a:alphaModFix/>
            </a:blip>
            <a:srcRect l="74677" t="61753" r="15694" b="29079"/>
            <a:stretch/>
          </p:blipFill>
          <p:spPr>
            <a:xfrm>
              <a:off x="2216684" y="2045727"/>
              <a:ext cx="214575" cy="18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Shape 78" descr="hexagon.png"/>
            <p:cNvPicPr preferRelativeResize="0"/>
            <p:nvPr/>
          </p:nvPicPr>
          <p:blipFill rotWithShape="1">
            <a:blip r:embed="rId3">
              <a:alphaModFix/>
            </a:blip>
            <a:srcRect l="44261" t="78574" r="43557" b="9301"/>
            <a:stretch/>
          </p:blipFill>
          <p:spPr>
            <a:xfrm>
              <a:off x="2974352" y="2040307"/>
              <a:ext cx="271500" cy="24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Shape 79" descr="hexagon.png"/>
            <p:cNvPicPr preferRelativeResize="0"/>
            <p:nvPr/>
          </p:nvPicPr>
          <p:blipFill rotWithShape="1">
            <a:blip r:embed="rId3">
              <a:alphaModFix/>
            </a:blip>
            <a:srcRect l="26886" t="79872" r="60932" b="10960"/>
            <a:stretch/>
          </p:blipFill>
          <p:spPr>
            <a:xfrm>
              <a:off x="2599952" y="2057945"/>
              <a:ext cx="271500" cy="18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Shape 80"/>
          <p:cNvSpPr/>
          <p:nvPr/>
        </p:nvSpPr>
        <p:spPr>
          <a:xfrm>
            <a:off x="1985300" y="1707425"/>
            <a:ext cx="214500" cy="1851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192325" y="2078765"/>
            <a:ext cx="214500" cy="1851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2406862" y="1707425"/>
            <a:ext cx="214500" cy="1851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030782" y="1346557"/>
            <a:ext cx="214500" cy="1851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604017" y="2066547"/>
            <a:ext cx="214500" cy="1851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192325" y="1336090"/>
            <a:ext cx="214500" cy="1851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997517" y="1021030"/>
            <a:ext cx="214500" cy="1851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217304" y="1707415"/>
            <a:ext cx="214499" cy="1851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3236740" y="985025"/>
            <a:ext cx="214500" cy="1851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431807" y="1329320"/>
            <a:ext cx="214500" cy="1851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828470" y="985682"/>
            <a:ext cx="214500" cy="1851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030782" y="623507"/>
            <a:ext cx="214500" cy="1851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2604032" y="623507"/>
            <a:ext cx="214500" cy="1851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1821300" y="2821450"/>
            <a:ext cx="2228850" cy="2019300"/>
            <a:chOff x="1584625" y="441675"/>
            <a:chExt cx="2228850" cy="2019300"/>
          </a:xfrm>
        </p:grpSpPr>
        <p:grpSp>
          <p:nvGrpSpPr>
            <p:cNvPr id="94" name="Shape 94"/>
            <p:cNvGrpSpPr/>
            <p:nvPr/>
          </p:nvGrpSpPr>
          <p:grpSpPr>
            <a:xfrm>
              <a:off x="1584625" y="441675"/>
              <a:ext cx="2228850" cy="2019300"/>
              <a:chOff x="1804550" y="673800"/>
              <a:chExt cx="2228850" cy="2019300"/>
            </a:xfrm>
          </p:grpSpPr>
          <p:grpSp>
            <p:nvGrpSpPr>
              <p:cNvPr id="95" name="Shape 95"/>
              <p:cNvGrpSpPr/>
              <p:nvPr/>
            </p:nvGrpSpPr>
            <p:grpSpPr>
              <a:xfrm>
                <a:off x="1804550" y="673800"/>
                <a:ext cx="2228850" cy="2019300"/>
                <a:chOff x="1804550" y="673800"/>
                <a:chExt cx="2228850" cy="2019300"/>
              </a:xfrm>
            </p:grpSpPr>
            <p:pic>
              <p:nvPicPr>
                <p:cNvPr id="96" name="Shape 96" descr="hexagon.png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804550" y="673800"/>
                  <a:ext cx="2228850" cy="2019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" name="Shape 97" descr="hexagon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46178" t="46391" r="41640" b="44441"/>
                <a:stretch/>
              </p:blipFill>
              <p:spPr>
                <a:xfrm>
                  <a:off x="3239184" y="1603002"/>
                  <a:ext cx="271500" cy="1850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98" name="Shape 98" descr="hexagon.png"/>
              <p:cNvPicPr preferRelativeResize="0"/>
              <p:nvPr/>
            </p:nvPicPr>
            <p:blipFill rotWithShape="1">
              <a:blip r:embed="rId3">
                <a:alphaModFix/>
              </a:blip>
              <a:srcRect r="79359" b="80853"/>
              <a:stretch/>
            </p:blipFill>
            <p:spPr>
              <a:xfrm>
                <a:off x="2836974" y="1566349"/>
                <a:ext cx="200574" cy="2528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Shape 99" descr="hexagon.png"/>
              <p:cNvPicPr preferRelativeResize="0"/>
              <p:nvPr/>
            </p:nvPicPr>
            <p:blipFill rotWithShape="1">
              <a:blip r:embed="rId3">
                <a:alphaModFix/>
              </a:blip>
              <a:srcRect l="62957" t="44408" r="24877" b="46432"/>
              <a:stretch/>
            </p:blipFill>
            <p:spPr>
              <a:xfrm>
                <a:off x="3620674" y="1566324"/>
                <a:ext cx="271500" cy="185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0" name="Shape 100" descr="hexagon.png"/>
            <p:cNvPicPr preferRelativeResize="0"/>
            <p:nvPr/>
          </p:nvPicPr>
          <p:blipFill rotWithShape="1">
            <a:blip r:embed="rId3">
              <a:alphaModFix/>
            </a:blip>
            <a:srcRect l="74677" t="61753" r="15694" b="29079"/>
            <a:stretch/>
          </p:blipFill>
          <p:spPr>
            <a:xfrm>
              <a:off x="2216684" y="2045727"/>
              <a:ext cx="214575" cy="18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Shape 101" descr="hexagon.png"/>
            <p:cNvPicPr preferRelativeResize="0"/>
            <p:nvPr/>
          </p:nvPicPr>
          <p:blipFill rotWithShape="1">
            <a:blip r:embed="rId3">
              <a:alphaModFix/>
            </a:blip>
            <a:srcRect l="44261" t="78574" r="43557" b="9301"/>
            <a:stretch/>
          </p:blipFill>
          <p:spPr>
            <a:xfrm>
              <a:off x="2974352" y="2040307"/>
              <a:ext cx="271500" cy="24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 descr="hexagon.png"/>
            <p:cNvPicPr preferRelativeResize="0"/>
            <p:nvPr/>
          </p:nvPicPr>
          <p:blipFill rotWithShape="1">
            <a:blip r:embed="rId3">
              <a:alphaModFix/>
            </a:blip>
            <a:srcRect l="26886" t="79872" r="60932" b="10960"/>
            <a:stretch/>
          </p:blipFill>
          <p:spPr>
            <a:xfrm>
              <a:off x="2599952" y="2057945"/>
              <a:ext cx="271500" cy="18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Shape 103"/>
          <p:cNvSpPr/>
          <p:nvPr/>
        </p:nvSpPr>
        <p:spPr>
          <a:xfrm>
            <a:off x="3267457" y="3726332"/>
            <a:ext cx="214500" cy="1851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453979" y="4087190"/>
            <a:ext cx="214500" cy="1851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73415" y="3364800"/>
            <a:ext cx="214500" cy="1851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668482" y="3709095"/>
            <a:ext cx="214500" cy="1851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65145" y="3365457"/>
            <a:ext cx="214500" cy="1851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267457" y="3003282"/>
            <a:ext cx="214500" cy="1851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840707" y="3003282"/>
            <a:ext cx="214500" cy="185100"/>
          </a:xfrm>
          <a:prstGeom prst="ellipse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 rot="16200000">
            <a:off x="29811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Hexágono 6"/>
          <p:cNvSpPr/>
          <p:nvPr/>
        </p:nvSpPr>
        <p:spPr>
          <a:xfrm rot="5400000">
            <a:off x="38955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Hexágono 7"/>
          <p:cNvSpPr/>
          <p:nvPr/>
        </p:nvSpPr>
        <p:spPr>
          <a:xfrm rot="16200000">
            <a:off x="4809996" y="27557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" name="Hexágono 8"/>
          <p:cNvSpPr/>
          <p:nvPr/>
        </p:nvSpPr>
        <p:spPr>
          <a:xfrm rot="16200000">
            <a:off x="2523996" y="1104378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Hexágono 9"/>
          <p:cNvSpPr/>
          <p:nvPr/>
        </p:nvSpPr>
        <p:spPr>
          <a:xfrm rot="16200000">
            <a:off x="34383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Hexágono 10"/>
          <p:cNvSpPr/>
          <p:nvPr/>
        </p:nvSpPr>
        <p:spPr>
          <a:xfrm rot="16200000">
            <a:off x="43527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Hexágono 11"/>
          <p:cNvSpPr/>
          <p:nvPr/>
        </p:nvSpPr>
        <p:spPr>
          <a:xfrm rot="16200000">
            <a:off x="5267196" y="1104375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Hexágono 12"/>
          <p:cNvSpPr/>
          <p:nvPr/>
        </p:nvSpPr>
        <p:spPr>
          <a:xfrm rot="16200000">
            <a:off x="2066796" y="1933184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Hexágono 13"/>
          <p:cNvSpPr/>
          <p:nvPr/>
        </p:nvSpPr>
        <p:spPr>
          <a:xfrm rot="16200000">
            <a:off x="2981196" y="1933183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9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Hexágono 15"/>
          <p:cNvSpPr/>
          <p:nvPr/>
        </p:nvSpPr>
        <p:spPr>
          <a:xfrm rot="16200000">
            <a:off x="4809996" y="193317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10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Hexágono 16"/>
          <p:cNvSpPr/>
          <p:nvPr/>
        </p:nvSpPr>
        <p:spPr>
          <a:xfrm rot="16200000">
            <a:off x="5724396" y="193318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Hexágono 17"/>
          <p:cNvSpPr/>
          <p:nvPr/>
        </p:nvSpPr>
        <p:spPr>
          <a:xfrm rot="16200000">
            <a:off x="2523996" y="27619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Hexágono 18"/>
          <p:cNvSpPr/>
          <p:nvPr/>
        </p:nvSpPr>
        <p:spPr>
          <a:xfrm rot="16200000">
            <a:off x="34383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13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Hexágono 19"/>
          <p:cNvSpPr/>
          <p:nvPr/>
        </p:nvSpPr>
        <p:spPr>
          <a:xfrm rot="16200000">
            <a:off x="43527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Hexágono 20"/>
          <p:cNvSpPr/>
          <p:nvPr/>
        </p:nvSpPr>
        <p:spPr>
          <a:xfrm rot="16200000">
            <a:off x="5267196" y="2761981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Hexágono 21"/>
          <p:cNvSpPr/>
          <p:nvPr/>
        </p:nvSpPr>
        <p:spPr>
          <a:xfrm rot="16200000">
            <a:off x="29811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Hexágono 22"/>
          <p:cNvSpPr/>
          <p:nvPr/>
        </p:nvSpPr>
        <p:spPr>
          <a:xfrm rot="16200000">
            <a:off x="38955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Hexágono 23"/>
          <p:cNvSpPr/>
          <p:nvPr/>
        </p:nvSpPr>
        <p:spPr>
          <a:xfrm rot="16200000">
            <a:off x="48099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Hexágono 25"/>
          <p:cNvSpPr/>
          <p:nvPr/>
        </p:nvSpPr>
        <p:spPr>
          <a:xfrm rot="16200000">
            <a:off x="3895595" y="1933175"/>
            <a:ext cx="1060704" cy="914400"/>
          </a:xfrm>
          <a:prstGeom prst="hexagon">
            <a:avLst/>
          </a:prstGeom>
          <a:solidFill>
            <a:srgbClr val="93E5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05514" y="2194044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4" name="Oval 33"/>
          <p:cNvSpPr/>
          <p:nvPr/>
        </p:nvSpPr>
        <p:spPr>
          <a:xfrm>
            <a:off x="7751605" y="1031223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35" name="Oval 34"/>
          <p:cNvSpPr/>
          <p:nvPr/>
        </p:nvSpPr>
        <p:spPr>
          <a:xfrm>
            <a:off x="8397697" y="1031223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40" name="Oval 39"/>
          <p:cNvSpPr/>
          <p:nvPr/>
        </p:nvSpPr>
        <p:spPr>
          <a:xfrm>
            <a:off x="7039877" y="1031223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</a:t>
            </a:r>
          </a:p>
        </p:txBody>
      </p:sp>
      <p:sp>
        <p:nvSpPr>
          <p:cNvPr id="49" name="Oval 48"/>
          <p:cNvSpPr/>
          <p:nvPr/>
        </p:nvSpPr>
        <p:spPr>
          <a:xfrm>
            <a:off x="7751606" y="2200598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50" name="Oval 49"/>
          <p:cNvSpPr/>
          <p:nvPr/>
        </p:nvSpPr>
        <p:spPr>
          <a:xfrm>
            <a:off x="8397698" y="2200598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55" name="Oval 54"/>
          <p:cNvSpPr/>
          <p:nvPr/>
        </p:nvSpPr>
        <p:spPr>
          <a:xfrm>
            <a:off x="7192277" y="1183623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</a:t>
            </a:r>
          </a:p>
        </p:txBody>
      </p:sp>
      <p:sp>
        <p:nvSpPr>
          <p:cNvPr id="56" name="Oval 55"/>
          <p:cNvSpPr/>
          <p:nvPr/>
        </p:nvSpPr>
        <p:spPr>
          <a:xfrm>
            <a:off x="7344677" y="1336023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</a:t>
            </a:r>
          </a:p>
        </p:txBody>
      </p:sp>
      <p:sp>
        <p:nvSpPr>
          <p:cNvPr id="57" name="Oval 56"/>
          <p:cNvSpPr/>
          <p:nvPr/>
        </p:nvSpPr>
        <p:spPr>
          <a:xfrm>
            <a:off x="7904005" y="1183623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58" name="Oval 57"/>
          <p:cNvSpPr/>
          <p:nvPr/>
        </p:nvSpPr>
        <p:spPr>
          <a:xfrm>
            <a:off x="8056405" y="1336023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59" name="Oval 58"/>
          <p:cNvSpPr/>
          <p:nvPr/>
        </p:nvSpPr>
        <p:spPr>
          <a:xfrm>
            <a:off x="8550097" y="1183623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60" name="Oval 59"/>
          <p:cNvSpPr/>
          <p:nvPr/>
        </p:nvSpPr>
        <p:spPr>
          <a:xfrm>
            <a:off x="8702497" y="1336023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61" name="Oval 60"/>
          <p:cNvSpPr/>
          <p:nvPr/>
        </p:nvSpPr>
        <p:spPr>
          <a:xfrm>
            <a:off x="7257914" y="2346444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62" name="Oval 61"/>
          <p:cNvSpPr/>
          <p:nvPr/>
        </p:nvSpPr>
        <p:spPr>
          <a:xfrm>
            <a:off x="7410314" y="2498844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63" name="Oval 62"/>
          <p:cNvSpPr/>
          <p:nvPr/>
        </p:nvSpPr>
        <p:spPr>
          <a:xfrm>
            <a:off x="7904006" y="2352998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64" name="Oval 63"/>
          <p:cNvSpPr/>
          <p:nvPr/>
        </p:nvSpPr>
        <p:spPr>
          <a:xfrm>
            <a:off x="8056406" y="2505398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65" name="Oval 64"/>
          <p:cNvSpPr/>
          <p:nvPr/>
        </p:nvSpPr>
        <p:spPr>
          <a:xfrm>
            <a:off x="8550098" y="2352998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66" name="Oval 65"/>
          <p:cNvSpPr/>
          <p:nvPr/>
        </p:nvSpPr>
        <p:spPr>
          <a:xfrm>
            <a:off x="8702498" y="2505398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88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 rot="16200000">
            <a:off x="29811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Hexágono 6"/>
          <p:cNvSpPr/>
          <p:nvPr/>
        </p:nvSpPr>
        <p:spPr>
          <a:xfrm rot="5400000">
            <a:off x="38955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Hexágono 7"/>
          <p:cNvSpPr/>
          <p:nvPr/>
        </p:nvSpPr>
        <p:spPr>
          <a:xfrm rot="16200000">
            <a:off x="4809996" y="27557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" name="Hexágono 8"/>
          <p:cNvSpPr/>
          <p:nvPr/>
        </p:nvSpPr>
        <p:spPr>
          <a:xfrm rot="16200000">
            <a:off x="2523996" y="1104378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Hexágono 9"/>
          <p:cNvSpPr/>
          <p:nvPr/>
        </p:nvSpPr>
        <p:spPr>
          <a:xfrm rot="16200000">
            <a:off x="34383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Hexágono 10"/>
          <p:cNvSpPr/>
          <p:nvPr/>
        </p:nvSpPr>
        <p:spPr>
          <a:xfrm rot="16200000">
            <a:off x="43527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Hexágono 11"/>
          <p:cNvSpPr/>
          <p:nvPr/>
        </p:nvSpPr>
        <p:spPr>
          <a:xfrm rot="16200000">
            <a:off x="5267196" y="1104375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Hexágono 12"/>
          <p:cNvSpPr/>
          <p:nvPr/>
        </p:nvSpPr>
        <p:spPr>
          <a:xfrm rot="16200000">
            <a:off x="2066796" y="1933184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Hexágono 13"/>
          <p:cNvSpPr/>
          <p:nvPr/>
        </p:nvSpPr>
        <p:spPr>
          <a:xfrm rot="16200000">
            <a:off x="2981196" y="1933183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9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Hexágono 15"/>
          <p:cNvSpPr/>
          <p:nvPr/>
        </p:nvSpPr>
        <p:spPr>
          <a:xfrm rot="16200000">
            <a:off x="4809996" y="193317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10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Hexágono 16"/>
          <p:cNvSpPr/>
          <p:nvPr/>
        </p:nvSpPr>
        <p:spPr>
          <a:xfrm rot="16200000">
            <a:off x="5724396" y="193318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Hexágono 17"/>
          <p:cNvSpPr/>
          <p:nvPr/>
        </p:nvSpPr>
        <p:spPr>
          <a:xfrm rot="16200000">
            <a:off x="2523996" y="27619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Hexágono 18"/>
          <p:cNvSpPr/>
          <p:nvPr/>
        </p:nvSpPr>
        <p:spPr>
          <a:xfrm rot="16200000">
            <a:off x="34383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13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Hexágono 19"/>
          <p:cNvSpPr/>
          <p:nvPr/>
        </p:nvSpPr>
        <p:spPr>
          <a:xfrm rot="16200000">
            <a:off x="43527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Hexágono 20"/>
          <p:cNvSpPr/>
          <p:nvPr/>
        </p:nvSpPr>
        <p:spPr>
          <a:xfrm rot="16200000">
            <a:off x="5267196" y="2761981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Hexágono 21"/>
          <p:cNvSpPr/>
          <p:nvPr/>
        </p:nvSpPr>
        <p:spPr>
          <a:xfrm rot="16200000">
            <a:off x="29811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Hexágono 22"/>
          <p:cNvSpPr/>
          <p:nvPr/>
        </p:nvSpPr>
        <p:spPr>
          <a:xfrm rot="16200000">
            <a:off x="38955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Hexágono 23"/>
          <p:cNvSpPr/>
          <p:nvPr/>
        </p:nvSpPr>
        <p:spPr>
          <a:xfrm rot="16200000">
            <a:off x="48099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Hexágono 25"/>
          <p:cNvSpPr/>
          <p:nvPr/>
        </p:nvSpPr>
        <p:spPr>
          <a:xfrm rot="16200000">
            <a:off x="3895595" y="1933175"/>
            <a:ext cx="1060704" cy="914400"/>
          </a:xfrm>
          <a:prstGeom prst="hexagon">
            <a:avLst/>
          </a:prstGeom>
          <a:solidFill>
            <a:srgbClr val="93E5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92159" y="1375015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4" name="Oval 33"/>
          <p:cNvSpPr/>
          <p:nvPr/>
        </p:nvSpPr>
        <p:spPr>
          <a:xfrm>
            <a:off x="3317391" y="3857134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35" name="Oval 34"/>
          <p:cNvSpPr/>
          <p:nvPr/>
        </p:nvSpPr>
        <p:spPr>
          <a:xfrm>
            <a:off x="5144190" y="3855964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40" name="Oval 39"/>
          <p:cNvSpPr/>
          <p:nvPr/>
        </p:nvSpPr>
        <p:spPr>
          <a:xfrm>
            <a:off x="4688993" y="3021686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</a:t>
            </a:r>
          </a:p>
        </p:txBody>
      </p:sp>
      <p:sp>
        <p:nvSpPr>
          <p:cNvPr id="49" name="Oval 48"/>
          <p:cNvSpPr/>
          <p:nvPr/>
        </p:nvSpPr>
        <p:spPr>
          <a:xfrm>
            <a:off x="4231793" y="519502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50" name="Oval 49"/>
          <p:cNvSpPr/>
          <p:nvPr/>
        </p:nvSpPr>
        <p:spPr>
          <a:xfrm>
            <a:off x="2860195" y="1369551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55" name="Oval 54"/>
          <p:cNvSpPr/>
          <p:nvPr/>
        </p:nvSpPr>
        <p:spPr>
          <a:xfrm>
            <a:off x="3317395" y="531351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</a:t>
            </a:r>
          </a:p>
        </p:txBody>
      </p:sp>
      <p:sp>
        <p:nvSpPr>
          <p:cNvPr id="56" name="Oval 55"/>
          <p:cNvSpPr/>
          <p:nvPr/>
        </p:nvSpPr>
        <p:spPr>
          <a:xfrm>
            <a:off x="3317392" y="2198350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</a:t>
            </a:r>
          </a:p>
        </p:txBody>
      </p:sp>
      <p:sp>
        <p:nvSpPr>
          <p:cNvPr id="57" name="Oval 56"/>
          <p:cNvSpPr/>
          <p:nvPr/>
        </p:nvSpPr>
        <p:spPr>
          <a:xfrm>
            <a:off x="4681687" y="1375015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58" name="Oval 57"/>
          <p:cNvSpPr/>
          <p:nvPr/>
        </p:nvSpPr>
        <p:spPr>
          <a:xfrm>
            <a:off x="5144186" y="543903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59" name="Oval 58"/>
          <p:cNvSpPr/>
          <p:nvPr/>
        </p:nvSpPr>
        <p:spPr>
          <a:xfrm>
            <a:off x="5603393" y="3021686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60" name="Oval 59"/>
          <p:cNvSpPr/>
          <p:nvPr/>
        </p:nvSpPr>
        <p:spPr>
          <a:xfrm>
            <a:off x="3774593" y="1364081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61" name="Oval 60"/>
          <p:cNvSpPr/>
          <p:nvPr/>
        </p:nvSpPr>
        <p:spPr>
          <a:xfrm>
            <a:off x="2402993" y="2198350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62" name="Oval 61"/>
          <p:cNvSpPr/>
          <p:nvPr/>
        </p:nvSpPr>
        <p:spPr>
          <a:xfrm>
            <a:off x="4231792" y="3855964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63" name="Oval 62"/>
          <p:cNvSpPr/>
          <p:nvPr/>
        </p:nvSpPr>
        <p:spPr>
          <a:xfrm>
            <a:off x="2860195" y="3027156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64" name="Oval 63"/>
          <p:cNvSpPr/>
          <p:nvPr/>
        </p:nvSpPr>
        <p:spPr>
          <a:xfrm>
            <a:off x="5144186" y="2192890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65" name="Oval 64"/>
          <p:cNvSpPr/>
          <p:nvPr/>
        </p:nvSpPr>
        <p:spPr>
          <a:xfrm>
            <a:off x="6060594" y="2192890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66" name="Oval 65"/>
          <p:cNvSpPr/>
          <p:nvPr/>
        </p:nvSpPr>
        <p:spPr>
          <a:xfrm>
            <a:off x="3774592" y="3021686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00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 rot="16200000">
            <a:off x="29811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Hexágono 6"/>
          <p:cNvSpPr/>
          <p:nvPr/>
        </p:nvSpPr>
        <p:spPr>
          <a:xfrm rot="5400000">
            <a:off x="38955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Hexágono 7"/>
          <p:cNvSpPr/>
          <p:nvPr/>
        </p:nvSpPr>
        <p:spPr>
          <a:xfrm rot="16200000">
            <a:off x="4809996" y="27557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" name="Hexágono 8"/>
          <p:cNvSpPr/>
          <p:nvPr/>
        </p:nvSpPr>
        <p:spPr>
          <a:xfrm rot="16200000">
            <a:off x="2523996" y="1104378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Hexágono 9"/>
          <p:cNvSpPr/>
          <p:nvPr/>
        </p:nvSpPr>
        <p:spPr>
          <a:xfrm rot="16200000">
            <a:off x="34383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Hexágono 10"/>
          <p:cNvSpPr/>
          <p:nvPr/>
        </p:nvSpPr>
        <p:spPr>
          <a:xfrm rot="16200000">
            <a:off x="43527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Hexágono 11"/>
          <p:cNvSpPr/>
          <p:nvPr/>
        </p:nvSpPr>
        <p:spPr>
          <a:xfrm rot="16200000">
            <a:off x="5267196" y="1104375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Hexágono 12"/>
          <p:cNvSpPr/>
          <p:nvPr/>
        </p:nvSpPr>
        <p:spPr>
          <a:xfrm rot="16200000">
            <a:off x="2066796" y="1933184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Hexágono 13"/>
          <p:cNvSpPr/>
          <p:nvPr/>
        </p:nvSpPr>
        <p:spPr>
          <a:xfrm rot="16200000">
            <a:off x="2981196" y="1933183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9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Hexágono 15"/>
          <p:cNvSpPr/>
          <p:nvPr/>
        </p:nvSpPr>
        <p:spPr>
          <a:xfrm rot="16200000">
            <a:off x="4809996" y="193317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10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Hexágono 16"/>
          <p:cNvSpPr/>
          <p:nvPr/>
        </p:nvSpPr>
        <p:spPr>
          <a:xfrm rot="16200000">
            <a:off x="5724396" y="193318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Hexágono 17"/>
          <p:cNvSpPr/>
          <p:nvPr/>
        </p:nvSpPr>
        <p:spPr>
          <a:xfrm rot="16200000">
            <a:off x="2523996" y="27619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Hexágono 18"/>
          <p:cNvSpPr/>
          <p:nvPr/>
        </p:nvSpPr>
        <p:spPr>
          <a:xfrm rot="16200000">
            <a:off x="34383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13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Hexágono 19"/>
          <p:cNvSpPr/>
          <p:nvPr/>
        </p:nvSpPr>
        <p:spPr>
          <a:xfrm rot="16200000">
            <a:off x="43527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Hexágono 20"/>
          <p:cNvSpPr/>
          <p:nvPr/>
        </p:nvSpPr>
        <p:spPr>
          <a:xfrm rot="16200000">
            <a:off x="5267196" y="2761981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Hexágono 21"/>
          <p:cNvSpPr/>
          <p:nvPr/>
        </p:nvSpPr>
        <p:spPr>
          <a:xfrm rot="16200000">
            <a:off x="29811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Hexágono 22"/>
          <p:cNvSpPr/>
          <p:nvPr/>
        </p:nvSpPr>
        <p:spPr>
          <a:xfrm rot="16200000">
            <a:off x="38955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Hexágono 23"/>
          <p:cNvSpPr/>
          <p:nvPr/>
        </p:nvSpPr>
        <p:spPr>
          <a:xfrm rot="16200000">
            <a:off x="48099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Hexágono 25"/>
          <p:cNvSpPr/>
          <p:nvPr/>
        </p:nvSpPr>
        <p:spPr>
          <a:xfrm rot="16200000">
            <a:off x="3895595" y="1933175"/>
            <a:ext cx="1060704" cy="914400"/>
          </a:xfrm>
          <a:prstGeom prst="hexagon">
            <a:avLst/>
          </a:prstGeom>
          <a:solidFill>
            <a:srgbClr val="93E5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60193" y="1369551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28" name="Oval 27"/>
          <p:cNvSpPr/>
          <p:nvPr/>
        </p:nvSpPr>
        <p:spPr>
          <a:xfrm>
            <a:off x="5603393" y="1369548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29" name="Oval 28"/>
          <p:cNvSpPr/>
          <p:nvPr/>
        </p:nvSpPr>
        <p:spPr>
          <a:xfrm>
            <a:off x="3309126" y="2198355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0" name="Oval 29"/>
          <p:cNvSpPr/>
          <p:nvPr/>
        </p:nvSpPr>
        <p:spPr>
          <a:xfrm>
            <a:off x="3319647" y="3855964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1" name="Oval 30"/>
          <p:cNvSpPr/>
          <p:nvPr/>
        </p:nvSpPr>
        <p:spPr>
          <a:xfrm>
            <a:off x="4234047" y="3855964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32" name="Oval 31"/>
          <p:cNvSpPr/>
          <p:nvPr/>
        </p:nvSpPr>
        <p:spPr>
          <a:xfrm>
            <a:off x="5603392" y="3027159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3" name="Oval 32"/>
          <p:cNvSpPr/>
          <p:nvPr/>
        </p:nvSpPr>
        <p:spPr>
          <a:xfrm>
            <a:off x="3774591" y="1369481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34" name="Oval 33"/>
          <p:cNvSpPr/>
          <p:nvPr/>
        </p:nvSpPr>
        <p:spPr>
          <a:xfrm>
            <a:off x="5146192" y="538614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35" name="Oval 34"/>
          <p:cNvSpPr/>
          <p:nvPr/>
        </p:nvSpPr>
        <p:spPr>
          <a:xfrm>
            <a:off x="4688993" y="1369548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6" name="Oval 35"/>
          <p:cNvSpPr/>
          <p:nvPr/>
        </p:nvSpPr>
        <p:spPr>
          <a:xfrm>
            <a:off x="5146192" y="2198350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7" name="Oval 36"/>
          <p:cNvSpPr/>
          <p:nvPr/>
        </p:nvSpPr>
        <p:spPr>
          <a:xfrm>
            <a:off x="6060594" y="2200598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8" name="Oval 37"/>
          <p:cNvSpPr/>
          <p:nvPr/>
        </p:nvSpPr>
        <p:spPr>
          <a:xfrm>
            <a:off x="3774592" y="3027220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9" name="Oval 38"/>
          <p:cNvSpPr/>
          <p:nvPr/>
        </p:nvSpPr>
        <p:spPr>
          <a:xfrm>
            <a:off x="2860192" y="3027220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40" name="Oval 39"/>
          <p:cNvSpPr/>
          <p:nvPr/>
        </p:nvSpPr>
        <p:spPr>
          <a:xfrm>
            <a:off x="4231792" y="538614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 rot="16200000">
            <a:off x="29811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Hexágono 6"/>
          <p:cNvSpPr/>
          <p:nvPr/>
        </p:nvSpPr>
        <p:spPr>
          <a:xfrm rot="5400000">
            <a:off x="38955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Hexágono 7"/>
          <p:cNvSpPr/>
          <p:nvPr/>
        </p:nvSpPr>
        <p:spPr>
          <a:xfrm rot="16200000">
            <a:off x="4809996" y="27557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" name="Hexágono 8"/>
          <p:cNvSpPr/>
          <p:nvPr/>
        </p:nvSpPr>
        <p:spPr>
          <a:xfrm rot="16200000">
            <a:off x="2523996" y="1104378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Hexágono 9"/>
          <p:cNvSpPr/>
          <p:nvPr/>
        </p:nvSpPr>
        <p:spPr>
          <a:xfrm rot="16200000">
            <a:off x="34383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Hexágono 10"/>
          <p:cNvSpPr/>
          <p:nvPr/>
        </p:nvSpPr>
        <p:spPr>
          <a:xfrm rot="16200000">
            <a:off x="43527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Hexágono 11"/>
          <p:cNvSpPr/>
          <p:nvPr/>
        </p:nvSpPr>
        <p:spPr>
          <a:xfrm rot="16200000">
            <a:off x="5267196" y="1104375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Hexágono 12"/>
          <p:cNvSpPr/>
          <p:nvPr/>
        </p:nvSpPr>
        <p:spPr>
          <a:xfrm rot="16200000">
            <a:off x="2066796" y="1933184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Hexágono 13"/>
          <p:cNvSpPr/>
          <p:nvPr/>
        </p:nvSpPr>
        <p:spPr>
          <a:xfrm rot="16200000">
            <a:off x="2981196" y="1933183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9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Hexágono 15"/>
          <p:cNvSpPr/>
          <p:nvPr/>
        </p:nvSpPr>
        <p:spPr>
          <a:xfrm rot="16200000">
            <a:off x="4809996" y="193317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10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Hexágono 16"/>
          <p:cNvSpPr/>
          <p:nvPr/>
        </p:nvSpPr>
        <p:spPr>
          <a:xfrm rot="16200000">
            <a:off x="5724396" y="193318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Hexágono 17"/>
          <p:cNvSpPr/>
          <p:nvPr/>
        </p:nvSpPr>
        <p:spPr>
          <a:xfrm rot="16200000">
            <a:off x="2523996" y="27619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Hexágono 18"/>
          <p:cNvSpPr/>
          <p:nvPr/>
        </p:nvSpPr>
        <p:spPr>
          <a:xfrm rot="16200000">
            <a:off x="34383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13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Hexágono 19"/>
          <p:cNvSpPr/>
          <p:nvPr/>
        </p:nvSpPr>
        <p:spPr>
          <a:xfrm rot="16200000">
            <a:off x="43527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Hexágono 20"/>
          <p:cNvSpPr/>
          <p:nvPr/>
        </p:nvSpPr>
        <p:spPr>
          <a:xfrm rot="16200000">
            <a:off x="5267196" y="2761981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Hexágono 21"/>
          <p:cNvSpPr/>
          <p:nvPr/>
        </p:nvSpPr>
        <p:spPr>
          <a:xfrm rot="16200000">
            <a:off x="29811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Hexágono 22"/>
          <p:cNvSpPr/>
          <p:nvPr/>
        </p:nvSpPr>
        <p:spPr>
          <a:xfrm rot="16200000">
            <a:off x="38955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Hexágono 23"/>
          <p:cNvSpPr/>
          <p:nvPr/>
        </p:nvSpPr>
        <p:spPr>
          <a:xfrm rot="16200000">
            <a:off x="48099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Hexágono 25"/>
          <p:cNvSpPr/>
          <p:nvPr/>
        </p:nvSpPr>
        <p:spPr>
          <a:xfrm rot="16200000">
            <a:off x="3895595" y="1933175"/>
            <a:ext cx="1060704" cy="914400"/>
          </a:xfrm>
          <a:prstGeom prst="hexagon">
            <a:avLst/>
          </a:prstGeom>
          <a:solidFill>
            <a:srgbClr val="93E5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60193" y="1369551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28" name="Oval 27"/>
          <p:cNvSpPr/>
          <p:nvPr/>
        </p:nvSpPr>
        <p:spPr>
          <a:xfrm>
            <a:off x="5603393" y="1369548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29" name="Oval 28"/>
          <p:cNvSpPr/>
          <p:nvPr/>
        </p:nvSpPr>
        <p:spPr>
          <a:xfrm>
            <a:off x="3309126" y="2198355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0" name="Oval 29"/>
          <p:cNvSpPr/>
          <p:nvPr/>
        </p:nvSpPr>
        <p:spPr>
          <a:xfrm>
            <a:off x="3319647" y="3855964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1" name="Oval 30"/>
          <p:cNvSpPr/>
          <p:nvPr/>
        </p:nvSpPr>
        <p:spPr>
          <a:xfrm>
            <a:off x="4234047" y="3855964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32" name="Oval 31"/>
          <p:cNvSpPr/>
          <p:nvPr/>
        </p:nvSpPr>
        <p:spPr>
          <a:xfrm>
            <a:off x="5603392" y="3027159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3" name="Oval 32"/>
          <p:cNvSpPr/>
          <p:nvPr/>
        </p:nvSpPr>
        <p:spPr>
          <a:xfrm>
            <a:off x="3774591" y="1369481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34" name="Oval 33"/>
          <p:cNvSpPr/>
          <p:nvPr/>
        </p:nvSpPr>
        <p:spPr>
          <a:xfrm>
            <a:off x="5146192" y="538614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35" name="Oval 34"/>
          <p:cNvSpPr/>
          <p:nvPr/>
        </p:nvSpPr>
        <p:spPr>
          <a:xfrm>
            <a:off x="4688993" y="1369548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6" name="Oval 35"/>
          <p:cNvSpPr/>
          <p:nvPr/>
        </p:nvSpPr>
        <p:spPr>
          <a:xfrm>
            <a:off x="5146192" y="2198350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7" name="Oval 36"/>
          <p:cNvSpPr/>
          <p:nvPr/>
        </p:nvSpPr>
        <p:spPr>
          <a:xfrm>
            <a:off x="6060594" y="2200598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8" name="Oval 37"/>
          <p:cNvSpPr/>
          <p:nvPr/>
        </p:nvSpPr>
        <p:spPr>
          <a:xfrm>
            <a:off x="3774592" y="3027220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9" name="Oval 38"/>
          <p:cNvSpPr/>
          <p:nvPr/>
        </p:nvSpPr>
        <p:spPr>
          <a:xfrm>
            <a:off x="2860192" y="3027220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40" name="Oval 39"/>
          <p:cNvSpPr/>
          <p:nvPr/>
        </p:nvSpPr>
        <p:spPr>
          <a:xfrm>
            <a:off x="4231792" y="538614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</a:t>
            </a:r>
          </a:p>
        </p:txBody>
      </p:sp>
      <p:sp>
        <p:nvSpPr>
          <p:cNvPr id="43" name="Seta Circular 42"/>
          <p:cNvSpPr/>
          <p:nvPr/>
        </p:nvSpPr>
        <p:spPr>
          <a:xfrm rot="18192078">
            <a:off x="3438441" y="590613"/>
            <a:ext cx="956172" cy="830867"/>
          </a:xfrm>
          <a:prstGeom prst="circularArrow">
            <a:avLst>
              <a:gd name="adj1" fmla="val 4647"/>
              <a:gd name="adj2" fmla="val 1142319"/>
              <a:gd name="adj3" fmla="val 20997577"/>
              <a:gd name="adj4" fmla="val 1022600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 rot="16200000">
            <a:off x="29811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Hexágono 6"/>
          <p:cNvSpPr/>
          <p:nvPr/>
        </p:nvSpPr>
        <p:spPr>
          <a:xfrm rot="5400000">
            <a:off x="38955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Hexágono 7"/>
          <p:cNvSpPr/>
          <p:nvPr/>
        </p:nvSpPr>
        <p:spPr>
          <a:xfrm rot="16200000">
            <a:off x="4809996" y="27557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" name="Hexágono 8"/>
          <p:cNvSpPr/>
          <p:nvPr/>
        </p:nvSpPr>
        <p:spPr>
          <a:xfrm rot="16200000">
            <a:off x="2523996" y="1104378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Hexágono 9"/>
          <p:cNvSpPr/>
          <p:nvPr/>
        </p:nvSpPr>
        <p:spPr>
          <a:xfrm rot="16200000">
            <a:off x="34383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Hexágono 10"/>
          <p:cNvSpPr/>
          <p:nvPr/>
        </p:nvSpPr>
        <p:spPr>
          <a:xfrm rot="16200000">
            <a:off x="43527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Hexágono 11"/>
          <p:cNvSpPr/>
          <p:nvPr/>
        </p:nvSpPr>
        <p:spPr>
          <a:xfrm rot="16200000">
            <a:off x="5267196" y="1104375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Hexágono 12"/>
          <p:cNvSpPr/>
          <p:nvPr/>
        </p:nvSpPr>
        <p:spPr>
          <a:xfrm rot="16200000">
            <a:off x="2066796" y="1933184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Hexágono 13"/>
          <p:cNvSpPr/>
          <p:nvPr/>
        </p:nvSpPr>
        <p:spPr>
          <a:xfrm rot="16200000">
            <a:off x="2981196" y="1933183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9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Hexágono 15"/>
          <p:cNvSpPr/>
          <p:nvPr/>
        </p:nvSpPr>
        <p:spPr>
          <a:xfrm rot="16200000">
            <a:off x="4809996" y="193317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10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Hexágono 16"/>
          <p:cNvSpPr/>
          <p:nvPr/>
        </p:nvSpPr>
        <p:spPr>
          <a:xfrm rot="16200000">
            <a:off x="5724396" y="193318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Hexágono 17"/>
          <p:cNvSpPr/>
          <p:nvPr/>
        </p:nvSpPr>
        <p:spPr>
          <a:xfrm rot="16200000">
            <a:off x="2523996" y="27619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Hexágono 18"/>
          <p:cNvSpPr/>
          <p:nvPr/>
        </p:nvSpPr>
        <p:spPr>
          <a:xfrm rot="16200000">
            <a:off x="34383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13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Hexágono 19"/>
          <p:cNvSpPr/>
          <p:nvPr/>
        </p:nvSpPr>
        <p:spPr>
          <a:xfrm rot="16200000">
            <a:off x="43527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Hexágono 20"/>
          <p:cNvSpPr/>
          <p:nvPr/>
        </p:nvSpPr>
        <p:spPr>
          <a:xfrm rot="16200000">
            <a:off x="5267196" y="2761981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Hexágono 21"/>
          <p:cNvSpPr/>
          <p:nvPr/>
        </p:nvSpPr>
        <p:spPr>
          <a:xfrm rot="16200000">
            <a:off x="29811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Hexágono 22"/>
          <p:cNvSpPr/>
          <p:nvPr/>
        </p:nvSpPr>
        <p:spPr>
          <a:xfrm rot="16200000">
            <a:off x="38955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Hexágono 23"/>
          <p:cNvSpPr/>
          <p:nvPr/>
        </p:nvSpPr>
        <p:spPr>
          <a:xfrm rot="16200000">
            <a:off x="48099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Hexágono 25"/>
          <p:cNvSpPr/>
          <p:nvPr/>
        </p:nvSpPr>
        <p:spPr>
          <a:xfrm rot="16200000">
            <a:off x="3895595" y="1933175"/>
            <a:ext cx="1060704" cy="914400"/>
          </a:xfrm>
          <a:prstGeom prst="hexagon">
            <a:avLst/>
          </a:prstGeom>
          <a:solidFill>
            <a:srgbClr val="93E5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60193" y="1369551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28" name="Oval 27"/>
          <p:cNvSpPr/>
          <p:nvPr/>
        </p:nvSpPr>
        <p:spPr>
          <a:xfrm>
            <a:off x="5603393" y="1369548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29" name="Oval 28"/>
          <p:cNvSpPr/>
          <p:nvPr/>
        </p:nvSpPr>
        <p:spPr>
          <a:xfrm>
            <a:off x="3309126" y="2198355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0" name="Oval 29"/>
          <p:cNvSpPr/>
          <p:nvPr/>
        </p:nvSpPr>
        <p:spPr>
          <a:xfrm>
            <a:off x="3319647" y="3855964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1" name="Oval 30"/>
          <p:cNvSpPr/>
          <p:nvPr/>
        </p:nvSpPr>
        <p:spPr>
          <a:xfrm>
            <a:off x="4234047" y="3855964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32" name="Oval 31"/>
          <p:cNvSpPr/>
          <p:nvPr/>
        </p:nvSpPr>
        <p:spPr>
          <a:xfrm>
            <a:off x="5603392" y="3027159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4" name="Oval 33"/>
          <p:cNvSpPr/>
          <p:nvPr/>
        </p:nvSpPr>
        <p:spPr>
          <a:xfrm>
            <a:off x="5146192" y="538614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35" name="Oval 34"/>
          <p:cNvSpPr/>
          <p:nvPr/>
        </p:nvSpPr>
        <p:spPr>
          <a:xfrm>
            <a:off x="4688993" y="1369548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6" name="Oval 35"/>
          <p:cNvSpPr/>
          <p:nvPr/>
        </p:nvSpPr>
        <p:spPr>
          <a:xfrm>
            <a:off x="5146192" y="2198350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7" name="Oval 36"/>
          <p:cNvSpPr/>
          <p:nvPr/>
        </p:nvSpPr>
        <p:spPr>
          <a:xfrm>
            <a:off x="6060594" y="2200598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8" name="Oval 37"/>
          <p:cNvSpPr/>
          <p:nvPr/>
        </p:nvSpPr>
        <p:spPr>
          <a:xfrm>
            <a:off x="3774592" y="3027220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9" name="Oval 38"/>
          <p:cNvSpPr/>
          <p:nvPr/>
        </p:nvSpPr>
        <p:spPr>
          <a:xfrm>
            <a:off x="2860192" y="3027220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40" name="Oval 39"/>
          <p:cNvSpPr/>
          <p:nvPr/>
        </p:nvSpPr>
        <p:spPr>
          <a:xfrm>
            <a:off x="4231792" y="538614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289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 rot="16200000">
            <a:off x="29811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Hexágono 6"/>
          <p:cNvSpPr/>
          <p:nvPr/>
        </p:nvSpPr>
        <p:spPr>
          <a:xfrm rot="5400000">
            <a:off x="38955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Hexágono 7"/>
          <p:cNvSpPr/>
          <p:nvPr/>
        </p:nvSpPr>
        <p:spPr>
          <a:xfrm rot="16200000">
            <a:off x="4809996" y="27557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" name="Hexágono 8"/>
          <p:cNvSpPr/>
          <p:nvPr/>
        </p:nvSpPr>
        <p:spPr>
          <a:xfrm rot="16200000">
            <a:off x="2523996" y="1104378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Hexágono 9"/>
          <p:cNvSpPr/>
          <p:nvPr/>
        </p:nvSpPr>
        <p:spPr>
          <a:xfrm rot="16200000">
            <a:off x="34383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Hexágono 10"/>
          <p:cNvSpPr/>
          <p:nvPr/>
        </p:nvSpPr>
        <p:spPr>
          <a:xfrm rot="16200000">
            <a:off x="43527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Hexágono 11"/>
          <p:cNvSpPr/>
          <p:nvPr/>
        </p:nvSpPr>
        <p:spPr>
          <a:xfrm rot="16200000">
            <a:off x="5267196" y="1104375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Hexágono 12"/>
          <p:cNvSpPr/>
          <p:nvPr/>
        </p:nvSpPr>
        <p:spPr>
          <a:xfrm rot="16200000">
            <a:off x="2066796" y="1933184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Hexágono 13"/>
          <p:cNvSpPr/>
          <p:nvPr/>
        </p:nvSpPr>
        <p:spPr>
          <a:xfrm rot="16200000">
            <a:off x="2981196" y="1933183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9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Hexágono 15"/>
          <p:cNvSpPr/>
          <p:nvPr/>
        </p:nvSpPr>
        <p:spPr>
          <a:xfrm rot="16200000">
            <a:off x="4809996" y="193317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10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Hexágono 16"/>
          <p:cNvSpPr/>
          <p:nvPr/>
        </p:nvSpPr>
        <p:spPr>
          <a:xfrm rot="16200000">
            <a:off x="5724396" y="193318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Hexágono 17"/>
          <p:cNvSpPr/>
          <p:nvPr/>
        </p:nvSpPr>
        <p:spPr>
          <a:xfrm rot="16200000">
            <a:off x="2523996" y="27619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Hexágono 18"/>
          <p:cNvSpPr/>
          <p:nvPr/>
        </p:nvSpPr>
        <p:spPr>
          <a:xfrm rot="16200000">
            <a:off x="34383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13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Hexágono 19"/>
          <p:cNvSpPr/>
          <p:nvPr/>
        </p:nvSpPr>
        <p:spPr>
          <a:xfrm rot="16200000">
            <a:off x="43527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Hexágono 20"/>
          <p:cNvSpPr/>
          <p:nvPr/>
        </p:nvSpPr>
        <p:spPr>
          <a:xfrm rot="16200000">
            <a:off x="5267196" y="2761981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Hexágono 21"/>
          <p:cNvSpPr/>
          <p:nvPr/>
        </p:nvSpPr>
        <p:spPr>
          <a:xfrm rot="16200000">
            <a:off x="29811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Hexágono 22"/>
          <p:cNvSpPr/>
          <p:nvPr/>
        </p:nvSpPr>
        <p:spPr>
          <a:xfrm rot="16200000">
            <a:off x="38955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Hexágono 23"/>
          <p:cNvSpPr/>
          <p:nvPr/>
        </p:nvSpPr>
        <p:spPr>
          <a:xfrm rot="16200000">
            <a:off x="48099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Hexágono 25"/>
          <p:cNvSpPr/>
          <p:nvPr/>
        </p:nvSpPr>
        <p:spPr>
          <a:xfrm rot="16200000">
            <a:off x="3895595" y="1933175"/>
            <a:ext cx="1060704" cy="914400"/>
          </a:xfrm>
          <a:prstGeom prst="hexagon">
            <a:avLst/>
          </a:prstGeom>
          <a:solidFill>
            <a:srgbClr val="93E5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3393" y="1369548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2" name="Oval 31"/>
          <p:cNvSpPr/>
          <p:nvPr/>
        </p:nvSpPr>
        <p:spPr>
          <a:xfrm>
            <a:off x="5603392" y="3027159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4" name="Oval 33"/>
          <p:cNvSpPr/>
          <p:nvPr/>
        </p:nvSpPr>
        <p:spPr>
          <a:xfrm>
            <a:off x="5146192" y="538614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35" name="Oval 34"/>
          <p:cNvSpPr/>
          <p:nvPr/>
        </p:nvSpPr>
        <p:spPr>
          <a:xfrm>
            <a:off x="4688993" y="1369548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6" name="Oval 35"/>
          <p:cNvSpPr/>
          <p:nvPr/>
        </p:nvSpPr>
        <p:spPr>
          <a:xfrm>
            <a:off x="5146192" y="2198350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7" name="Oval 36"/>
          <p:cNvSpPr/>
          <p:nvPr/>
        </p:nvSpPr>
        <p:spPr>
          <a:xfrm>
            <a:off x="6060594" y="2200598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40" name="Oval 39"/>
          <p:cNvSpPr/>
          <p:nvPr/>
        </p:nvSpPr>
        <p:spPr>
          <a:xfrm>
            <a:off x="4231792" y="538614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6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 rot="16200000">
            <a:off x="29811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Hexágono 6"/>
          <p:cNvSpPr/>
          <p:nvPr/>
        </p:nvSpPr>
        <p:spPr>
          <a:xfrm rot="5400000">
            <a:off x="3895596" y="275572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Hexágono 7"/>
          <p:cNvSpPr/>
          <p:nvPr/>
        </p:nvSpPr>
        <p:spPr>
          <a:xfrm rot="16200000">
            <a:off x="4809996" y="27557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" name="Hexágono 8"/>
          <p:cNvSpPr/>
          <p:nvPr/>
        </p:nvSpPr>
        <p:spPr>
          <a:xfrm rot="16200000">
            <a:off x="2523996" y="1104378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Hexágono 9"/>
          <p:cNvSpPr/>
          <p:nvPr/>
        </p:nvSpPr>
        <p:spPr>
          <a:xfrm rot="16200000">
            <a:off x="34383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Hexágono 10"/>
          <p:cNvSpPr/>
          <p:nvPr/>
        </p:nvSpPr>
        <p:spPr>
          <a:xfrm rot="16200000">
            <a:off x="4352796" y="1104377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Hexágono 11"/>
          <p:cNvSpPr/>
          <p:nvPr/>
        </p:nvSpPr>
        <p:spPr>
          <a:xfrm rot="16200000">
            <a:off x="5267196" y="1104375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Hexágono 12"/>
          <p:cNvSpPr/>
          <p:nvPr/>
        </p:nvSpPr>
        <p:spPr>
          <a:xfrm rot="16200000">
            <a:off x="2066796" y="1933184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Hexágono 13"/>
          <p:cNvSpPr/>
          <p:nvPr/>
        </p:nvSpPr>
        <p:spPr>
          <a:xfrm rot="16200000">
            <a:off x="2981196" y="1933183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>
                <a:solidFill>
                  <a:sysClr val="windowText" lastClr="000000"/>
                </a:solidFill>
              </a:rPr>
              <a:t>9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Hexágono 15"/>
          <p:cNvSpPr/>
          <p:nvPr/>
        </p:nvSpPr>
        <p:spPr>
          <a:xfrm rot="16200000">
            <a:off x="4809996" y="193317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10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Hexágono 16"/>
          <p:cNvSpPr/>
          <p:nvPr/>
        </p:nvSpPr>
        <p:spPr>
          <a:xfrm rot="16200000">
            <a:off x="5724396" y="1933180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11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Hexágono 17"/>
          <p:cNvSpPr/>
          <p:nvPr/>
        </p:nvSpPr>
        <p:spPr>
          <a:xfrm rot="16200000">
            <a:off x="2523996" y="27619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12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Hexágono 18"/>
          <p:cNvSpPr/>
          <p:nvPr/>
        </p:nvSpPr>
        <p:spPr>
          <a:xfrm rot="16200000">
            <a:off x="34383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13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Hexágono 19"/>
          <p:cNvSpPr/>
          <p:nvPr/>
        </p:nvSpPr>
        <p:spPr>
          <a:xfrm rot="16200000">
            <a:off x="4352796" y="2761986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14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Hexágono 20"/>
          <p:cNvSpPr/>
          <p:nvPr/>
        </p:nvSpPr>
        <p:spPr>
          <a:xfrm rot="16200000">
            <a:off x="5267196" y="2761981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15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Hexágono 21"/>
          <p:cNvSpPr/>
          <p:nvPr/>
        </p:nvSpPr>
        <p:spPr>
          <a:xfrm rot="16200000">
            <a:off x="29811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16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Hexágono 22"/>
          <p:cNvSpPr/>
          <p:nvPr/>
        </p:nvSpPr>
        <p:spPr>
          <a:xfrm rot="16200000">
            <a:off x="38955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17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Hexágono 23"/>
          <p:cNvSpPr/>
          <p:nvPr/>
        </p:nvSpPr>
        <p:spPr>
          <a:xfrm rot="16200000">
            <a:off x="4809996" y="3590789"/>
            <a:ext cx="1060704" cy="914400"/>
          </a:xfrm>
          <a:prstGeom prst="hexagon">
            <a:avLst/>
          </a:prstGeom>
          <a:solidFill>
            <a:srgbClr val="FFF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PT" sz="1800" dirty="0" smtClean="0">
                <a:solidFill>
                  <a:sysClr val="windowText" lastClr="000000"/>
                </a:solidFill>
              </a:rPr>
              <a:t>18</a:t>
            </a:r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Hexágono 25"/>
          <p:cNvSpPr/>
          <p:nvPr/>
        </p:nvSpPr>
        <p:spPr>
          <a:xfrm rot="16200000">
            <a:off x="3895595" y="1933175"/>
            <a:ext cx="1060704" cy="914400"/>
          </a:xfrm>
          <a:prstGeom prst="hexagon">
            <a:avLst/>
          </a:prstGeom>
          <a:solidFill>
            <a:srgbClr val="93E5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PT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3393" y="1369548"/>
            <a:ext cx="388307" cy="384048"/>
          </a:xfrm>
          <a:prstGeom prst="ellipse">
            <a:avLst/>
          </a:prstGeom>
          <a:solidFill>
            <a:srgbClr val="00B050"/>
          </a:solidFill>
          <a:ln>
            <a:solidFill>
              <a:srgbClr val="008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34" name="Oval 33"/>
          <p:cNvSpPr/>
          <p:nvPr/>
        </p:nvSpPr>
        <p:spPr>
          <a:xfrm>
            <a:off x="5146192" y="538614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35" name="Oval 34"/>
          <p:cNvSpPr/>
          <p:nvPr/>
        </p:nvSpPr>
        <p:spPr>
          <a:xfrm>
            <a:off x="4688993" y="1369548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6" name="Oval 35"/>
          <p:cNvSpPr/>
          <p:nvPr/>
        </p:nvSpPr>
        <p:spPr>
          <a:xfrm>
            <a:off x="5146192" y="2198350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37" name="Oval 36"/>
          <p:cNvSpPr/>
          <p:nvPr/>
        </p:nvSpPr>
        <p:spPr>
          <a:xfrm>
            <a:off x="6060594" y="2200598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40" name="Oval 39"/>
          <p:cNvSpPr/>
          <p:nvPr/>
        </p:nvSpPr>
        <p:spPr>
          <a:xfrm>
            <a:off x="4231792" y="538614"/>
            <a:ext cx="388307" cy="384048"/>
          </a:xfrm>
          <a:prstGeom prst="ellipse">
            <a:avLst/>
          </a:prstGeom>
          <a:solidFill>
            <a:srgbClr val="2F4AB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</a:t>
            </a:r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2243191" y="2066883"/>
            <a:ext cx="4365508" cy="646982"/>
          </a:xfrm>
          <a:prstGeom prst="flowChartAlternateProcess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n w="0"/>
                <a:solidFill>
                  <a:srgbClr val="2F4A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BLUE PLAYER WINS!</a:t>
            </a:r>
            <a:endParaRPr lang="pt-PT" sz="3200" dirty="0">
              <a:ln w="0"/>
              <a:solidFill>
                <a:srgbClr val="2F4A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87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220</Words>
  <Application>Microsoft Macintosh PowerPoint</Application>
  <PresentationFormat>Apresentação no Ecrã (16:9)</PresentationFormat>
  <Paragraphs>217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0" baseType="lpstr">
      <vt:lpstr>Arial</vt:lpstr>
      <vt:lpstr>simple-light-2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Maria Teresa dos Santos Carneiro Chaves</cp:lastModifiedBy>
  <cp:revision>8</cp:revision>
  <dcterms:modified xsi:type="dcterms:W3CDTF">2016-10-16T11:43:37Z</dcterms:modified>
</cp:coreProperties>
</file>