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92"/>
  </p:normalViewPr>
  <p:slideViewPr>
    <p:cSldViewPr snapToGrid="0" snapToObjects="1">
      <p:cViewPr varScale="1">
        <p:scale>
          <a:sx n="84" d="100"/>
          <a:sy n="84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F070-1623-FD41-A353-B82171153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C147E-C547-0549-8E31-CFF53D662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684F4-6BF7-F74A-9A5F-13846B0D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BB7-2A75-C549-84CF-0D42859EB53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CB3E9-DFE8-BA46-BDEB-2E4DCD0C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9B45C-FCDF-3A43-A628-2476E5A5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F4F9-7132-014A-A128-4C2E90B2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1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8DE3-45A6-3E44-B4A7-E1D7DC73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C44D4-A39C-8847-ACBF-D248FC657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9EA3-2908-5A4E-844E-8F83A241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BB7-2A75-C549-84CF-0D42859EB53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7B0B0-F212-8B4D-B426-CFD0CDC7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50A34-8A0B-F649-BE38-A275A5B3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F4F9-7132-014A-A128-4C2E90B2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0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4FF4B-37B3-0B46-A3EE-7B86E6E7B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E61FA-1CA5-0549-8460-86BC3CEF7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C7432-325D-DE4E-AB52-7986212C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BB7-2A75-C549-84CF-0D42859EB53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70E2D-B73B-0D4B-8A2F-AB8C8C4C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2A7F-F2A6-8D45-8A35-99CAD1D3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F4F9-7132-014A-A128-4C2E90B2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3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277B-11DC-EC4F-878B-7C9954B2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D665-0D44-F949-8363-F5B25403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D01E3-6832-714B-8294-D437184F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BB7-2A75-C549-84CF-0D42859EB53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63BC-133D-A940-B2DD-0C08466A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764B-B6D1-5F4B-B8F2-9338432B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F4F9-7132-014A-A128-4C2E90B2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7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5D5D-37A9-844E-873C-57B93AC7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84585-45EA-9248-9D80-FAF66DEA7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44808-2E65-E644-88EC-87763337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BB7-2A75-C549-84CF-0D42859EB53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66E20-6CC7-0F4C-92D6-01E18168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34E7-8CE2-EB46-8595-3BEC5526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F4F9-7132-014A-A128-4C2E90B2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31F4-34A7-0541-9E86-5758D180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7C581-68AF-EA44-A9FF-F7283440E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598B4-EE67-244E-8985-7FEDA467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3276-BD63-C843-9039-A6506133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BB7-2A75-C549-84CF-0D42859EB53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3F6A4-AD04-284E-8D07-8C7E073D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4FC73-40F8-5749-A6DE-9DF4C67A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F4F9-7132-014A-A128-4C2E90B2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9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967C-5A89-F243-9979-303AD64E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45EAB-2230-6748-B69B-CF2DF5EF7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E418B-DDCE-9D42-9851-06CD0E7B4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63330-8FC3-D344-ACE9-6DB21535D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B671F-A628-4446-8ABF-7BE392638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5FE8F-D356-4946-83C6-F89F6889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BB7-2A75-C549-84CF-0D42859EB53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92078-85D0-534E-B3F7-35714793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E359D-1C49-6247-8D6C-88EF6D1B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F4F9-7132-014A-A128-4C2E90B2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0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6840-2AAE-6F45-B90F-C951945F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1B21E-7B7F-1642-831E-D41C918B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BB7-2A75-C549-84CF-0D42859EB53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5980B-E2F6-0E49-AD49-817B937E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FACE9-FBC3-444F-9922-1CE183E6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F4F9-7132-014A-A128-4C2E90B2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0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D1BDA-B10D-AD40-94E8-B2A377B8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BB7-2A75-C549-84CF-0D42859EB53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964AF-0230-E642-B6C3-4A3931D2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C7295-DF10-3643-B2DB-9591E98E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F4F9-7132-014A-A128-4C2E90B2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46CB-493D-964C-958F-C188F46A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F094-BDB0-9A46-A9FB-E2EDD05C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ADB6A-F1E5-4A49-AD89-C3EA08746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49E72-87D2-414D-A9BF-4A548D8D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BB7-2A75-C549-84CF-0D42859EB53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65966-91BE-2F41-84A7-10CBDC21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0F79B-F07E-814B-9227-A9AFEEE9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F4F9-7132-014A-A128-4C2E90B2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38DA-DC05-BE43-81DD-4CD8BA84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B898D-6E2E-AF40-9266-FC8BD5F36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06D2C-7652-704D-B318-F23637045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4B1E3-6BB0-A449-8D4C-C4A5A12B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BB7-2A75-C549-84CF-0D42859EB53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C6A23-7152-2A4D-B9BD-0F803ACA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25D0D-32F9-1E45-861E-27895252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F4F9-7132-014A-A128-4C2E90B2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F2530-6A80-F648-8CBC-A50127B3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5FF3-CF70-1F41-B118-41B4EE241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86570-46BD-7246-AE7D-027DDEBF6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1EBB7-2A75-C549-84CF-0D42859EB53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5ED33-B049-EC43-84AD-BC2C58415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0299-3F75-C141-9452-16C5EAA77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7F4F9-7132-014A-A128-4C2E90B2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5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C9662E0-219C-7B4C-B91B-CE4CD157A456}"/>
              </a:ext>
            </a:extLst>
          </p:cNvPr>
          <p:cNvGrpSpPr/>
          <p:nvPr/>
        </p:nvGrpSpPr>
        <p:grpSpPr>
          <a:xfrm>
            <a:off x="264693" y="165360"/>
            <a:ext cx="11484649" cy="3574245"/>
            <a:chOff x="264693" y="165360"/>
            <a:chExt cx="11484649" cy="357424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43CC591-636F-1D43-9AF1-D43D639A9FDA}"/>
                </a:ext>
              </a:extLst>
            </p:cNvPr>
            <p:cNvGrpSpPr/>
            <p:nvPr/>
          </p:nvGrpSpPr>
          <p:grpSpPr>
            <a:xfrm>
              <a:off x="264695" y="1022685"/>
              <a:ext cx="11484647" cy="2716920"/>
              <a:chOff x="264695" y="228600"/>
              <a:chExt cx="11484647" cy="271692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EDEE67C-1C00-D54A-92D5-A52D28F9C97D}"/>
                  </a:ext>
                </a:extLst>
              </p:cNvPr>
              <p:cNvGrpSpPr/>
              <p:nvPr/>
            </p:nvGrpSpPr>
            <p:grpSpPr>
              <a:xfrm>
                <a:off x="264695" y="228600"/>
                <a:ext cx="4001631" cy="2407022"/>
                <a:chOff x="264695" y="228600"/>
                <a:chExt cx="4001631" cy="2407022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D1CD483-F7A3-6B4A-93AD-5282C003AF78}"/>
                    </a:ext>
                  </a:extLst>
                </p:cNvPr>
                <p:cNvSpPr txBox="1"/>
                <p:nvPr/>
              </p:nvSpPr>
              <p:spPr>
                <a:xfrm>
                  <a:off x="264695" y="228600"/>
                  <a:ext cx="2157898" cy="36933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Beacon </a:t>
                  </a:r>
                  <a:r>
                    <a:rPr lang="en-US" b="1" dirty="0" err="1"/>
                    <a:t>Visualisation</a:t>
                  </a:r>
                  <a:endParaRPr lang="en-US" b="1" dirty="0"/>
                </a:p>
              </p:txBody>
            </p:sp>
            <p:cxnSp>
              <p:nvCxnSpPr>
                <p:cNvPr id="12" name="Elbow Connector 11">
                  <a:extLst>
                    <a:ext uri="{FF2B5EF4-FFF2-40B4-BE49-F238E27FC236}">
                      <a16:creationId xmlns:a16="http://schemas.microsoft.com/office/drawing/2014/main" id="{46159269-499B-6542-9135-7A8F2F2DE6A7}"/>
                    </a:ext>
                  </a:extLst>
                </p:cNvPr>
                <p:cNvCxnSpPr>
                  <a:cxnSpLocks/>
                  <a:stCxn id="5" idx="2"/>
                </p:cNvCxnSpPr>
                <p:nvPr/>
              </p:nvCxnSpPr>
              <p:spPr>
                <a:xfrm rot="16200000" flipH="1">
                  <a:off x="1591188" y="350388"/>
                  <a:ext cx="494564" cy="989652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87EFD7B-4D55-D548-9293-CB2B7F007C96}"/>
                    </a:ext>
                  </a:extLst>
                </p:cNvPr>
                <p:cNvSpPr txBox="1"/>
                <p:nvPr/>
              </p:nvSpPr>
              <p:spPr>
                <a:xfrm>
                  <a:off x="2333296" y="907830"/>
                  <a:ext cx="1933030" cy="36933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Beacon List Modal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96587E4-9BD0-1743-84FD-D864D847C372}"/>
                    </a:ext>
                  </a:extLst>
                </p:cNvPr>
                <p:cNvSpPr txBox="1"/>
                <p:nvPr/>
              </p:nvSpPr>
              <p:spPr>
                <a:xfrm>
                  <a:off x="2333295" y="1587060"/>
                  <a:ext cx="1933031" cy="36933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Leaflet</a:t>
                  </a:r>
                </a:p>
              </p:txBody>
            </p:sp>
            <p:cxnSp>
              <p:nvCxnSpPr>
                <p:cNvPr id="17" name="Elbow Connector 16">
                  <a:extLst>
                    <a:ext uri="{FF2B5EF4-FFF2-40B4-BE49-F238E27FC236}">
                      <a16:creationId xmlns:a16="http://schemas.microsoft.com/office/drawing/2014/main" id="{F144C686-6475-B349-996F-518F0295C51D}"/>
                    </a:ext>
                  </a:extLst>
                </p:cNvPr>
                <p:cNvCxnSpPr>
                  <a:cxnSpLocks/>
                  <a:stCxn id="5" idx="2"/>
                  <a:endCxn id="15" idx="1"/>
                </p:cNvCxnSpPr>
                <p:nvPr/>
              </p:nvCxnSpPr>
              <p:spPr>
                <a:xfrm rot="16200000" flipH="1">
                  <a:off x="1251572" y="690003"/>
                  <a:ext cx="1173794" cy="989651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562F3E5-E17E-7E4D-AA78-E18DACC8DD97}"/>
                    </a:ext>
                  </a:extLst>
                </p:cNvPr>
                <p:cNvSpPr txBox="1"/>
                <p:nvPr/>
              </p:nvSpPr>
              <p:spPr>
                <a:xfrm>
                  <a:off x="2333295" y="2266290"/>
                  <a:ext cx="1933031" cy="36933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Table receivers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1E721E-B6E9-ED41-B9E6-A1CDD779C275}"/>
                  </a:ext>
                </a:extLst>
              </p:cNvPr>
              <p:cNvSpPr txBox="1"/>
              <p:nvPr/>
            </p:nvSpPr>
            <p:spPr>
              <a:xfrm>
                <a:off x="5065987" y="228600"/>
                <a:ext cx="3017236" cy="923330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Beacon-</a:t>
                </a:r>
                <a:r>
                  <a:rPr lang="en-US" b="1" dirty="0" err="1"/>
                  <a:t>visualisation</a:t>
                </a:r>
                <a:r>
                  <a:rPr lang="en-US" b="1" dirty="0"/>
                  <a:t> Sandbox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markers$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receivers$ 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070CC58-EB42-D642-B661-49AE7AF0AB47}"/>
                  </a:ext>
                </a:extLst>
              </p:cNvPr>
              <p:cNvCxnSpPr>
                <a:cxnSpLocks/>
                <a:stCxn id="5" idx="3"/>
                <a:endCxn id="24" idx="1"/>
              </p:cNvCxnSpPr>
              <p:nvPr/>
            </p:nvCxnSpPr>
            <p:spPr>
              <a:xfrm>
                <a:off x="2422593" y="413266"/>
                <a:ext cx="2643394" cy="276999"/>
              </a:xfrm>
              <a:prstGeom prst="straightConnector1">
                <a:avLst/>
              </a:prstGeom>
              <a:ln w="28575">
                <a:prstDash val="dashDot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BEB7C2-EA41-364D-A5FA-15C61E071AFA}"/>
                  </a:ext>
                </a:extLst>
              </p:cNvPr>
              <p:cNvSpPr txBox="1"/>
              <p:nvPr/>
            </p:nvSpPr>
            <p:spPr>
              <a:xfrm>
                <a:off x="9033662" y="630831"/>
                <a:ext cx="2715680" cy="923330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Receiver Service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getReceivers</a:t>
                </a:r>
                <a:r>
                  <a:rPr lang="en-US" dirty="0"/>
                  <a:t>()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getBeaconsOfReceiver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6DBEFF-95D7-C444-9CDD-B1A1F9130B34}"/>
                  </a:ext>
                </a:extLst>
              </p:cNvPr>
              <p:cNvSpPr txBox="1"/>
              <p:nvPr/>
            </p:nvSpPr>
            <p:spPr>
              <a:xfrm>
                <a:off x="4942074" y="2576188"/>
                <a:ext cx="3265061" cy="369332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State management -&gt; </a:t>
                </a:r>
                <a:r>
                  <a:rPr lang="en-US" b="1" dirty="0" err="1"/>
                  <a:t>RxJS</a:t>
                </a:r>
                <a:r>
                  <a:rPr lang="en-US" b="1" dirty="0"/>
                  <a:t> Store</a:t>
                </a:r>
                <a:endParaRPr lang="en-US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1C417EB-8ED8-514F-BC7F-65C8A498192B}"/>
                  </a:ext>
                </a:extLst>
              </p:cNvPr>
              <p:cNvCxnSpPr>
                <a:cxnSpLocks/>
                <a:stCxn id="24" idx="2"/>
                <a:endCxn id="28" idx="0"/>
              </p:cNvCxnSpPr>
              <p:nvPr/>
            </p:nvCxnSpPr>
            <p:spPr>
              <a:xfrm>
                <a:off x="6574605" y="1151930"/>
                <a:ext cx="0" cy="1424258"/>
              </a:xfrm>
              <a:prstGeom prst="straightConnector1">
                <a:avLst/>
              </a:prstGeom>
              <a:ln w="28575">
                <a:prstDash val="dashDot"/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D840469-CCF9-AE49-9265-399E490E1E4C}"/>
                  </a:ext>
                </a:extLst>
              </p:cNvPr>
              <p:cNvCxnSpPr>
                <a:cxnSpLocks/>
                <a:stCxn id="24" idx="3"/>
                <a:endCxn id="27" idx="1"/>
              </p:cNvCxnSpPr>
              <p:nvPr/>
            </p:nvCxnSpPr>
            <p:spPr>
              <a:xfrm>
                <a:off x="8083223" y="690265"/>
                <a:ext cx="950439" cy="402231"/>
              </a:xfrm>
              <a:prstGeom prst="straightConnector1">
                <a:avLst/>
              </a:prstGeom>
              <a:ln w="28575">
                <a:prstDash val="dashDot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>
                <a:extLst>
                  <a:ext uri="{FF2B5EF4-FFF2-40B4-BE49-F238E27FC236}">
                    <a16:creationId xmlns:a16="http://schemas.microsoft.com/office/drawing/2014/main" id="{F26A10FF-2947-0641-BAC1-1B9D68AFB494}"/>
                  </a:ext>
                </a:extLst>
              </p:cNvPr>
              <p:cNvCxnSpPr>
                <a:stCxn id="5" idx="2"/>
                <a:endCxn id="19" idx="1"/>
              </p:cNvCxnSpPr>
              <p:nvPr/>
            </p:nvCxnSpPr>
            <p:spPr>
              <a:xfrm rot="16200000" flipH="1">
                <a:off x="911957" y="1029618"/>
                <a:ext cx="1853024" cy="989651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A3D591-D335-D040-9B84-615556DBC5E5}"/>
                </a:ext>
              </a:extLst>
            </p:cNvPr>
            <p:cNvSpPr txBox="1"/>
            <p:nvPr/>
          </p:nvSpPr>
          <p:spPr>
            <a:xfrm>
              <a:off x="264693" y="165360"/>
              <a:ext cx="2157899" cy="369332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Environment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32FDB1-5764-384B-B855-FF5DBB3C7E4D}"/>
                </a:ext>
              </a:extLst>
            </p:cNvPr>
            <p:cNvSpPr txBox="1"/>
            <p:nvPr/>
          </p:nvSpPr>
          <p:spPr>
            <a:xfrm>
              <a:off x="3863124" y="165360"/>
              <a:ext cx="2157899" cy="369332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/>
                <a:t>Environment.prod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3897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B5DDF97-9323-984B-A7B1-5671F7FBA0B6}"/>
              </a:ext>
            </a:extLst>
          </p:cNvPr>
          <p:cNvGrpSpPr/>
          <p:nvPr/>
        </p:nvGrpSpPr>
        <p:grpSpPr>
          <a:xfrm>
            <a:off x="264693" y="165360"/>
            <a:ext cx="11484649" cy="3574245"/>
            <a:chOff x="264693" y="165360"/>
            <a:chExt cx="11484649" cy="357424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06587-1E96-4646-9E8E-67068BDF5934}"/>
                </a:ext>
              </a:extLst>
            </p:cNvPr>
            <p:cNvGrpSpPr/>
            <p:nvPr/>
          </p:nvGrpSpPr>
          <p:grpSpPr>
            <a:xfrm>
              <a:off x="264695" y="1022685"/>
              <a:ext cx="11484647" cy="2716920"/>
              <a:chOff x="264695" y="228600"/>
              <a:chExt cx="11484647" cy="271692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BE17CD0-7A67-3A4E-94CA-D84BC2F3095F}"/>
                  </a:ext>
                </a:extLst>
              </p:cNvPr>
              <p:cNvGrpSpPr/>
              <p:nvPr/>
            </p:nvGrpSpPr>
            <p:grpSpPr>
              <a:xfrm>
                <a:off x="264695" y="228600"/>
                <a:ext cx="4001631" cy="2407022"/>
                <a:chOff x="264695" y="228600"/>
                <a:chExt cx="4001631" cy="240702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98F9E52-73CD-4E4A-9554-B20A9AFE1CC9}"/>
                    </a:ext>
                  </a:extLst>
                </p:cNvPr>
                <p:cNvSpPr txBox="1"/>
                <p:nvPr/>
              </p:nvSpPr>
              <p:spPr>
                <a:xfrm>
                  <a:off x="264695" y="228600"/>
                  <a:ext cx="2157898" cy="36933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Beacon </a:t>
                  </a:r>
                  <a:r>
                    <a:rPr lang="en-US" b="1" dirty="0" err="1"/>
                    <a:t>Visualisation</a:t>
                  </a:r>
                  <a:endParaRPr lang="en-US" b="1" dirty="0"/>
                </a:p>
              </p:txBody>
            </p:sp>
            <p:cxnSp>
              <p:nvCxnSpPr>
                <p:cNvPr id="32" name="Elbow Connector 31">
                  <a:extLst>
                    <a:ext uri="{FF2B5EF4-FFF2-40B4-BE49-F238E27FC236}">
                      <a16:creationId xmlns:a16="http://schemas.microsoft.com/office/drawing/2014/main" id="{4E149B44-B515-3143-B6B8-0B3B9F2F0F39}"/>
                    </a:ext>
                  </a:extLst>
                </p:cNvPr>
                <p:cNvCxnSpPr>
                  <a:cxnSpLocks/>
                  <a:stCxn id="31" idx="2"/>
                </p:cNvCxnSpPr>
                <p:nvPr/>
              </p:nvCxnSpPr>
              <p:spPr>
                <a:xfrm rot="16200000" flipH="1">
                  <a:off x="1591188" y="350388"/>
                  <a:ext cx="494564" cy="989652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3E3F7C3-D94D-834F-985C-5F1DD66E4570}"/>
                    </a:ext>
                  </a:extLst>
                </p:cNvPr>
                <p:cNvSpPr txBox="1"/>
                <p:nvPr/>
              </p:nvSpPr>
              <p:spPr>
                <a:xfrm>
                  <a:off x="2333296" y="907830"/>
                  <a:ext cx="1933030" cy="36933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Beacon List Modal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EF5F7D1-6D06-C04D-826D-614BDF24EF15}"/>
                    </a:ext>
                  </a:extLst>
                </p:cNvPr>
                <p:cNvSpPr txBox="1"/>
                <p:nvPr/>
              </p:nvSpPr>
              <p:spPr>
                <a:xfrm>
                  <a:off x="2333295" y="1587060"/>
                  <a:ext cx="1933031" cy="36933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Leaflet</a:t>
                  </a:r>
                </a:p>
              </p:txBody>
            </p:sp>
            <p:cxnSp>
              <p:nvCxnSpPr>
                <p:cNvPr id="35" name="Elbow Connector 34">
                  <a:extLst>
                    <a:ext uri="{FF2B5EF4-FFF2-40B4-BE49-F238E27FC236}">
                      <a16:creationId xmlns:a16="http://schemas.microsoft.com/office/drawing/2014/main" id="{CEA5DE55-5404-A944-B766-C6BD96F193FF}"/>
                    </a:ext>
                  </a:extLst>
                </p:cNvPr>
                <p:cNvCxnSpPr>
                  <a:cxnSpLocks/>
                  <a:stCxn id="31" idx="2"/>
                  <a:endCxn id="34" idx="1"/>
                </p:cNvCxnSpPr>
                <p:nvPr/>
              </p:nvCxnSpPr>
              <p:spPr>
                <a:xfrm rot="16200000" flipH="1">
                  <a:off x="1251572" y="690003"/>
                  <a:ext cx="1173794" cy="989651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90F8CF8-411E-674B-83A6-AC71C87DDDD4}"/>
                    </a:ext>
                  </a:extLst>
                </p:cNvPr>
                <p:cNvSpPr txBox="1"/>
                <p:nvPr/>
              </p:nvSpPr>
              <p:spPr>
                <a:xfrm>
                  <a:off x="2333295" y="2266290"/>
                  <a:ext cx="1933031" cy="36933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Table receivers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DB7255-AF72-1048-BB14-FF70C8CE7DC0}"/>
                  </a:ext>
                </a:extLst>
              </p:cNvPr>
              <p:cNvSpPr txBox="1"/>
              <p:nvPr/>
            </p:nvSpPr>
            <p:spPr>
              <a:xfrm>
                <a:off x="5065987" y="228600"/>
                <a:ext cx="3017236" cy="923330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Beacon-</a:t>
                </a:r>
                <a:r>
                  <a:rPr lang="en-US" b="1" dirty="0" err="1"/>
                  <a:t>visualisation</a:t>
                </a:r>
                <a:r>
                  <a:rPr lang="en-US" b="1" dirty="0"/>
                  <a:t> Sandbox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markers$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receivers$ 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77AE466-6C20-CE41-B388-31A269AB1284}"/>
                  </a:ext>
                </a:extLst>
              </p:cNvPr>
              <p:cNvCxnSpPr>
                <a:cxnSpLocks/>
                <a:stCxn id="31" idx="3"/>
                <a:endCxn id="24" idx="1"/>
              </p:cNvCxnSpPr>
              <p:nvPr/>
            </p:nvCxnSpPr>
            <p:spPr>
              <a:xfrm>
                <a:off x="2422593" y="413266"/>
                <a:ext cx="2643394" cy="276999"/>
              </a:xfrm>
              <a:prstGeom prst="straightConnector1">
                <a:avLst/>
              </a:prstGeom>
              <a:ln w="28575">
                <a:prstDash val="dashDot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BEDDB9F-71BD-C945-8ED5-A8510E3A6EB2}"/>
                  </a:ext>
                </a:extLst>
              </p:cNvPr>
              <p:cNvSpPr txBox="1"/>
              <p:nvPr/>
            </p:nvSpPr>
            <p:spPr>
              <a:xfrm>
                <a:off x="9033662" y="630831"/>
                <a:ext cx="2715680" cy="923330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Receiver Service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getReceivers</a:t>
                </a:r>
                <a:r>
                  <a:rPr lang="en-US" dirty="0"/>
                  <a:t>()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getBeaconsOfReceiver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74888C-23AA-BB4D-B5F8-096630F931CD}"/>
                  </a:ext>
                </a:extLst>
              </p:cNvPr>
              <p:cNvSpPr txBox="1"/>
              <p:nvPr/>
            </p:nvSpPr>
            <p:spPr>
              <a:xfrm>
                <a:off x="4942074" y="2576188"/>
                <a:ext cx="3265061" cy="369332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State management -&gt; </a:t>
                </a:r>
                <a:r>
                  <a:rPr lang="en-US" b="1" dirty="0" err="1"/>
                  <a:t>RxJS</a:t>
                </a:r>
                <a:r>
                  <a:rPr lang="en-US" b="1" dirty="0"/>
                  <a:t> Store</a:t>
                </a:r>
                <a:endParaRPr lang="en-US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979AF1F-B5F9-2D44-85D3-4A62ACA70CE9}"/>
                  </a:ext>
                </a:extLst>
              </p:cNvPr>
              <p:cNvCxnSpPr>
                <a:cxnSpLocks/>
                <a:stCxn id="24" idx="2"/>
                <a:endCxn id="27" idx="0"/>
              </p:cNvCxnSpPr>
              <p:nvPr/>
            </p:nvCxnSpPr>
            <p:spPr>
              <a:xfrm>
                <a:off x="6574605" y="1151930"/>
                <a:ext cx="0" cy="1424258"/>
              </a:xfrm>
              <a:prstGeom prst="straightConnector1">
                <a:avLst/>
              </a:prstGeom>
              <a:ln w="28575">
                <a:prstDash val="dashDot"/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9D7A023-9DCD-0F4C-B34D-C863C5CD179A}"/>
                  </a:ext>
                </a:extLst>
              </p:cNvPr>
              <p:cNvCxnSpPr>
                <a:cxnSpLocks/>
                <a:stCxn id="24" idx="3"/>
                <a:endCxn id="26" idx="1"/>
              </p:cNvCxnSpPr>
              <p:nvPr/>
            </p:nvCxnSpPr>
            <p:spPr>
              <a:xfrm>
                <a:off x="8083223" y="690265"/>
                <a:ext cx="950439" cy="402231"/>
              </a:xfrm>
              <a:prstGeom prst="straightConnector1">
                <a:avLst/>
              </a:prstGeom>
              <a:ln w="28575">
                <a:prstDash val="dashDot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>
                <a:extLst>
                  <a:ext uri="{FF2B5EF4-FFF2-40B4-BE49-F238E27FC236}">
                    <a16:creationId xmlns:a16="http://schemas.microsoft.com/office/drawing/2014/main" id="{7EE93289-56CB-6043-8F54-12720ED7EC3B}"/>
                  </a:ext>
                </a:extLst>
              </p:cNvPr>
              <p:cNvCxnSpPr>
                <a:stCxn id="31" idx="2"/>
                <a:endCxn id="36" idx="1"/>
              </p:cNvCxnSpPr>
              <p:nvPr/>
            </p:nvCxnSpPr>
            <p:spPr>
              <a:xfrm rot="16200000" flipH="1">
                <a:off x="911957" y="1029618"/>
                <a:ext cx="1853024" cy="989651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C69C2D5-BB9B-ED40-878B-61C6A752FBBB}"/>
                </a:ext>
              </a:extLst>
            </p:cNvPr>
            <p:cNvSpPr txBox="1"/>
            <p:nvPr/>
          </p:nvSpPr>
          <p:spPr>
            <a:xfrm>
              <a:off x="264693" y="165360"/>
              <a:ext cx="2157899" cy="369332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Environment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705D44-AC53-F146-A78F-FC8AA0176CB1}"/>
                </a:ext>
              </a:extLst>
            </p:cNvPr>
            <p:cNvSpPr txBox="1"/>
            <p:nvPr/>
          </p:nvSpPr>
          <p:spPr>
            <a:xfrm>
              <a:off x="3863124" y="165360"/>
              <a:ext cx="2157899" cy="369332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/>
                <a:t>Environment.prod</a:t>
              </a:r>
              <a:endParaRPr lang="en-US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8DA1E48-91AF-784E-B7E9-BFDEF6924404}"/>
                </a:ext>
              </a:extLst>
            </p:cNvPr>
            <p:cNvSpPr txBox="1"/>
            <p:nvPr/>
          </p:nvSpPr>
          <p:spPr>
            <a:xfrm>
              <a:off x="7479492" y="165360"/>
              <a:ext cx="2350308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/>
                <a:t>Environment.mocked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1205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B5DDF97-9323-984B-A7B1-5671F7FBA0B6}"/>
              </a:ext>
            </a:extLst>
          </p:cNvPr>
          <p:cNvGrpSpPr/>
          <p:nvPr/>
        </p:nvGrpSpPr>
        <p:grpSpPr>
          <a:xfrm>
            <a:off x="264693" y="165360"/>
            <a:ext cx="11484649" cy="3574245"/>
            <a:chOff x="264693" y="165360"/>
            <a:chExt cx="11484649" cy="357424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06587-1E96-4646-9E8E-67068BDF5934}"/>
                </a:ext>
              </a:extLst>
            </p:cNvPr>
            <p:cNvGrpSpPr/>
            <p:nvPr/>
          </p:nvGrpSpPr>
          <p:grpSpPr>
            <a:xfrm>
              <a:off x="264695" y="1022685"/>
              <a:ext cx="11484647" cy="2716920"/>
              <a:chOff x="264695" y="228600"/>
              <a:chExt cx="11484647" cy="271692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BE17CD0-7A67-3A4E-94CA-D84BC2F3095F}"/>
                  </a:ext>
                </a:extLst>
              </p:cNvPr>
              <p:cNvGrpSpPr/>
              <p:nvPr/>
            </p:nvGrpSpPr>
            <p:grpSpPr>
              <a:xfrm>
                <a:off x="264695" y="228600"/>
                <a:ext cx="4001631" cy="2407022"/>
                <a:chOff x="264695" y="228600"/>
                <a:chExt cx="4001631" cy="240702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98F9E52-73CD-4E4A-9554-B20A9AFE1CC9}"/>
                    </a:ext>
                  </a:extLst>
                </p:cNvPr>
                <p:cNvSpPr txBox="1"/>
                <p:nvPr/>
              </p:nvSpPr>
              <p:spPr>
                <a:xfrm>
                  <a:off x="264695" y="228600"/>
                  <a:ext cx="2157898" cy="36933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Beacon </a:t>
                  </a:r>
                  <a:r>
                    <a:rPr lang="en-US" b="1" dirty="0" err="1"/>
                    <a:t>Visualisation</a:t>
                  </a:r>
                  <a:endParaRPr lang="en-US" b="1" dirty="0"/>
                </a:p>
              </p:txBody>
            </p:sp>
            <p:cxnSp>
              <p:nvCxnSpPr>
                <p:cNvPr id="32" name="Elbow Connector 31">
                  <a:extLst>
                    <a:ext uri="{FF2B5EF4-FFF2-40B4-BE49-F238E27FC236}">
                      <a16:creationId xmlns:a16="http://schemas.microsoft.com/office/drawing/2014/main" id="{4E149B44-B515-3143-B6B8-0B3B9F2F0F39}"/>
                    </a:ext>
                  </a:extLst>
                </p:cNvPr>
                <p:cNvCxnSpPr>
                  <a:cxnSpLocks/>
                  <a:stCxn id="31" idx="2"/>
                </p:cNvCxnSpPr>
                <p:nvPr/>
              </p:nvCxnSpPr>
              <p:spPr>
                <a:xfrm rot="16200000" flipH="1">
                  <a:off x="1591188" y="350388"/>
                  <a:ext cx="494564" cy="989652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3E3F7C3-D94D-834F-985C-5F1DD66E4570}"/>
                    </a:ext>
                  </a:extLst>
                </p:cNvPr>
                <p:cNvSpPr txBox="1"/>
                <p:nvPr/>
              </p:nvSpPr>
              <p:spPr>
                <a:xfrm>
                  <a:off x="2333296" y="907830"/>
                  <a:ext cx="1933030" cy="36933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Beacon List Modal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EF5F7D1-6D06-C04D-826D-614BDF24EF15}"/>
                    </a:ext>
                  </a:extLst>
                </p:cNvPr>
                <p:cNvSpPr txBox="1"/>
                <p:nvPr/>
              </p:nvSpPr>
              <p:spPr>
                <a:xfrm>
                  <a:off x="2333295" y="1587060"/>
                  <a:ext cx="1933031" cy="36933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Leaflet</a:t>
                  </a:r>
                </a:p>
              </p:txBody>
            </p:sp>
            <p:cxnSp>
              <p:nvCxnSpPr>
                <p:cNvPr id="35" name="Elbow Connector 34">
                  <a:extLst>
                    <a:ext uri="{FF2B5EF4-FFF2-40B4-BE49-F238E27FC236}">
                      <a16:creationId xmlns:a16="http://schemas.microsoft.com/office/drawing/2014/main" id="{CEA5DE55-5404-A944-B766-C6BD96F193FF}"/>
                    </a:ext>
                  </a:extLst>
                </p:cNvPr>
                <p:cNvCxnSpPr>
                  <a:cxnSpLocks/>
                  <a:stCxn id="31" idx="2"/>
                  <a:endCxn id="34" idx="1"/>
                </p:cNvCxnSpPr>
                <p:nvPr/>
              </p:nvCxnSpPr>
              <p:spPr>
                <a:xfrm rot="16200000" flipH="1">
                  <a:off x="1251572" y="690003"/>
                  <a:ext cx="1173794" cy="989651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90F8CF8-411E-674B-83A6-AC71C87DDDD4}"/>
                    </a:ext>
                  </a:extLst>
                </p:cNvPr>
                <p:cNvSpPr txBox="1"/>
                <p:nvPr/>
              </p:nvSpPr>
              <p:spPr>
                <a:xfrm>
                  <a:off x="2333295" y="2266290"/>
                  <a:ext cx="1933031" cy="36933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Table receivers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DB7255-AF72-1048-BB14-FF70C8CE7DC0}"/>
                  </a:ext>
                </a:extLst>
              </p:cNvPr>
              <p:cNvSpPr txBox="1"/>
              <p:nvPr/>
            </p:nvSpPr>
            <p:spPr>
              <a:xfrm>
                <a:off x="5065987" y="228600"/>
                <a:ext cx="3017236" cy="923330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Beacon-</a:t>
                </a:r>
                <a:r>
                  <a:rPr lang="en-US" b="1" dirty="0" err="1"/>
                  <a:t>visualisation</a:t>
                </a:r>
                <a:r>
                  <a:rPr lang="en-US" b="1" dirty="0"/>
                  <a:t> Sandbox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markers$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receivers$ 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77AE466-6C20-CE41-B388-31A269AB1284}"/>
                  </a:ext>
                </a:extLst>
              </p:cNvPr>
              <p:cNvCxnSpPr>
                <a:cxnSpLocks/>
                <a:stCxn id="31" idx="3"/>
                <a:endCxn id="24" idx="1"/>
              </p:cNvCxnSpPr>
              <p:nvPr/>
            </p:nvCxnSpPr>
            <p:spPr>
              <a:xfrm>
                <a:off x="2422593" y="413266"/>
                <a:ext cx="2643394" cy="276999"/>
              </a:xfrm>
              <a:prstGeom prst="straightConnector1">
                <a:avLst/>
              </a:prstGeom>
              <a:ln w="28575">
                <a:prstDash val="dashDot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BEDDB9F-71BD-C945-8ED5-A8510E3A6EB2}"/>
                  </a:ext>
                </a:extLst>
              </p:cNvPr>
              <p:cNvSpPr txBox="1"/>
              <p:nvPr/>
            </p:nvSpPr>
            <p:spPr>
              <a:xfrm>
                <a:off x="9033662" y="630831"/>
                <a:ext cx="2715680" cy="923330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Receiver Service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getReceivers</a:t>
                </a:r>
                <a:r>
                  <a:rPr lang="en-US" dirty="0"/>
                  <a:t>()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getBeaconsOfReceiver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74888C-23AA-BB4D-B5F8-096630F931CD}"/>
                  </a:ext>
                </a:extLst>
              </p:cNvPr>
              <p:cNvSpPr txBox="1"/>
              <p:nvPr/>
            </p:nvSpPr>
            <p:spPr>
              <a:xfrm>
                <a:off x="4942074" y="2576188"/>
                <a:ext cx="3265061" cy="369332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State management -&gt; </a:t>
                </a:r>
                <a:r>
                  <a:rPr lang="en-US" b="1" dirty="0" err="1"/>
                  <a:t>RxJS</a:t>
                </a:r>
                <a:r>
                  <a:rPr lang="en-US" b="1" dirty="0"/>
                  <a:t> Store</a:t>
                </a:r>
                <a:endParaRPr lang="en-US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979AF1F-B5F9-2D44-85D3-4A62ACA70CE9}"/>
                  </a:ext>
                </a:extLst>
              </p:cNvPr>
              <p:cNvCxnSpPr>
                <a:cxnSpLocks/>
                <a:stCxn id="24" idx="2"/>
                <a:endCxn id="27" idx="0"/>
              </p:cNvCxnSpPr>
              <p:nvPr/>
            </p:nvCxnSpPr>
            <p:spPr>
              <a:xfrm>
                <a:off x="6574605" y="1151930"/>
                <a:ext cx="0" cy="1424258"/>
              </a:xfrm>
              <a:prstGeom prst="straightConnector1">
                <a:avLst/>
              </a:prstGeom>
              <a:ln w="28575">
                <a:prstDash val="dashDot"/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9D7A023-9DCD-0F4C-B34D-C863C5CD179A}"/>
                  </a:ext>
                </a:extLst>
              </p:cNvPr>
              <p:cNvCxnSpPr>
                <a:cxnSpLocks/>
                <a:stCxn id="24" idx="3"/>
                <a:endCxn id="26" idx="1"/>
              </p:cNvCxnSpPr>
              <p:nvPr/>
            </p:nvCxnSpPr>
            <p:spPr>
              <a:xfrm>
                <a:off x="8083223" y="690265"/>
                <a:ext cx="950439" cy="402231"/>
              </a:xfrm>
              <a:prstGeom prst="straightConnector1">
                <a:avLst/>
              </a:prstGeom>
              <a:ln w="28575">
                <a:prstDash val="dashDot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>
                <a:extLst>
                  <a:ext uri="{FF2B5EF4-FFF2-40B4-BE49-F238E27FC236}">
                    <a16:creationId xmlns:a16="http://schemas.microsoft.com/office/drawing/2014/main" id="{7EE93289-56CB-6043-8F54-12720ED7EC3B}"/>
                  </a:ext>
                </a:extLst>
              </p:cNvPr>
              <p:cNvCxnSpPr>
                <a:stCxn id="31" idx="2"/>
                <a:endCxn id="36" idx="1"/>
              </p:cNvCxnSpPr>
              <p:nvPr/>
            </p:nvCxnSpPr>
            <p:spPr>
              <a:xfrm rot="16200000" flipH="1">
                <a:off x="911957" y="1029618"/>
                <a:ext cx="1853024" cy="989651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318948-592D-E848-B99F-D984169662E3}"/>
                </a:ext>
              </a:extLst>
            </p:cNvPr>
            <p:cNvSpPr txBox="1"/>
            <p:nvPr/>
          </p:nvSpPr>
          <p:spPr>
            <a:xfrm>
              <a:off x="9033662" y="2783376"/>
              <a:ext cx="2715680" cy="92333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Mock Receiver Service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getReceivers</a:t>
              </a:r>
              <a:r>
                <a:rPr lang="en-US" dirty="0"/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getBeaconsOfReceiver</a:t>
              </a:r>
              <a:r>
                <a:rPr lang="en-US" dirty="0"/>
                <a:t>()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0A74A8A-F6F7-B243-9106-9BB1E147E2CF}"/>
                </a:ext>
              </a:extLst>
            </p:cNvPr>
            <p:cNvCxnSpPr>
              <a:cxnSpLocks/>
              <a:stCxn id="24" idx="3"/>
              <a:endCxn id="38" idx="1"/>
            </p:cNvCxnSpPr>
            <p:nvPr/>
          </p:nvCxnSpPr>
          <p:spPr>
            <a:xfrm>
              <a:off x="8083223" y="1484350"/>
              <a:ext cx="950439" cy="176069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C69C2D5-BB9B-ED40-878B-61C6A752FBBB}"/>
                </a:ext>
              </a:extLst>
            </p:cNvPr>
            <p:cNvSpPr txBox="1"/>
            <p:nvPr/>
          </p:nvSpPr>
          <p:spPr>
            <a:xfrm>
              <a:off x="264693" y="165360"/>
              <a:ext cx="2157899" cy="369332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Environment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705D44-AC53-F146-A78F-FC8AA0176CB1}"/>
                </a:ext>
              </a:extLst>
            </p:cNvPr>
            <p:cNvSpPr txBox="1"/>
            <p:nvPr/>
          </p:nvSpPr>
          <p:spPr>
            <a:xfrm>
              <a:off x="3863124" y="165360"/>
              <a:ext cx="2157899" cy="369332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/>
                <a:t>Environment.prod</a:t>
              </a:r>
              <a:endParaRPr lang="en-US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8DA1E48-91AF-784E-B7E9-BFDEF6924404}"/>
                </a:ext>
              </a:extLst>
            </p:cNvPr>
            <p:cNvSpPr txBox="1"/>
            <p:nvPr/>
          </p:nvSpPr>
          <p:spPr>
            <a:xfrm>
              <a:off x="7479492" y="165360"/>
              <a:ext cx="2350308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/>
                <a:t>Environment.mocked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8163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ACB0C3C-CD45-EB40-9E21-87FB891C5B4F}"/>
              </a:ext>
            </a:extLst>
          </p:cNvPr>
          <p:cNvGrpSpPr/>
          <p:nvPr/>
        </p:nvGrpSpPr>
        <p:grpSpPr>
          <a:xfrm>
            <a:off x="264693" y="165360"/>
            <a:ext cx="11484649" cy="5496507"/>
            <a:chOff x="264693" y="165360"/>
            <a:chExt cx="11484649" cy="54965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F5E9DF-74CD-8540-9440-A89EF5AF1C78}"/>
                </a:ext>
              </a:extLst>
            </p:cNvPr>
            <p:cNvGrpSpPr/>
            <p:nvPr/>
          </p:nvGrpSpPr>
          <p:grpSpPr>
            <a:xfrm>
              <a:off x="264695" y="1022685"/>
              <a:ext cx="11484647" cy="4639182"/>
              <a:chOff x="264695" y="1022685"/>
              <a:chExt cx="11484647" cy="463918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DE06587-1E96-4646-9E8E-67068BDF5934}"/>
                  </a:ext>
                </a:extLst>
              </p:cNvPr>
              <p:cNvGrpSpPr/>
              <p:nvPr/>
            </p:nvGrpSpPr>
            <p:grpSpPr>
              <a:xfrm>
                <a:off x="264695" y="1022685"/>
                <a:ext cx="11484647" cy="2716920"/>
                <a:chOff x="264695" y="228600"/>
                <a:chExt cx="11484647" cy="2716920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FBE17CD0-7A67-3A4E-94CA-D84BC2F3095F}"/>
                    </a:ext>
                  </a:extLst>
                </p:cNvPr>
                <p:cNvGrpSpPr/>
                <p:nvPr/>
              </p:nvGrpSpPr>
              <p:grpSpPr>
                <a:xfrm>
                  <a:off x="264695" y="228600"/>
                  <a:ext cx="4001631" cy="2407022"/>
                  <a:chOff x="264695" y="228600"/>
                  <a:chExt cx="4001631" cy="2407022"/>
                </a:xfrm>
              </p:grpSpPr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98F9E52-73CD-4E4A-9554-B20A9AFE1CC9}"/>
                      </a:ext>
                    </a:extLst>
                  </p:cNvPr>
                  <p:cNvSpPr txBox="1"/>
                  <p:nvPr/>
                </p:nvSpPr>
                <p:spPr>
                  <a:xfrm>
                    <a:off x="264695" y="228600"/>
                    <a:ext cx="2157898" cy="369332"/>
                  </a:xfrm>
                  <a:prstGeom prst="rect">
                    <a:avLst/>
                  </a:prstGeom>
                  <a:ln w="28575"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Beacon </a:t>
                    </a:r>
                    <a:r>
                      <a:rPr lang="en-US" b="1" dirty="0" err="1"/>
                      <a:t>Visualisation</a:t>
                    </a:r>
                    <a:endParaRPr lang="en-US" b="1" dirty="0"/>
                  </a:p>
                </p:txBody>
              </p:sp>
              <p:cxnSp>
                <p:nvCxnSpPr>
                  <p:cNvPr id="32" name="Elbow Connector 31">
                    <a:extLst>
                      <a:ext uri="{FF2B5EF4-FFF2-40B4-BE49-F238E27FC236}">
                        <a16:creationId xmlns:a16="http://schemas.microsoft.com/office/drawing/2014/main" id="{4E149B44-B515-3143-B6B8-0B3B9F2F0F39}"/>
                      </a:ext>
                    </a:extLst>
                  </p:cNvPr>
                  <p:cNvCxnSpPr>
                    <a:cxnSpLocks/>
                    <a:stCxn id="31" idx="2"/>
                  </p:cNvCxnSpPr>
                  <p:nvPr/>
                </p:nvCxnSpPr>
                <p:spPr>
                  <a:xfrm rot="16200000" flipH="1">
                    <a:off x="1591188" y="350388"/>
                    <a:ext cx="494564" cy="989652"/>
                  </a:xfrm>
                  <a:prstGeom prst="bentConnector2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3E3F7C3-D94D-834F-985C-5F1DD66E4570}"/>
                      </a:ext>
                    </a:extLst>
                  </p:cNvPr>
                  <p:cNvSpPr txBox="1"/>
                  <p:nvPr/>
                </p:nvSpPr>
                <p:spPr>
                  <a:xfrm>
                    <a:off x="2333296" y="907830"/>
                    <a:ext cx="1933030" cy="369332"/>
                  </a:xfrm>
                  <a:prstGeom prst="rect">
                    <a:avLst/>
                  </a:prstGeom>
                  <a:ln w="28575"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Beacon List Modal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0EF5F7D1-6D06-C04D-826D-614BDF24EF15}"/>
                      </a:ext>
                    </a:extLst>
                  </p:cNvPr>
                  <p:cNvSpPr txBox="1"/>
                  <p:nvPr/>
                </p:nvSpPr>
                <p:spPr>
                  <a:xfrm>
                    <a:off x="2333295" y="1587060"/>
                    <a:ext cx="1933031" cy="369332"/>
                  </a:xfrm>
                  <a:prstGeom prst="rect">
                    <a:avLst/>
                  </a:prstGeom>
                  <a:ln w="28575"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/>
                      <a:t>Leaflet</a:t>
                    </a:r>
                  </a:p>
                </p:txBody>
              </p:sp>
              <p:cxnSp>
                <p:nvCxnSpPr>
                  <p:cNvPr id="35" name="Elbow Connector 34">
                    <a:extLst>
                      <a:ext uri="{FF2B5EF4-FFF2-40B4-BE49-F238E27FC236}">
                        <a16:creationId xmlns:a16="http://schemas.microsoft.com/office/drawing/2014/main" id="{CEA5DE55-5404-A944-B766-C6BD96F193FF}"/>
                      </a:ext>
                    </a:extLst>
                  </p:cNvPr>
                  <p:cNvCxnSpPr>
                    <a:cxnSpLocks/>
                    <a:stCxn id="31" idx="2"/>
                    <a:endCxn id="34" idx="1"/>
                  </p:cNvCxnSpPr>
                  <p:nvPr/>
                </p:nvCxnSpPr>
                <p:spPr>
                  <a:xfrm rot="16200000" flipH="1">
                    <a:off x="1251572" y="690003"/>
                    <a:ext cx="1173794" cy="989651"/>
                  </a:xfrm>
                  <a:prstGeom prst="bentConnector2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090F8CF8-411E-674B-83A6-AC71C87DDDD4}"/>
                      </a:ext>
                    </a:extLst>
                  </p:cNvPr>
                  <p:cNvSpPr txBox="1"/>
                  <p:nvPr/>
                </p:nvSpPr>
                <p:spPr>
                  <a:xfrm>
                    <a:off x="2333295" y="2266290"/>
                    <a:ext cx="1933031" cy="369332"/>
                  </a:xfrm>
                  <a:prstGeom prst="rect">
                    <a:avLst/>
                  </a:prstGeom>
                  <a:ln w="28575"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/>
                      <a:t>Table receivers</a:t>
                    </a:r>
                  </a:p>
                </p:txBody>
              </p:sp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DB7255-AF72-1048-BB14-FF70C8CE7DC0}"/>
                    </a:ext>
                  </a:extLst>
                </p:cNvPr>
                <p:cNvSpPr txBox="1"/>
                <p:nvPr/>
              </p:nvSpPr>
              <p:spPr>
                <a:xfrm>
                  <a:off x="5065987" y="228600"/>
                  <a:ext cx="3017236" cy="923330"/>
                </a:xfrm>
                <a:prstGeom prst="rect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Beacon-</a:t>
                  </a:r>
                  <a:r>
                    <a:rPr lang="en-US" b="1" dirty="0" err="1"/>
                    <a:t>visualisation</a:t>
                  </a:r>
                  <a:r>
                    <a:rPr lang="en-US" b="1" dirty="0"/>
                    <a:t> Sandbox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markers$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receivers$ 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D77AE466-6C20-CE41-B388-31A269AB1284}"/>
                    </a:ext>
                  </a:extLst>
                </p:cNvPr>
                <p:cNvCxnSpPr>
                  <a:cxnSpLocks/>
                  <a:stCxn id="31" idx="3"/>
                  <a:endCxn id="24" idx="1"/>
                </p:cNvCxnSpPr>
                <p:nvPr/>
              </p:nvCxnSpPr>
              <p:spPr>
                <a:xfrm>
                  <a:off x="2422593" y="413266"/>
                  <a:ext cx="2643394" cy="276999"/>
                </a:xfrm>
                <a:prstGeom prst="straightConnector1">
                  <a:avLst/>
                </a:prstGeom>
                <a:ln w="28575">
                  <a:prstDash val="dashDot"/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BEDDB9F-71BD-C945-8ED5-A8510E3A6EB2}"/>
                    </a:ext>
                  </a:extLst>
                </p:cNvPr>
                <p:cNvSpPr txBox="1"/>
                <p:nvPr/>
              </p:nvSpPr>
              <p:spPr>
                <a:xfrm>
                  <a:off x="9033662" y="630831"/>
                  <a:ext cx="2715680" cy="923330"/>
                </a:xfrm>
                <a:prstGeom prst="rect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Receiver Service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 err="1"/>
                    <a:t>getReceivers</a:t>
                  </a:r>
                  <a:r>
                    <a:rPr lang="en-US" dirty="0"/>
                    <a:t>()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 err="1"/>
                    <a:t>getBeaconsOfReceiver</a:t>
                  </a:r>
                  <a:r>
                    <a:rPr lang="en-US" dirty="0"/>
                    <a:t>()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774888C-23AA-BB4D-B5F8-096630F931CD}"/>
                    </a:ext>
                  </a:extLst>
                </p:cNvPr>
                <p:cNvSpPr txBox="1"/>
                <p:nvPr/>
              </p:nvSpPr>
              <p:spPr>
                <a:xfrm>
                  <a:off x="4942074" y="2576188"/>
                  <a:ext cx="3265061" cy="36933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State management -&gt; </a:t>
                  </a:r>
                  <a:r>
                    <a:rPr lang="en-US" b="1" dirty="0" err="1"/>
                    <a:t>RxJS</a:t>
                  </a:r>
                  <a:r>
                    <a:rPr lang="en-US" b="1" dirty="0"/>
                    <a:t> Store</a:t>
                  </a:r>
                  <a:endParaRPr lang="en-US" dirty="0"/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7979AF1F-B5F9-2D44-85D3-4A62ACA70CE9}"/>
                    </a:ext>
                  </a:extLst>
                </p:cNvPr>
                <p:cNvCxnSpPr>
                  <a:cxnSpLocks/>
                  <a:stCxn id="24" idx="2"/>
                  <a:endCxn id="27" idx="0"/>
                </p:cNvCxnSpPr>
                <p:nvPr/>
              </p:nvCxnSpPr>
              <p:spPr>
                <a:xfrm>
                  <a:off x="6574605" y="1151930"/>
                  <a:ext cx="0" cy="1424258"/>
                </a:xfrm>
                <a:prstGeom prst="straightConnector1">
                  <a:avLst/>
                </a:prstGeom>
                <a:ln w="28575">
                  <a:prstDash val="dashDot"/>
                  <a:headEnd type="triangle"/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D9D7A023-9DCD-0F4C-B34D-C863C5CD179A}"/>
                    </a:ext>
                  </a:extLst>
                </p:cNvPr>
                <p:cNvCxnSpPr>
                  <a:cxnSpLocks/>
                  <a:stCxn id="24" idx="3"/>
                  <a:endCxn id="26" idx="1"/>
                </p:cNvCxnSpPr>
                <p:nvPr/>
              </p:nvCxnSpPr>
              <p:spPr>
                <a:xfrm>
                  <a:off x="8083223" y="690265"/>
                  <a:ext cx="950439" cy="402231"/>
                </a:xfrm>
                <a:prstGeom prst="straightConnector1">
                  <a:avLst/>
                </a:prstGeom>
                <a:ln w="28575">
                  <a:prstDash val="dashDot"/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Elbow Connector 29">
                  <a:extLst>
                    <a:ext uri="{FF2B5EF4-FFF2-40B4-BE49-F238E27FC236}">
                      <a16:creationId xmlns:a16="http://schemas.microsoft.com/office/drawing/2014/main" id="{7EE93289-56CB-6043-8F54-12720ED7EC3B}"/>
                    </a:ext>
                  </a:extLst>
                </p:cNvPr>
                <p:cNvCxnSpPr>
                  <a:stCxn id="31" idx="2"/>
                  <a:endCxn id="36" idx="1"/>
                </p:cNvCxnSpPr>
                <p:nvPr/>
              </p:nvCxnSpPr>
              <p:spPr>
                <a:xfrm rot="16200000" flipH="1">
                  <a:off x="911957" y="1029618"/>
                  <a:ext cx="1853024" cy="989651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6318948-592D-E848-B99F-D984169662E3}"/>
                  </a:ext>
                </a:extLst>
              </p:cNvPr>
              <p:cNvSpPr txBox="1"/>
              <p:nvPr/>
            </p:nvSpPr>
            <p:spPr>
              <a:xfrm>
                <a:off x="9033662" y="2783376"/>
                <a:ext cx="2715680" cy="923330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Mock Receiver Service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getReceivers</a:t>
                </a:r>
                <a:r>
                  <a:rPr lang="en-US" dirty="0"/>
                  <a:t>()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getBeaconsOfReceiver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0A74A8A-F6F7-B243-9106-9BB1E147E2CF}"/>
                  </a:ext>
                </a:extLst>
              </p:cNvPr>
              <p:cNvCxnSpPr>
                <a:cxnSpLocks/>
                <a:stCxn id="24" idx="3"/>
                <a:endCxn id="38" idx="1"/>
              </p:cNvCxnSpPr>
              <p:nvPr/>
            </p:nvCxnSpPr>
            <p:spPr>
              <a:xfrm>
                <a:off x="8083223" y="1484350"/>
                <a:ext cx="950439" cy="176069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prstDash val="dashDot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EBB15A-FAE4-3E48-9219-8CBFF1EDD472}"/>
                  </a:ext>
                </a:extLst>
              </p:cNvPr>
              <p:cNvSpPr txBox="1"/>
              <p:nvPr/>
            </p:nvSpPr>
            <p:spPr>
              <a:xfrm>
                <a:off x="9033662" y="4559047"/>
                <a:ext cx="2715680" cy="369332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Receiver Spy Service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5352AD-7B39-8145-9C1F-C087B14B048D}"/>
                  </a:ext>
                </a:extLst>
              </p:cNvPr>
              <p:cNvSpPr txBox="1"/>
              <p:nvPr/>
            </p:nvSpPr>
            <p:spPr>
              <a:xfrm>
                <a:off x="4817520" y="5292535"/>
                <a:ext cx="3514167" cy="369332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Beacon-</a:t>
                </a:r>
                <a:r>
                  <a:rPr lang="en-US" b="1" dirty="0" err="1"/>
                  <a:t>visualisation</a:t>
                </a:r>
                <a:r>
                  <a:rPr lang="en-US" b="1" dirty="0"/>
                  <a:t> Sandbox Spec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6BE241D-8B92-7F4D-B647-D5B907E33747}"/>
                  </a:ext>
                </a:extLst>
              </p:cNvPr>
              <p:cNvCxnSpPr>
                <a:cxnSpLocks/>
                <a:stCxn id="21" idx="3"/>
                <a:endCxn id="19" idx="2"/>
              </p:cNvCxnSpPr>
              <p:nvPr/>
            </p:nvCxnSpPr>
            <p:spPr>
              <a:xfrm flipV="1">
                <a:off x="8331687" y="4928379"/>
                <a:ext cx="2059815" cy="548822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prstDash val="dashDot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0373108-901A-7341-83B0-FA87904E7E57}"/>
                  </a:ext>
                </a:extLst>
              </p:cNvPr>
              <p:cNvCxnSpPr>
                <a:cxnSpLocks/>
                <a:stCxn id="19" idx="0"/>
                <a:endCxn id="38" idx="2"/>
              </p:cNvCxnSpPr>
              <p:nvPr/>
            </p:nvCxnSpPr>
            <p:spPr>
              <a:xfrm flipV="1">
                <a:off x="10391502" y="3706706"/>
                <a:ext cx="0" cy="85234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prstDash val="dashDot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F406EA-53CD-7F47-BB77-35E368E20963}"/>
                </a:ext>
              </a:extLst>
            </p:cNvPr>
            <p:cNvSpPr txBox="1"/>
            <p:nvPr/>
          </p:nvSpPr>
          <p:spPr>
            <a:xfrm>
              <a:off x="264693" y="165360"/>
              <a:ext cx="2157899" cy="369332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Environment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7DA2BC-B122-A542-8569-7CD5E1464546}"/>
                </a:ext>
              </a:extLst>
            </p:cNvPr>
            <p:cNvSpPr txBox="1"/>
            <p:nvPr/>
          </p:nvSpPr>
          <p:spPr>
            <a:xfrm>
              <a:off x="3863124" y="165360"/>
              <a:ext cx="2157899" cy="369332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/>
                <a:t>Environment.prod</a:t>
              </a:r>
              <a:endParaRPr lang="en-US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3E9267-03B3-8F48-9412-A313733973CE}"/>
                </a:ext>
              </a:extLst>
            </p:cNvPr>
            <p:cNvSpPr txBox="1"/>
            <p:nvPr/>
          </p:nvSpPr>
          <p:spPr>
            <a:xfrm>
              <a:off x="7479492" y="165360"/>
              <a:ext cx="2350308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/>
                <a:t>Environment.mocked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41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145</Words>
  <Application>Microsoft Macintosh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Stappen, Ines</dc:creator>
  <cp:lastModifiedBy>Van Stappen, Ines</cp:lastModifiedBy>
  <cp:revision>9</cp:revision>
  <dcterms:created xsi:type="dcterms:W3CDTF">2018-05-28T21:24:05Z</dcterms:created>
  <dcterms:modified xsi:type="dcterms:W3CDTF">2018-05-29T13:56:58Z</dcterms:modified>
</cp:coreProperties>
</file>