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C1409-E8FE-439B-894D-96ED86BE0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1069F-9947-4E18-8899-13205115E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B8BFC-6AFA-4BEC-BE86-24541CF1C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566A-16DC-45DC-A00B-231E3F207A93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E1154-2C50-4F76-9E5B-76D019B8C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88924-E99F-4E14-90AF-1D8A8A87C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EFF6-20AB-4C0B-B6D0-308BBE834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70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4D203-0252-4A16-8811-625646C1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8116F1-3C02-4760-8BD6-268FD7BBA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5279F-3ACB-4D69-820C-C5699C15C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566A-16DC-45DC-A00B-231E3F207A93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AA696-784C-4C5D-B0BC-A82216B06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3909D-DBC6-498D-852C-3E6E30997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EFF6-20AB-4C0B-B6D0-308BBE834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18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D5BB24-F1D1-4CB7-BDC7-9DDE1F6423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5D3897-4AC6-42AF-8E51-387A99E82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0B939-7710-4676-BFEC-410AB72B2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566A-16DC-45DC-A00B-231E3F207A93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F67FB-6DD4-4AC7-A851-E4F889042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6D1FA-58A7-4EEC-BDB7-206F652C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EFF6-20AB-4C0B-B6D0-308BBE834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1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AC561-D97B-430F-B26C-2D529AC88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1C9BC-B68A-49E3-B8FF-5C0636B65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27C93-F6CB-4E56-A6CF-76CD59D83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566A-16DC-45DC-A00B-231E3F207A93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6B395-6D93-42A7-A051-1A1A1737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020DB-558B-466A-B1DB-E41DAFE8A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EFF6-20AB-4C0B-B6D0-308BBE834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64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4B822-1E70-4730-A326-9E0BFD04D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5880F-6A68-48EE-93A1-6D3AD5879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468BB-083D-48F1-9803-8CC0DD8F8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566A-16DC-45DC-A00B-231E3F207A93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DFED8-044D-4743-80F9-4266125AA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E2E27-8417-4408-8C8B-25C03B72F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EFF6-20AB-4C0B-B6D0-308BBE834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9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1F7C-5789-406F-AE46-002A2106C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C0EC5-5425-4C32-AA6E-9898066FD8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FD35A-8883-42E6-B99E-42A9321D9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DEBC7-F9DD-4C19-8577-6543DC92A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566A-16DC-45DC-A00B-231E3F207A93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4572A-B06E-4D59-8090-02A778FFF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8A2C4-1CE4-4BC5-B8A7-66260DC0E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EFF6-20AB-4C0B-B6D0-308BBE834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1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FE2D1-431F-472C-8A6F-9F7D2F14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9F24F-04DB-4820-9829-C78A82C56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696520-2D23-41EC-8A09-AD8E6CC28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4A421-32E8-482F-87BA-E400F0A6B0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69FA19-5AF2-4E72-8BC8-E7CB2F25BA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AB50DE-A503-450C-9BA3-2FBC7F665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566A-16DC-45DC-A00B-231E3F207A93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C24F89-E030-4680-928E-6AE8F8C2E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6084B6-E28F-4EB8-A9F1-54EC0FD11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EFF6-20AB-4C0B-B6D0-308BBE834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39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BF990-BBC8-4353-9F5E-2DCE488BC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7FAF85-89ED-411B-A5F6-02C1C6919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566A-16DC-45DC-A00B-231E3F207A93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E2D0C-0E99-4E0E-A9E9-09064CCDF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A1658-AA4D-435F-B221-6A7270A7F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EFF6-20AB-4C0B-B6D0-308BBE834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90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B1CFCD-9C64-4B75-B807-BFA876F49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566A-16DC-45DC-A00B-231E3F207A93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84A633-8BBB-42EB-A6C0-7D41AD3DE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666E1-7B6E-4ACC-A739-DBCFEDCC2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EFF6-20AB-4C0B-B6D0-308BBE834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3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E92B9-01AE-4BC8-B444-B88AA5729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8D238-E6B4-46F5-9A98-DB688E7FE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7A95DD-AE6C-4C28-BD47-47CF00916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DE270-072B-4174-ABE9-6B96B4321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566A-16DC-45DC-A00B-231E3F207A93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52BDE-09B9-4643-8C67-0A76AF38D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F8B40-AD09-45CD-AEB0-73E7F3EC6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EFF6-20AB-4C0B-B6D0-308BBE834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2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53ABF-C7DA-4CEC-A8DA-7B3617CD6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E5586F-0E03-4BEA-8B39-F6CB5B959C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895B3B-6CEB-4FE7-9A3A-C59363992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A9E1A-85A0-4F5A-A0A6-CA6384603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566A-16DC-45DC-A00B-231E3F207A93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3DC55-F6A1-4707-BF8D-37EC71869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31686-EF1A-4B7D-B3E8-C2A6EE6BE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EFF6-20AB-4C0B-B6D0-308BBE834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7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7619D8-289E-4180-B274-D38FFDF57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E51C3-E3AA-47E8-8BAC-DAA85E22B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FE275-2A1D-4929-897A-D949028A1D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8566A-16DC-45DC-A00B-231E3F207A93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ADE4F-591B-4FB2-A96E-77007C7D01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6B7F4-814A-4CDC-A8EA-D587A074C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9EFF6-20AB-4C0B-B6D0-308BBE834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26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52C23-B067-41FE-A7CC-9E2E65FFCE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Sketches good enough for manufacturing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5E79F8-908F-474A-A476-2F1631F7EF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52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Sketches good enough for manufacturing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Sketches good enough for manufacturing</dc:title>
  <dc:creator>Waichak Luk</dc:creator>
  <cp:lastModifiedBy>Waichak Luk</cp:lastModifiedBy>
  <cp:revision>1</cp:revision>
  <dcterms:created xsi:type="dcterms:W3CDTF">2021-03-11T06:49:39Z</dcterms:created>
  <dcterms:modified xsi:type="dcterms:W3CDTF">2021-03-11T06:49:55Z</dcterms:modified>
</cp:coreProperties>
</file>