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25D2-558A-47BF-A061-6F620A7B1EE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E04E9-18B5-49F1-8A53-AD6867C3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41" y="1235493"/>
            <a:ext cx="823374" cy="8233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60404" y="1886996"/>
            <a:ext cx="16129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 smtClean="0">
                <a:solidFill>
                  <a:schemeClr val="accent1">
                    <a:lumMod val="50000"/>
                  </a:schemeClr>
                </a:solidFill>
              </a:rPr>
              <a:t>Maranatha</a:t>
            </a:r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</a:rPr>
              <a:t>  Chapel, Montreal</a:t>
            </a:r>
            <a:endParaRPr lang="en-US" sz="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41" y="2639177"/>
            <a:ext cx="823374" cy="823374"/>
          </a:xfrm>
          <a:prstGeom prst="rect">
            <a:avLst/>
          </a:prstGeom>
        </p:spPr>
      </p:pic>
      <p:sp>
        <p:nvSpPr>
          <p:cNvPr id="11" name="Text Box 1"/>
          <p:cNvSpPr txBox="1"/>
          <p:nvPr/>
        </p:nvSpPr>
        <p:spPr>
          <a:xfrm>
            <a:off x="4604987" y="1570664"/>
            <a:ext cx="1531620" cy="36258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1" vert="horz" wrap="none" lIns="91440" tIns="45720" rIns="91440" bIns="45720" numCol="1" spcCol="0" rtlCol="0" fromWordArt="0" anchor="t" anchorCtr="0" forceAA="0" compatLnSpc="1">
            <a:prstTxWarp prst="textArchDown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Maranatha</a:t>
            </a:r>
            <a:r>
              <a:rPr lang="en-US" sz="900" b="1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Chapel, Montreal</a:t>
            </a:r>
            <a:endParaRPr lang="en-US" sz="11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1"/>
          <p:cNvSpPr txBox="1"/>
          <p:nvPr/>
        </p:nvSpPr>
        <p:spPr>
          <a:xfrm>
            <a:off x="5314315" y="3257232"/>
            <a:ext cx="1563370" cy="34353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1" vert="horz" wrap="none" lIns="91440" tIns="45720" rIns="91440" bIns="45720" numCol="1" spcCol="0" rtlCol="0" fromWordArt="0" anchor="t" anchorCtr="0" forceAA="0" compatLnSpc="1">
            <a:prstTxWarp prst="textArchDown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 err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Maranatha</a:t>
            </a:r>
            <a:r>
              <a:rPr lang="en-US" sz="900" b="1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Chapel, Montreal</a:t>
            </a:r>
            <a:endParaRPr lang="en-US" sz="1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299424" y="5030839"/>
            <a:ext cx="1228090" cy="7048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1" vert="horz" wrap="none" lIns="91440" tIns="45720" rIns="91440" bIns="45720" numCol="1" spcCol="0" rtlCol="0" fromWordArt="0" anchor="t" anchorCtr="0" forceAA="0" compatLnSpc="1">
            <a:prstTxWarp prst="textArchDown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err="1">
                <a:ln>
                  <a:noFill/>
                </a:ln>
                <a:solidFill>
                  <a:srgbClr val="1F4E79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rabic Typesetting" panose="03020402040406030203" pitchFamily="66" charset="-78"/>
                <a:ea typeface="Calibri" panose="020F0502020204030204" pitchFamily="34" charset="0"/>
                <a:cs typeface="Times New Roman" panose="02020603050405020304" pitchFamily="18" charset="0"/>
              </a:rPr>
              <a:t>Maranatha</a:t>
            </a:r>
            <a:r>
              <a:rPr lang="en-US" sz="1000" b="1" dirty="0">
                <a:ln>
                  <a:noFill/>
                </a:ln>
                <a:solidFill>
                  <a:srgbClr val="1F4E79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rabic Typesetting" panose="03020402040406030203" pitchFamily="66" charset="-78"/>
                <a:ea typeface="Calibri" panose="020F0502020204030204" pitchFamily="34" charset="0"/>
                <a:cs typeface="Times New Roman" panose="02020603050405020304" pitchFamily="18" charset="0"/>
              </a:rPr>
              <a:t> Chapel, Montreal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1"/>
          <p:cNvSpPr txBox="1"/>
          <p:nvPr/>
        </p:nvSpPr>
        <p:spPr>
          <a:xfrm rot="21326656">
            <a:off x="1158242" y="6359234"/>
            <a:ext cx="1616132" cy="445947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1" vert="horz" wrap="none" lIns="91440" tIns="45720" rIns="91440" bIns="45720" numCol="1" spcCol="0" rtlCol="0" fromWordArt="0" anchor="t" anchorCtr="0" forceAA="0" compatLnSpc="1">
            <a:prstTxWarp prst="textArchDown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err="1">
                <a:ln>
                  <a:noFill/>
                </a:ln>
                <a:solidFill>
                  <a:srgbClr val="1F4E79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rabic Typesetting" panose="03020402040406030203" pitchFamily="66" charset="-78"/>
                <a:ea typeface="Calibri" panose="020F0502020204030204" pitchFamily="34" charset="0"/>
                <a:cs typeface="Times New Roman" panose="02020603050405020304" pitchFamily="18" charset="0"/>
              </a:rPr>
              <a:t>Maranatha</a:t>
            </a:r>
            <a:r>
              <a:rPr lang="en-US" sz="1400" b="1" dirty="0">
                <a:ln>
                  <a:noFill/>
                </a:ln>
                <a:solidFill>
                  <a:srgbClr val="1F4E79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rabic Typesetting" panose="03020402040406030203" pitchFamily="66" charset="-78"/>
                <a:ea typeface="Calibri" panose="020F0502020204030204" pitchFamily="34" charset="0"/>
                <a:cs typeface="Times New Roman" panose="02020603050405020304" pitchFamily="18" charset="0"/>
              </a:rPr>
              <a:t> Chapel, Montreal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039174" y="2578953"/>
            <a:ext cx="1828800" cy="10287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1" vert="horz" wrap="square" lIns="91440" tIns="45720" rIns="91440" bIns="45720" numCol="1" spcCol="0" rtlCol="0" fromWordArt="0" anchor="t" anchorCtr="0" forceAA="0" compatLnSpc="1">
            <a:prstTxWarp prst="textArchDown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i="1" dirty="0" err="1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Maranatha</a:t>
            </a:r>
            <a:r>
              <a:rPr lang="en-US" sz="1100" i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Chapel, Montreal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4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06"/>
          <a:stretch/>
        </p:blipFill>
        <p:spPr>
          <a:xfrm>
            <a:off x="332509" y="-413327"/>
            <a:ext cx="31638557" cy="90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7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Arabic Typesetting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2017-07-28T06:15:16Z</dcterms:created>
  <dcterms:modified xsi:type="dcterms:W3CDTF">2017-07-28T21:59:11Z</dcterms:modified>
</cp:coreProperties>
</file>