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04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04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0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3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1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0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96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1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7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5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AF1F-A70C-4CCF-80B0-FE73B66AFA1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D94E3-F42F-49E0-AE9E-6B81E6FD6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House in Rwanda for Sale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 </a:t>
            </a:r>
            <a:r>
              <a:rPr lang="en-US" dirty="0" err="1" smtClean="0"/>
              <a:t>Eliane</a:t>
            </a:r>
            <a:r>
              <a:rPr lang="en-US" dirty="0" smtClean="0"/>
              <a:t> and Florence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0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in Rwanda for Sale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526" y="1690687"/>
            <a:ext cx="4483330" cy="40690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482" y="1474400"/>
            <a:ext cx="6567316" cy="45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r>
              <a:rPr lang="en-US" dirty="0"/>
              <a:t>House in Rwanda for Sale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696" y="1757109"/>
            <a:ext cx="4692891" cy="4002667"/>
          </a:xfrm>
          <a:prstGeom prst="rect">
            <a:avLst/>
          </a:prstGeom>
        </p:spPr>
      </p:pic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45" y="1873134"/>
            <a:ext cx="5953671" cy="364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in Rwanda for </a:t>
            </a:r>
            <a:r>
              <a:rPr lang="en-US" dirty="0" smtClean="0"/>
              <a:t>Sale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326" y="1112363"/>
            <a:ext cx="9106293" cy="5064600"/>
          </a:xfrm>
        </p:spPr>
      </p:pic>
    </p:spTree>
    <p:extLst>
      <p:ext uri="{BB962C8B-B14F-4D97-AF65-F5344CB8AC3E}">
        <p14:creationId xmlns:p14="http://schemas.microsoft.com/office/powerpoint/2010/main" val="84681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House in Rwanda for sale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433" y="2051135"/>
            <a:ext cx="5556478" cy="43025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979" y="1857081"/>
            <a:ext cx="5855001" cy="405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2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 in Rwanda for Sale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996" y="1764859"/>
            <a:ext cx="5435879" cy="3938357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875" y="1621410"/>
            <a:ext cx="5650254" cy="426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5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House in Rwanda for Sale</vt:lpstr>
      <vt:lpstr>House in Rwanda for Sale</vt:lpstr>
      <vt:lpstr>House in Rwanda for Sale</vt:lpstr>
      <vt:lpstr>House in Rwanda for Sale </vt:lpstr>
      <vt:lpstr>House in Rwanda for sale</vt:lpstr>
      <vt:lpstr>House in Rwanda for Sale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in Rwanda for Sale</dc:title>
  <dc:creator>ELIANE</dc:creator>
  <cp:lastModifiedBy>ELIANE</cp:lastModifiedBy>
  <cp:revision>8</cp:revision>
  <dcterms:created xsi:type="dcterms:W3CDTF">2025-05-29T22:04:21Z</dcterms:created>
  <dcterms:modified xsi:type="dcterms:W3CDTF">2025-05-30T07:48:11Z</dcterms:modified>
</cp:coreProperties>
</file>