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0fe13b5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0fe13b5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0fe13b5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0fe13b5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0fe13b5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0fe13b5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Internet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Realizado por Tomás Machado, Dinis Ximenes, Carlos Quicanga e Rafael Silva.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Newtur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lang="en"/>
              <a:t>Newtur pretende tornar o turismo global mais tecnológico e moderno criando fechaduras inteligentes com o </a:t>
            </a:r>
            <a:r>
              <a:rPr lang="en"/>
              <a:t>objetivo</a:t>
            </a:r>
            <a:r>
              <a:rPr lang="en"/>
              <a:t> de substituir chaves e cartões físicos. Com vista a atingir este objectivo, estas fechaduras comunicam com o nosso serviço e permitem a criação de credenciais que podem ser enviadas directamente para o cliente.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uma integração com a nossa API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01" y="2014425"/>
            <a:ext cx="6981599" cy="29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 dos requisitos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Verificar o relatório.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