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660CA-4C7C-41C6-94A8-9D79D8E4054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F74A1-D938-44AC-8279-6D8732D0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5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F74A1-D938-44AC-8279-6D8732D0B1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34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F74A1-D938-44AC-8279-6D8732D0B1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0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F74A1-D938-44AC-8279-6D8732D0B1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7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F74A1-D938-44AC-8279-6D8732D0B1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24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F74A1-D938-44AC-8279-6D8732D0B1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79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F74A1-D938-44AC-8279-6D8732D0B1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3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1F59-2372-4F78-8344-B3E9B60DE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724C4-55AB-4CA5-801C-2ABC93DC0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41578-A5A1-4030-A129-013ACEA8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0519-3861-4C67-8A93-DD4F6AD8467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93569-E28B-4DC6-95AC-B7AE3D57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35E14-5636-487C-8CAC-A15B949D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4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196D-5E4D-4686-841C-8B0B4B15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A463A-D347-4495-803F-CC59FCE7B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36D47-9927-40AC-9FA7-5AA3ABD1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0519-3861-4C67-8A93-DD4F6AD8467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D43ED-C1DF-4F14-99E6-04856F8F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544AF-6010-4416-9639-436D2E15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2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D8A0F-7984-47FF-ACDB-0B2B66DAC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DA099-B015-436E-A0C9-88A5DCCCF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E7AB3-7392-49C3-83DB-0958CCD3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0519-3861-4C67-8A93-DD4F6AD8467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79527-BC25-4F4B-A317-8756F200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C0497-F8AF-4295-A853-D399D904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0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7E8F-AE8E-4126-BC9C-0AA1F83B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6F4AC-65A9-4311-B25D-228FFB2B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EA2-920C-46B4-B80D-01E4271C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0519-3861-4C67-8A93-DD4F6AD8467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FE04B-F18B-410F-97A4-C5B9AF3E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B4073-C1C0-49F1-94EB-2949867E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7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2806-122D-42EE-B63D-822F5099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6D080-6108-4FEF-BF93-6D74D1D92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742D4-512C-4EEE-802E-0A4AEF76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0519-3861-4C67-8A93-DD4F6AD8467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42B8F-A082-4959-8D7F-C54F5609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FBD63-90B2-462D-880E-F37C4278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CD0B-3362-4267-9940-E91855E6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972F9-C133-4B14-B2FA-C80EF5FBA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C014A-5E45-4A78-83DE-3BC391B86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F234D-D5A1-489D-8434-CA04DAB3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0519-3861-4C67-8A93-DD4F6AD8467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2AA9A-2F4C-49C6-BE8C-207CAC21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D93FF-DF8E-47C9-A140-EE740923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2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D24A-F49E-47CA-95F4-4EF95392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B30D5-0C3D-4A2D-9846-0B8B8D1D7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47BF1-A9B0-4FD1-9717-D3593C19A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75AE2-9069-481A-8DB1-5E8F24745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789650-561C-41E5-AF59-5526DC6FF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F10EC-F483-4E5C-8135-A7602389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0519-3861-4C67-8A93-DD4F6AD8467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702DD-788D-41A1-AE12-75483376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8150A-C950-4E84-BB3E-59214D4B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1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5F12-DD13-4D0D-8D5E-24F50BA8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AEA37-5859-42C5-8785-943D5113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0519-3861-4C67-8A93-DD4F6AD8467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1C361-52C7-41F9-B120-47235D63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CF64D-32B7-452A-9561-FB7E3E4D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1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A2109-D763-4CF1-A0E3-A81CB92B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0519-3861-4C67-8A93-DD4F6AD8467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B9A03-1709-43F0-B28C-189ACAE1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79A0E-F7AC-4183-A4E6-75008157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5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7331-AFFA-44C0-A854-9F2F7C07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97BD-41A7-4C93-8122-3BD24EAE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3AC46-103C-4129-AF23-1D57AEC54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29081-6CCD-4613-BF12-D3DE6D1E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0519-3861-4C67-8A93-DD4F6AD8467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A7D66-89E6-4971-9E57-D4EF9699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D1233-72F0-496E-AD86-DD4BCC2D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6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5C3F-9BB8-45AC-BEC2-740C40F4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3C1A6-1571-472E-86A7-AC471FE89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61551-ECA4-4A74-B887-F44FEEDAF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46341-5DAC-421A-AEFA-0E238723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0519-3861-4C67-8A93-DD4F6AD8467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7A8C1-E33F-4BBA-90CB-5868DE28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4E21B-7A8B-4ECE-81C6-72FA8F1D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F9FEB-FF51-4FF6-BB6B-F60A105A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5E83F-050B-4B4A-B891-51D1A6B6E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006A6-FEFE-4D27-B2AF-F46DB4E4C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00519-3861-4C67-8A93-DD4F6AD8467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6CC7F-D8C8-4707-8E05-5045154D7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5CE8A-CD3D-49C7-A016-1E7E9EECC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5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publication/a-characteristic-study-on-failures-of-production-distributed-data-parallel-program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vldb.org/pvldb/1/1454166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A5F5-C015-4A8A-B775-907CC4DA7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1569C-252A-4C81-9B75-B034E59E05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Techniques for working with cloud-scale datasets</a:t>
            </a:r>
          </a:p>
        </p:txBody>
      </p:sp>
    </p:spTree>
    <p:extLst>
      <p:ext uri="{BB962C8B-B14F-4D97-AF65-F5344CB8AC3E}">
        <p14:creationId xmlns:p14="http://schemas.microsoft.com/office/powerpoint/2010/main" val="12700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9489-FD9E-43E0-9E04-EA903DD8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9100-F38C-4C8E-B400-3E58CEB36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cloud, Azure Data Lake in particular</a:t>
            </a:r>
          </a:p>
          <a:p>
            <a:pPr lvl="1"/>
            <a:r>
              <a:rPr lang="en-US" dirty="0"/>
              <a:t>We actually use this</a:t>
            </a:r>
          </a:p>
          <a:p>
            <a:r>
              <a:rPr lang="en-US" dirty="0"/>
              <a:t>Exercises typical to industry</a:t>
            </a:r>
          </a:p>
          <a:p>
            <a:pPr lvl="1"/>
            <a:r>
              <a:rPr lang="en-US" dirty="0"/>
              <a:t>Log schema/data modelling</a:t>
            </a:r>
          </a:p>
          <a:p>
            <a:pPr lvl="1"/>
            <a:r>
              <a:rPr lang="en-US" dirty="0"/>
              <a:t>Quick benchmarking and performance evaluations</a:t>
            </a:r>
          </a:p>
          <a:p>
            <a:pPr lvl="1"/>
            <a:r>
              <a:rPr lang="en-US" dirty="0"/>
              <a:t>Quick evaluations of cost</a:t>
            </a:r>
          </a:p>
          <a:p>
            <a:pPr lvl="1"/>
            <a:r>
              <a:rPr lang="en-US" dirty="0"/>
              <a:t>Aggregation of data</a:t>
            </a:r>
          </a:p>
          <a:p>
            <a:pPr lvl="1"/>
            <a:r>
              <a:rPr lang="en-US" dirty="0"/>
              <a:t>Compliance</a:t>
            </a:r>
          </a:p>
          <a:p>
            <a:pPr lvl="1"/>
            <a:r>
              <a:rPr lang="en-US" dirty="0"/>
              <a:t>Encryption</a:t>
            </a:r>
          </a:p>
          <a:p>
            <a:pPr lvl="1"/>
            <a:r>
              <a:rPr lang="en-US" dirty="0"/>
              <a:t>Design choices for increased performance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5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5550-07EF-48E5-8DAD-10F35105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</a:t>
            </a:r>
            <a:r>
              <a:rPr lang="en-US" i="1" dirty="0"/>
              <a:t>don’t</a:t>
            </a:r>
            <a:r>
              <a:rPr lang="en-US" dirty="0"/>
              <a:t>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B3BBB-5B84-4C26-9DB5-3B47C7755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you know anything about C#</a:t>
            </a:r>
          </a:p>
          <a:p>
            <a:r>
              <a:rPr lang="en-US" dirty="0"/>
              <a:t>That you know U-SQL</a:t>
            </a:r>
          </a:p>
          <a:p>
            <a:r>
              <a:rPr lang="en-US" dirty="0"/>
              <a:t>That you have ever used Azure</a:t>
            </a:r>
          </a:p>
          <a:p>
            <a:r>
              <a:rPr lang="en-US" dirty="0"/>
              <a:t>That you are familiar with </a:t>
            </a:r>
            <a:r>
              <a:rPr lang="en-US" dirty="0" err="1"/>
              <a:t>VisualStudio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0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2793-BD41-476A-A76D-37199010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</a:t>
            </a:r>
            <a:r>
              <a:rPr lang="en-US" i="1" dirty="0"/>
              <a:t>do</a:t>
            </a:r>
            <a:r>
              <a:rPr lang="en-US" dirty="0"/>
              <a:t>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99371-E29D-472A-8F50-EFE2E7C85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you apply stuff from lectures to this, e.g. how to measure performance</a:t>
            </a:r>
          </a:p>
          <a:p>
            <a:r>
              <a:rPr lang="en-US" dirty="0"/>
              <a:t>That you start early</a:t>
            </a:r>
          </a:p>
          <a:p>
            <a:pPr lvl="1"/>
            <a:r>
              <a:rPr lang="en-US" dirty="0"/>
              <a:t>Struggling with silly things often steal a lot of time</a:t>
            </a:r>
          </a:p>
          <a:p>
            <a:pPr lvl="1"/>
            <a:r>
              <a:rPr lang="en-US" dirty="0"/>
              <a:t>Follow the tutorials to get your feet wet</a:t>
            </a:r>
          </a:p>
          <a:p>
            <a:r>
              <a:rPr lang="en-US" dirty="0"/>
              <a:t>That you use Git</a:t>
            </a:r>
          </a:p>
          <a:p>
            <a:pPr lvl="1"/>
            <a:r>
              <a:rPr lang="en-US" dirty="0"/>
              <a:t>For local debugging of U-SQL scripts it looks like you must keep your work on C: rather than </a:t>
            </a:r>
            <a:r>
              <a:rPr lang="en-US" dirty="0" err="1"/>
              <a:t>lgserv</a:t>
            </a:r>
            <a:endParaRPr lang="en-US" dirty="0"/>
          </a:p>
          <a:p>
            <a:pPr lvl="1"/>
            <a:r>
              <a:rPr lang="en-US" dirty="0"/>
              <a:t>This means that you could </a:t>
            </a:r>
            <a:r>
              <a:rPr lang="en-US" i="1" dirty="0"/>
              <a:t>Loose Your Work At Any Time™</a:t>
            </a:r>
          </a:p>
        </p:txBody>
      </p:sp>
    </p:spTree>
    <p:extLst>
      <p:ext uri="{BB962C8B-B14F-4D97-AF65-F5344CB8AC3E}">
        <p14:creationId xmlns:p14="http://schemas.microsoft.com/office/powerpoint/2010/main" val="105072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9709-FA51-41C6-AC7B-EDCCBC5B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30C6-51AF-4842-A9AB-B9EFB091B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paper about why stream computations fail and why this matters</a:t>
            </a:r>
          </a:p>
          <a:p>
            <a:pPr lvl="1"/>
            <a:r>
              <a:rPr lang="en-US" dirty="0">
                <a:hlinkClick r:id="rId3"/>
              </a:rPr>
              <a:t>https://www.microsoft.com/en-us/research/publication/a-characteristic-study-on-failures-of-production-distributed-data-parallel-programs/</a:t>
            </a:r>
            <a:endParaRPr lang="en-US" dirty="0"/>
          </a:p>
          <a:p>
            <a:r>
              <a:rPr lang="en-US" dirty="0"/>
              <a:t>A paper about SCOPE – now called U-SQL</a:t>
            </a:r>
          </a:p>
          <a:p>
            <a:pPr lvl="1"/>
            <a:r>
              <a:rPr lang="en-US" dirty="0">
                <a:hlinkClick r:id="rId4"/>
              </a:rPr>
              <a:t>http://www.vldb.org/pvldb/1/1454166.pdf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9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2D6B-2DDE-45B8-8DE7-05F8390C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02873-4F10-44B2-9012-6805B7993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8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213</Words>
  <Application>Microsoft Office PowerPoint</Application>
  <PresentationFormat>Widescreen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P3</vt:lpstr>
      <vt:lpstr>Themes</vt:lpstr>
      <vt:lpstr>What we don’t expect</vt:lpstr>
      <vt:lpstr>What we do expect</vt:lpstr>
      <vt:lpstr>Some additional 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</dc:title>
  <dc:creator>Jan-Ove Karlberg</dc:creator>
  <cp:lastModifiedBy>Jan-Ove Karlberg</cp:lastModifiedBy>
  <cp:revision>3</cp:revision>
  <dcterms:created xsi:type="dcterms:W3CDTF">2017-10-04T10:27:26Z</dcterms:created>
  <dcterms:modified xsi:type="dcterms:W3CDTF">2017-10-04T10:52:18Z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jakarl@microsoft.com</vt:lpwstr>
  </property>
  <property fmtid="{D5CDD505-2E9C-101B-9397-08002B2CF9AE}" pid="5" name="MSIP_Label_f42aa342-8706-4288-bd11-ebb85995028c_SetDate">
    <vt:lpwstr>2017-10-04T12:52:01.9498512+02:00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