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dc77c87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dc77c87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dc77c87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dc77c87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Kommunikasjon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Oversikt over github repo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Wiki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Møtenotater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Spesifikasjon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Dokumentasjon som ikke passer seg i koden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 board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Kanban/scrum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Ingen mengde begrensning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Følger ikke iterasjoner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Opprettholde kodekvalitet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Involvere flest mulig i ny implementasjon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Små oppgaver, små reviews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5233f4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5233f4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dc77c8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dc77c8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dc77c87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dc77c87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692403" y="2436725"/>
            <a:ext cx="4137600" cy="222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317700" y="2436725"/>
            <a:ext cx="4137600" cy="222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Første iterasjon:</a:t>
            </a:r>
            <a:br>
              <a:rPr lang="en"/>
            </a:br>
            <a:r>
              <a:rPr lang="en"/>
              <a:t>Blodige roboter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Rikke, Rune, Daniel, Elg og Kristian • 21.02.2019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4692403" y="2436725"/>
            <a:ext cx="41376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317700" y="2436725"/>
            <a:ext cx="41376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4939500" y="340425"/>
            <a:ext cx="3837000" cy="40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Slack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Github wiki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Github project board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Pull request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Github project board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6072603" y="1316800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Kanban/Scrum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Ingen mengdebegrensning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Alle tasks i to do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Direkte linket til issues i github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800"/>
            <a:ext cx="5890976" cy="32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personer per oppgave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Utvikler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Skal så tidlig så mulig overlevere javadoc til tester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Ansvar for kodekvalitet, pull request og at testene går igjennom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Tester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Lager tester basert på minimumsinformasjon fra utvikler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Pull 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670203" y="2162900"/>
            <a:ext cx="41376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Prosess</a:t>
            </a:r>
            <a:endParaRPr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 oppgave lages det en branch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Utvikler og tester jobber på samme branch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/>
              <a:t>Når de er klare lages pull request, og en annen i team’et reviewer, og ber om eventuelle endringer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317700" y="2162900"/>
            <a:ext cx="41376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Hensikt</a:t>
            </a:r>
            <a:endParaRPr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Opprettholde kodekvalitet og forståelse av koden for hele teamet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/>
              <a:t>Dele opp i små oppgaver som går raskt i alle faser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Retroperspekiv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Lage issue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0" name="Google Shape;120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1103725" y="303425"/>
            <a:ext cx="1738200" cy="13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 må endre noe, lager issue.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 gjør dette med engang</a:t>
            </a:r>
            <a:endParaRPr sz="1600"/>
          </a:p>
        </p:txBody>
      </p:sp>
      <p:sp>
        <p:nvSpPr>
          <p:cNvPr id="123" name="Google Shape;123;p20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Tester og utvikler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6" name="Google Shape;126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0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Person 1 </a:t>
            </a:r>
            <a:r>
              <a:rPr lang="en" sz="1600"/>
              <a:t>blir utvikler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/>
              <a:t>Person 2</a:t>
            </a:r>
            <a:r>
              <a:rPr lang="en" sz="1600"/>
              <a:t> blir tester</a:t>
            </a:r>
            <a:endParaRPr sz="1600"/>
          </a:p>
        </p:txBody>
      </p:sp>
      <p:sp>
        <p:nvSpPr>
          <p:cNvPr id="129" name="Google Shape;129;p20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Krever endringer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2" name="Google Shape;132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Google Shape;133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Person 3</a:t>
            </a:r>
            <a:r>
              <a:rPr lang="en" sz="1600"/>
              <a:t> gjør en pull review.</a:t>
            </a:r>
            <a:endParaRPr sz="1600"/>
          </a:p>
        </p:txBody>
      </p:sp>
      <p:sp>
        <p:nvSpPr>
          <p:cNvPr id="135" name="Google Shape;135;p20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Gjøre endringer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8" name="Google Shape;138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0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Person 1</a:t>
            </a:r>
            <a:r>
              <a:rPr lang="en" sz="1600"/>
              <a:t> må gjøre endringer</a:t>
            </a:r>
            <a:endParaRPr sz="1600"/>
          </a:p>
        </p:txBody>
      </p:sp>
      <p:sp>
        <p:nvSpPr>
          <p:cNvPr id="141" name="Google Shape;141;p20" descr="Background pointer shape in timeline graphic"/>
          <p:cNvSpPr/>
          <p:nvPr/>
        </p:nvSpPr>
        <p:spPr>
          <a:xfrm>
            <a:off x="6743688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4294967295"/>
          </p:nvPr>
        </p:nvSpPr>
        <p:spPr>
          <a:xfrm>
            <a:off x="7111499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Reviewer må godkjenne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4" name="Google Shape;144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Tilbake til </a:t>
            </a:r>
            <a:r>
              <a:rPr lang="en" sz="1600" b="1"/>
              <a:t>Person 3 </a:t>
            </a:r>
            <a:r>
              <a:rPr lang="en" sz="1600"/>
              <a:t>som godkjenner</a:t>
            </a:r>
            <a:endParaRPr sz="1600"/>
          </a:p>
        </p:txBody>
      </p:sp>
      <p:sp>
        <p:nvSpPr>
          <p:cNvPr id="147" name="Google Shape;147;p20"/>
          <p:cNvSpPr txBox="1"/>
          <p:nvPr/>
        </p:nvSpPr>
        <p:spPr>
          <a:xfrm>
            <a:off x="207250" y="0"/>
            <a:ext cx="12063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Person 1: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07250" y="1110100"/>
            <a:ext cx="12063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TeamLead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868500" y="830550"/>
            <a:ext cx="14070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82" y="1755475"/>
            <a:ext cx="2798676" cy="16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950" y="1755473"/>
            <a:ext cx="2798676" cy="163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386600" y="53910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Kommunikasjon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Første iterasjon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2"/>
          </p:nvPr>
        </p:nvSpPr>
        <p:spPr>
          <a:xfrm>
            <a:off x="317700" y="2436725"/>
            <a:ext cx="4137600" cy="24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En applikasjon starter å viser brettet med de forskjellige brikke typene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Etablere spill rundene, med 5 faser per runde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Etablere brukerinteraksjon*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Bevege et kamera over kartet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4692403" y="2436725"/>
            <a:ext cx="41376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Representere en eller flere roboter og vis dem på brettet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Etablere kort og få disse til å styre roboten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(16:9)</PresentationFormat>
  <Paragraphs>68</Paragraphs>
  <Slides>11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Swiss</vt:lpstr>
      <vt:lpstr>Første iterasjon: Blodige roboter</vt:lpstr>
      <vt:lpstr>Metode</vt:lpstr>
      <vt:lpstr>Github project board</vt:lpstr>
      <vt:lpstr>2 personer per oppgave</vt:lpstr>
      <vt:lpstr>Pull request </vt:lpstr>
      <vt:lpstr>Retroperspekiv</vt:lpstr>
      <vt:lpstr>PowerPoint Presentation</vt:lpstr>
      <vt:lpstr>VS</vt:lpstr>
      <vt:lpstr>Første iterasjon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Første iterasjon: Blodige roboter</dc:title>
  <cp:lastModifiedBy>Kristian Aksland</cp:lastModifiedBy>
  <cp:revision>1</cp:revision>
  <dcterms:modified xsi:type="dcterms:W3CDTF">2019-02-20T21:40:28Z</dcterms:modified>
</cp:coreProperties>
</file>