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2e96ae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2e96a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Linh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2e96aed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2e96aed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2e96ae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2e96ae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Bendik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0ca785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0ca785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Joachim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0ca7850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0ca7850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Amalie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0ca7850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0ca7850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Amalie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0ca7850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0ca785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Even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7247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4200"/>
              <a:t>HumbleDevs</a:t>
            </a:r>
            <a:endParaRPr sz="4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1968332"/>
            <a:ext cx="53613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/>
              <a:t>Even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/>
              <a:t>Bendik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/>
              <a:t>Joachim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/>
              <a:t>Linh (kundekontakt)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/>
              <a:t>Amalie (teamlead)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Project methodology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Kanban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Pair programming</a:t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028" y="2258151"/>
            <a:ext cx="5769950" cy="24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278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Class Diagram 1st Iteration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776" y="869300"/>
            <a:ext cx="5634449" cy="39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Demo</a:t>
            </a:r>
            <a:endParaRPr/>
          </a:p>
        </p:txBody>
      </p:sp>
      <p:sp>
        <p:nvSpPr>
          <p:cNvPr id="148" name="Google Shape;148;p16"/>
          <p:cNvSpPr txBox="1"/>
          <p:nvPr>
            <p:ph idx="4294967295" type="body"/>
          </p:nvPr>
        </p:nvSpPr>
        <p:spPr>
          <a:xfrm>
            <a:off x="819150" y="1656600"/>
            <a:ext cx="51783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Tiled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Placing robot with (x,y) coordinates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Image result for roborally grid"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292" y="1800200"/>
            <a:ext cx="2386357" cy="23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Challenges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Slow start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LibGDX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Git and Github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How to construct the map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Dynamic map?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Pool of premade maps?</a:t>
            </a:r>
            <a:endParaRPr sz="1600"/>
          </a:p>
        </p:txBody>
      </p:sp>
      <p:pic>
        <p:nvPicPr>
          <p:cNvPr descr="Image result for Git"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925" y="1814528"/>
            <a:ext cx="3711875" cy="18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Solutions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Library - practise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Practise in both git and Github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R</a:t>
            </a:r>
            <a:r>
              <a:rPr lang="no" sz="1600"/>
              <a:t>esponsibility</a:t>
            </a:r>
            <a:endParaRPr sz="16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354" y="1206779"/>
            <a:ext cx="3073500" cy="30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Improvements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Use </a:t>
            </a:r>
            <a:r>
              <a:rPr lang="no" sz="1600"/>
              <a:t>the tools (Slack, GitHub, kanban)</a:t>
            </a:r>
            <a:r>
              <a:rPr lang="no" sz="1600"/>
              <a:t> more actively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More open communication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Better workflow</a:t>
            </a:r>
            <a:endParaRPr sz="1600"/>
          </a:p>
        </p:txBody>
      </p:sp>
      <p:pic>
        <p:nvPicPr>
          <p:cNvPr descr="Image result for open communication"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100" y="2656975"/>
            <a:ext cx="3099425" cy="19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Eventual Changes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486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Ask </a:t>
            </a:r>
            <a:r>
              <a:rPr lang="no" sz="1600"/>
              <a:t>each other</a:t>
            </a:r>
            <a:r>
              <a:rPr lang="no" sz="1600"/>
              <a:t> for help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Better use of Kanban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Better commit messages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o" sz="1600"/>
              <a:t>Clearer work allocation - everybody knows what to do</a:t>
            </a:r>
            <a:endParaRPr sz="1600"/>
          </a:p>
        </p:txBody>
      </p:sp>
      <p:pic>
        <p:nvPicPr>
          <p:cNvPr descr="Image result for work balance"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050" y="3120225"/>
            <a:ext cx="3292400" cy="16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