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aven Pro" pitchFamily="2" charset="77"/>
      <p:regular r:id="rId10"/>
      <p:bold r:id="rId11"/>
    </p:embeddedFont>
    <p:embeddedFont>
      <p:font typeface="Nunito" pitchFamily="2" charset="77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64537"/>
  </p:normalViewPr>
  <p:slideViewPr>
    <p:cSldViewPr snapToGrid="0">
      <p:cViewPr varScale="1">
        <p:scale>
          <a:sx n="103" d="100"/>
          <a:sy n="103" d="100"/>
        </p:scale>
        <p:origin x="188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12ff04726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12ff04726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12ff04726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12ff04726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12ff04726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12ff04726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12ff04726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12ff04726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12ff04726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12ff04726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12ff04726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12ff04726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HumbleDevs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Joachim, Bendik, Linh, Amalie, Even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Agenda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6550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no" sz="1800"/>
              <a:t>Hva har vi lært?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no" sz="1800"/>
              <a:t>Demo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no" sz="1800"/>
              <a:t>Hva kunne vi gjort annerledes?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no" sz="1800"/>
              <a:t>Veien videre</a:t>
            </a:r>
            <a:endParaRPr sz="18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6850" y="1275563"/>
            <a:ext cx="2921025" cy="29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Hva har vi lært?</a:t>
            </a:r>
            <a:endParaRPr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no" sz="1800"/>
              <a:t>Git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no" sz="1800"/>
              <a:t>Kodekvalitet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no" sz="1800"/>
              <a:t>Bibliotek</a:t>
            </a:r>
            <a:endParaRPr sz="180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725" y="1597875"/>
            <a:ext cx="4519800" cy="23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Demo av prosjektet</a:t>
            </a:r>
            <a:endParaRPr/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714" y="1597875"/>
            <a:ext cx="4352576" cy="29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Hva kunne vi gjort annerledes?</a:t>
            </a:r>
            <a:endParaRPr/>
          </a:p>
        </p:txBody>
      </p:sp>
      <p:sp>
        <p:nvSpPr>
          <p:cNvPr id="305" name="Google Shape;305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243" y="1684125"/>
            <a:ext cx="4468231" cy="3153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Veien videre</a:t>
            </a:r>
            <a:endParaRPr/>
          </a:p>
        </p:txBody>
      </p:sp>
      <p:sp>
        <p:nvSpPr>
          <p:cNvPr id="312" name="Google Shape;312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924" y="757750"/>
            <a:ext cx="4364349" cy="438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60650" y="626088"/>
            <a:ext cx="4364876" cy="4362152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9"/>
          <p:cNvSpPr txBox="1">
            <a:spLocks noGrp="1"/>
          </p:cNvSpPr>
          <p:nvPr>
            <p:ph type="title"/>
          </p:nvPr>
        </p:nvSpPr>
        <p:spPr>
          <a:xfrm>
            <a:off x="5232525" y="676075"/>
            <a:ext cx="2272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Konklusjon</a:t>
            </a:r>
            <a:endParaRPr/>
          </a:p>
        </p:txBody>
      </p:sp>
      <p:sp>
        <p:nvSpPr>
          <p:cNvPr id="320" name="Google Shape;320;p19"/>
          <p:cNvSpPr txBox="1">
            <a:spLocks noGrp="1"/>
          </p:cNvSpPr>
          <p:nvPr>
            <p:ph type="body" idx="1"/>
          </p:nvPr>
        </p:nvSpPr>
        <p:spPr>
          <a:xfrm>
            <a:off x="1527400" y="21593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no" sz="1800"/>
              <a:t>:)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Macintosh PowerPoint</Application>
  <PresentationFormat>Skjermfremvisning (16:9)</PresentationFormat>
  <Paragraphs>16</Paragraphs>
  <Slides>7</Slides>
  <Notes>7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1" baseType="lpstr">
      <vt:lpstr>Arial</vt:lpstr>
      <vt:lpstr>Maven Pro</vt:lpstr>
      <vt:lpstr>Nunito</vt:lpstr>
      <vt:lpstr>Momentum</vt:lpstr>
      <vt:lpstr>HumbleDevs</vt:lpstr>
      <vt:lpstr>Agenda</vt:lpstr>
      <vt:lpstr>Hva har vi lært?</vt:lpstr>
      <vt:lpstr>Demo av prosjektet</vt:lpstr>
      <vt:lpstr>Hva kunne vi gjort annerledes?</vt:lpstr>
      <vt:lpstr>Veien videre</vt:lpstr>
      <vt:lpstr>Konklusjon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HumbleDevs</dc:title>
  <cp:lastModifiedBy>Linh Tu Nguyen</cp:lastModifiedBy>
  <cp:revision>1</cp:revision>
  <dcterms:modified xsi:type="dcterms:W3CDTF">2019-05-03T07:43:11Z</dcterms:modified>
</cp:coreProperties>
</file>