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0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BD69C3-A4D4-034E-BB7C-ACF436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A899056-55AE-0B4D-A72D-8C858C9D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57CE3E-CE39-3E48-A943-B069C66B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20B973-017D-EE43-B884-FDE5AEB4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EC466B-C9DA-5140-871F-B632325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439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81D55C-1B86-F24B-BE0C-08AB985C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82C1EA6-7C54-024D-961F-2DD9423CB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D322D9-0731-2246-BE72-86731338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D791B4-76E9-F049-B0B5-88506C28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9883DB-515A-6442-B28D-7C458E5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715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D3DECC3-4A4F-AF47-82CA-899E0B337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61CDEE5-B8B2-7D4A-B40E-905362F0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B56097-AE3F-7A41-B6A4-742AE1EF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3180D6-081C-8148-AC1F-1E41F5EF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8646B6-5EC9-134B-927B-E3DFFD8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607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27731B-0A88-964B-8D0B-502A278A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C80A34-908A-B641-B4E3-C541C026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C51FEA-570D-D743-99E5-076D1BC2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7651F3-EFD7-FD44-880D-C0BB0A7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77725E-783F-9842-8AD5-F575C7DC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12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EE7218-E71F-C549-956F-847C468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3067A2-B7BA-9148-A49F-541BEF89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B543DC-C53D-DC42-B542-D66ACAFF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52B208-C996-C04E-817D-DE069FBB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CA007E-CECB-F842-A3A7-330B2E74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71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B0AE77-CC2E-C746-92ED-2E032770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BF7E61-8E4B-D549-97CF-2E686950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5D18F7-9B47-B14B-8CD8-BE6B8FE0B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70C715-C11A-CA44-8D41-0AB99F5C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C050AB7-683D-7C45-AE91-E68305F3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9265BF6-ABA1-854C-9B6C-0DA4EE0B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50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5AC8B4-773D-D443-A157-7A84AFC7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52B4BD-A643-1B4A-B41A-5304B5C4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2388118-A4BA-0D44-B5CD-9449985D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A4851E3-39B3-9443-A760-7897903BA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D5DE3CB-2F2A-634A-9F71-8C6875084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0673F76-FC9B-3D40-B2C7-7FD381F5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4CFFA23-36F1-E34F-B324-D9A87CA4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9092EA3-F940-5242-8DF8-8C4F90C8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99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F49066-CA37-6445-9A2D-FE4D529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A842D18-2B93-5249-8CE2-1AB7E532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8698FD2-85B8-EF45-9DA8-F7CD5D85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0E6C846-03F6-4543-944E-79DDBB4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293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DC6061D-212E-284E-AE65-7DB5CE1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72E8AF6-6262-7746-98C6-298BEE5E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D80E2EF-24EA-9549-B486-9395E2E6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42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C5C7FF-902F-F14B-A0FF-A79C15F9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05D823-A8EC-654F-BE66-B069A76F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E08146A-9066-2142-B3CA-296B238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F55E41-3B7D-B142-A076-1E3642EA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8E1C13C-A562-144F-9FAE-919CFE7D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5BFC459-7287-0C49-98B4-F235B58C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02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E1C6AE-1138-5647-A869-2DE8127F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D1FD8AD-734A-3641-AAE2-88D48DA2A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CA9B97-AD9A-7D4B-BCE9-443032FBF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2A3F139-F1C6-CC45-84D8-F6C94B33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570081-1A3D-AF42-A067-2B23CBB3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E55DA8-F2D8-604C-8FDF-0476C2C4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54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FF536CA-68C1-7741-99FF-1BCF5158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D2A8AF-5349-9B45-9BF3-C6D127B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BED03C-621B-AA49-93C6-7CA3C1BB2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B248-A4DF-C74D-96D0-AE11C9AE0A95}" type="datetimeFigureOut">
              <a:rPr lang="nb-NO" smtClean="0"/>
              <a:t>21.02.2019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A60127-4D63-5444-8A8B-C8DFDD395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55ACBF-49C0-EB4A-AA1B-22D67748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3E77-B3B7-5F42-9A17-66D09AEAB5FA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54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F30681-EC19-4842-996A-F2D086539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techs.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CE8D8829-D849-3545-A906-E190D61CB515}"/>
              </a:ext>
            </a:extLst>
          </p:cNvPr>
          <p:cNvSpPr txBox="1"/>
          <p:nvPr/>
        </p:nvSpPr>
        <p:spPr>
          <a:xfrm>
            <a:off x="1942749" y="3509963"/>
            <a:ext cx="8131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  Joacim		Mathias M.	Mathias B.	Knut Mathias	Renze</a:t>
            </a:r>
          </a:p>
          <a:p>
            <a:r>
              <a:rPr lang="nb-NO" sz="1200" dirty="0">
                <a:solidFill>
                  <a:schemeClr val="bg1"/>
                </a:solidFill>
              </a:rPr>
              <a:t>(Teamleader)		 (Kundekontakt)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1B909E63-4802-D844-8CCE-34594B79D30E}"/>
              </a:ext>
            </a:extLst>
          </p:cNvPr>
          <p:cNvSpPr txBox="1">
            <a:spLocks/>
          </p:cNvSpPr>
          <p:nvPr/>
        </p:nvSpPr>
        <p:spPr>
          <a:xfrm>
            <a:off x="838200" y="1885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nb-NO" sz="6000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4E6925C2-AC5F-0A43-8EE6-FA8FA2E160AE}"/>
              </a:ext>
            </a:extLst>
          </p:cNvPr>
          <p:cNvSpPr txBox="1">
            <a:spLocks/>
          </p:cNvSpPr>
          <p:nvPr/>
        </p:nvSpPr>
        <p:spPr>
          <a:xfrm>
            <a:off x="838200" y="1222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6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A768FBF5-049A-0543-8CE6-420910EDA7F8}"/>
              </a:ext>
            </a:extLst>
          </p:cNvPr>
          <p:cNvSpPr txBox="1">
            <a:spLocks/>
          </p:cNvSpPr>
          <p:nvPr/>
        </p:nvSpPr>
        <p:spPr>
          <a:xfrm>
            <a:off x="838200" y="2921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sz="3600" dirty="0">
              <a:solidFill>
                <a:schemeClr val="bg1"/>
              </a:solidFill>
            </a:endParaRPr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17A9F72B-8440-A94D-9A8A-F64A6F363350}"/>
              </a:ext>
            </a:extLst>
          </p:cNvPr>
          <p:cNvSpPr txBox="1">
            <a:spLocks/>
          </p:cNvSpPr>
          <p:nvPr/>
        </p:nvSpPr>
        <p:spPr>
          <a:xfrm>
            <a:off x="838200" y="2734718"/>
            <a:ext cx="10515600" cy="169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4000" dirty="0">
                <a:solidFill>
                  <a:schemeClr val="bg1"/>
                </a:solidFill>
              </a:rPr>
              <a:t>Verktøy</a:t>
            </a:r>
          </a:p>
          <a:p>
            <a:pPr algn="ctr"/>
            <a:r>
              <a:rPr lang="nb-NO" sz="4000" dirty="0">
                <a:solidFill>
                  <a:schemeClr val="bg1"/>
                </a:solidFill>
              </a:rPr>
              <a:t>Kanban og Scrum</a:t>
            </a:r>
          </a:p>
          <a:p>
            <a:pPr algn="ctr"/>
            <a:r>
              <a:rPr lang="nb-NO" sz="4000" dirty="0">
                <a:solidFill>
                  <a:schemeClr val="bg1"/>
                </a:solidFill>
              </a:rPr>
              <a:t>Fokus på git</a:t>
            </a:r>
          </a:p>
        </p:txBody>
      </p:sp>
    </p:spTree>
    <p:extLst>
      <p:ext uri="{BB962C8B-B14F-4D97-AF65-F5344CB8AC3E}">
        <p14:creationId xmlns:p14="http://schemas.microsoft.com/office/powerpoint/2010/main" val="36347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8E756-A59D-0D43-86A1-8A0256156DC4}"/>
              </a:ext>
            </a:extLst>
          </p:cNvPr>
          <p:cNvSpPr txBox="1">
            <a:spLocks/>
          </p:cNvSpPr>
          <p:nvPr/>
        </p:nvSpPr>
        <p:spPr>
          <a:xfrm>
            <a:off x="838200" y="1227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6000" dirty="0">
                <a:solidFill>
                  <a:schemeClr val="bg1"/>
                </a:solidFill>
              </a:rPr>
              <a:t>Problemer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3CB7109B-F461-4B4D-8E98-D1B7F5A612A4}"/>
              </a:ext>
            </a:extLst>
          </p:cNvPr>
          <p:cNvSpPr txBox="1">
            <a:spLocks/>
          </p:cNvSpPr>
          <p:nvPr/>
        </p:nvSpPr>
        <p:spPr>
          <a:xfrm>
            <a:off x="838200" y="2858316"/>
            <a:ext cx="10515600" cy="248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4000" dirty="0">
                <a:solidFill>
                  <a:schemeClr val="bg1"/>
                </a:solidFill>
              </a:rPr>
              <a:t>4 ulike studieretninger i gruppa</a:t>
            </a:r>
          </a:p>
          <a:p>
            <a:pPr algn="ctr"/>
            <a:r>
              <a:rPr lang="nb-NO" sz="4000" dirty="0">
                <a:solidFill>
                  <a:schemeClr val="bg1"/>
                </a:solidFill>
              </a:rPr>
              <a:t>Møter om de samme tingene</a:t>
            </a:r>
          </a:p>
          <a:p>
            <a:pPr algn="ctr"/>
            <a:r>
              <a:rPr lang="nb-NO" sz="4000" dirty="0">
                <a:solidFill>
                  <a:schemeClr val="bg1"/>
                </a:solidFill>
              </a:rPr>
              <a:t>Fremdrift</a:t>
            </a:r>
          </a:p>
          <a:p>
            <a:pPr marL="571500" indent="-571500" algn="ctr">
              <a:buFontTx/>
              <a:buChar char="-"/>
            </a:pP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1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1">
            <a:extLst>
              <a:ext uri="{FF2B5EF4-FFF2-40B4-BE49-F238E27FC236}">
                <a16:creationId xmlns:a16="http://schemas.microsoft.com/office/drawing/2014/main" id="{5D03D523-7FF4-8B46-9687-0CA293D4156E}"/>
              </a:ext>
            </a:extLst>
          </p:cNvPr>
          <p:cNvSpPr txBox="1">
            <a:spLocks/>
          </p:cNvSpPr>
          <p:nvPr/>
        </p:nvSpPr>
        <p:spPr>
          <a:xfrm>
            <a:off x="838200" y="1227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6000" dirty="0">
                <a:solidFill>
                  <a:schemeClr val="bg1"/>
                </a:solidFill>
              </a:rPr>
              <a:t>Positivt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466CA068-A57E-A941-A6AC-6B8200140439}"/>
              </a:ext>
            </a:extLst>
          </p:cNvPr>
          <p:cNvSpPr txBox="1">
            <a:spLocks/>
          </p:cNvSpPr>
          <p:nvPr/>
        </p:nvSpPr>
        <p:spPr>
          <a:xfrm>
            <a:off x="838200" y="2845617"/>
            <a:ext cx="10515600" cy="191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4000" dirty="0">
                <a:solidFill>
                  <a:schemeClr val="bg1"/>
                </a:solidFill>
              </a:rPr>
              <a:t>God gruppe</a:t>
            </a:r>
          </a:p>
          <a:p>
            <a:pPr algn="ctr"/>
            <a:r>
              <a:rPr lang="nb-NO" sz="4000" dirty="0">
                <a:solidFill>
                  <a:schemeClr val="bg1"/>
                </a:solidFill>
              </a:rPr>
              <a:t>Bra kommunikasjon</a:t>
            </a:r>
          </a:p>
          <a:p>
            <a:pPr marL="571500" indent="-571500" algn="ctr">
              <a:buFontTx/>
              <a:buChar char="-"/>
            </a:pP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1">
            <a:extLst>
              <a:ext uri="{FF2B5EF4-FFF2-40B4-BE49-F238E27FC236}">
                <a16:creationId xmlns:a16="http://schemas.microsoft.com/office/drawing/2014/main" id="{200C1BD3-8241-3C4A-B7DC-49C0E67F0C25}"/>
              </a:ext>
            </a:extLst>
          </p:cNvPr>
          <p:cNvSpPr txBox="1">
            <a:spLocks/>
          </p:cNvSpPr>
          <p:nvPr/>
        </p:nvSpPr>
        <p:spPr>
          <a:xfrm>
            <a:off x="838200" y="1227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60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78025A30-C39C-A94B-BFB8-090009B9EF0D}"/>
              </a:ext>
            </a:extLst>
          </p:cNvPr>
          <p:cNvSpPr txBox="1">
            <a:spLocks/>
          </p:cNvSpPr>
          <p:nvPr/>
        </p:nvSpPr>
        <p:spPr>
          <a:xfrm>
            <a:off x="838200" y="30107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4000" dirty="0">
                <a:solidFill>
                  <a:schemeClr val="bg1"/>
                </a:solidFill>
              </a:rPr>
              <a:t>Demo</a:t>
            </a:r>
          </a:p>
          <a:p>
            <a:pPr algn="ctr"/>
            <a:r>
              <a:rPr lang="nb-NO" sz="4000" dirty="0">
                <a:solidFill>
                  <a:schemeClr val="bg1"/>
                </a:solidFill>
              </a:rPr>
              <a:t>Planer fremover</a:t>
            </a:r>
          </a:p>
        </p:txBody>
      </p:sp>
    </p:spTree>
    <p:extLst>
      <p:ext uri="{BB962C8B-B14F-4D97-AF65-F5344CB8AC3E}">
        <p14:creationId xmlns:p14="http://schemas.microsoft.com/office/powerpoint/2010/main" val="37640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techs.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</dc:title>
  <dc:creator>Joacim Delfin Sveen</dc:creator>
  <cp:lastModifiedBy>Joacim Delfin Sveen</cp:lastModifiedBy>
  <cp:revision>11</cp:revision>
  <dcterms:created xsi:type="dcterms:W3CDTF">2019-02-20T11:29:06Z</dcterms:created>
  <dcterms:modified xsi:type="dcterms:W3CDTF">2019-02-21T10:35:12Z</dcterms:modified>
</cp:coreProperties>
</file>