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104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57F21B9-E034-4324-AC08-9CA98376BE26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057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609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7F21B9-E034-4324-AC08-9CA98376BE26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2116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7F21B9-E034-4324-AC08-9CA98376BE26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0304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7F21B9-E034-4324-AC08-9CA98376BE26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1851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6299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999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188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7F21B9-E034-4324-AC08-9CA98376BE26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052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35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7F21B9-E034-4324-AC08-9CA98376BE26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730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917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580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933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271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071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139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F21B9-E034-4324-AC08-9CA98376BE26}" type="datetimeFigureOut">
              <a:rPr lang="nb-NO" smtClean="0"/>
              <a:t>07.05.2019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6913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AFD6F76-24D8-4C6D-9328-82B262D65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b-NO" dirty="0" err="1"/>
              <a:t>Codingwarriors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27C33AF-E329-4599-8447-4BC70694F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nb-NO" sz="2800" dirty="0" err="1"/>
              <a:t>RoboRally</a:t>
            </a:r>
            <a:endParaRPr lang="nb-NO" sz="2800" dirty="0"/>
          </a:p>
          <a:p>
            <a:pPr algn="ctr"/>
            <a:r>
              <a:rPr lang="nb-NO" sz="2800" dirty="0"/>
              <a:t>(Gruppe 7 – Grønt lag)</a:t>
            </a:r>
          </a:p>
        </p:txBody>
      </p:sp>
    </p:spTree>
    <p:extLst>
      <p:ext uri="{BB962C8B-B14F-4D97-AF65-F5344CB8AC3E}">
        <p14:creationId xmlns:p14="http://schemas.microsoft.com/office/powerpoint/2010/main" val="232062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16DEE8-C685-4AE1-9009-35318B97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Medlemmer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3B6DCBE-4042-4F87-81E5-E9184A4D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dirty="0"/>
              <a:t>Tore </a:t>
            </a:r>
            <a:r>
              <a:rPr lang="nb-NO" sz="2800" dirty="0" err="1"/>
              <a:t>Berven</a:t>
            </a:r>
            <a:endParaRPr lang="nb-NO" sz="2800" dirty="0"/>
          </a:p>
          <a:p>
            <a:r>
              <a:rPr lang="nb-NO" sz="2800" dirty="0"/>
              <a:t>Kim-Erling Bolstad-Larssen</a:t>
            </a:r>
          </a:p>
          <a:p>
            <a:r>
              <a:rPr lang="nb-NO" sz="2800" dirty="0"/>
              <a:t>Jakob Dyrseth</a:t>
            </a:r>
          </a:p>
          <a:p>
            <a:r>
              <a:rPr lang="nb-NO" sz="2800" dirty="0"/>
              <a:t>Jan-Erik Erstad</a:t>
            </a:r>
          </a:p>
          <a:p>
            <a:r>
              <a:rPr lang="nb-NO" sz="2800" dirty="0"/>
              <a:t>Eirin </a:t>
            </a:r>
            <a:r>
              <a:rPr lang="nb-NO" sz="2800" dirty="0" err="1"/>
              <a:t>Ormbostad</a:t>
            </a:r>
            <a:r>
              <a:rPr lang="nb-NO" sz="2800" dirty="0"/>
              <a:t> Ervik</a:t>
            </a:r>
          </a:p>
        </p:txBody>
      </p:sp>
    </p:spTree>
    <p:extLst>
      <p:ext uri="{BB962C8B-B14F-4D97-AF65-F5344CB8AC3E}">
        <p14:creationId xmlns:p14="http://schemas.microsoft.com/office/powerpoint/2010/main" val="55853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8624C6-F3C0-40AA-ADEC-58476E41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har vi lært?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FC980E2-B281-4228-B641-CCE4A23B9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85" y="1825625"/>
            <a:ext cx="35536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800" b="1" u="sng" dirty="0"/>
              <a:t>Teknisk:</a:t>
            </a:r>
          </a:p>
          <a:p>
            <a:r>
              <a:rPr lang="nb-NO" sz="2800" dirty="0"/>
              <a:t>Viktigheten å dele opp oppgaver i mindre deler</a:t>
            </a:r>
          </a:p>
          <a:p>
            <a:r>
              <a:rPr lang="nb-NO" sz="2800" dirty="0"/>
              <a:t>Viktigheten av små klasser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5B67D3F1-CEBF-447E-896F-51A1FAB7028B}"/>
              </a:ext>
            </a:extLst>
          </p:cNvPr>
          <p:cNvSpPr txBox="1">
            <a:spLocks/>
          </p:cNvSpPr>
          <p:nvPr/>
        </p:nvSpPr>
        <p:spPr>
          <a:xfrm>
            <a:off x="4100945" y="1804843"/>
            <a:ext cx="39346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u="sng" dirty="0"/>
              <a:t>Organisatorisk:</a:t>
            </a:r>
          </a:p>
          <a:p>
            <a:r>
              <a:rPr lang="nb-NO" dirty="0"/>
              <a:t>Viktigheten av tydelig programmering</a:t>
            </a:r>
          </a:p>
          <a:p>
            <a:r>
              <a:rPr lang="nb-NO" dirty="0"/>
              <a:t>Hold en oppdatert </a:t>
            </a:r>
            <a:r>
              <a:rPr lang="nb-NO" dirty="0" err="1"/>
              <a:t>projectboard</a:t>
            </a:r>
            <a:r>
              <a:rPr lang="nb-NO" dirty="0"/>
              <a:t>!</a:t>
            </a:r>
          </a:p>
          <a:p>
            <a:pPr lvl="1"/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D63E7375-2EF3-4FF5-8D7F-027D2A747F57}"/>
              </a:ext>
            </a:extLst>
          </p:cNvPr>
          <p:cNvSpPr txBox="1">
            <a:spLocks/>
          </p:cNvSpPr>
          <p:nvPr/>
        </p:nvSpPr>
        <p:spPr>
          <a:xfrm>
            <a:off x="8382000" y="1804843"/>
            <a:ext cx="369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u="sng" dirty="0"/>
              <a:t>Kommunikasjon:</a:t>
            </a:r>
          </a:p>
          <a:p>
            <a:r>
              <a:rPr lang="nb-NO" dirty="0"/>
              <a:t>Klare, tydelige beskjeder</a:t>
            </a:r>
          </a:p>
          <a:p>
            <a:r>
              <a:rPr lang="nb-NO" dirty="0"/>
              <a:t>Kunnskapsoverføring</a:t>
            </a:r>
          </a:p>
          <a:p>
            <a:pPr lvl="1"/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62122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95E87C4-ED53-4967-9B55-A96F6574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kunne vi ha gjort annerledes?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0ABA33B-CCBF-4A5E-8CEC-6F6F478B8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dirty="0"/>
              <a:t>Mer konsekvent på </a:t>
            </a:r>
            <a:r>
              <a:rPr lang="nb-NO" sz="2800" dirty="0" err="1"/>
              <a:t>code</a:t>
            </a:r>
            <a:r>
              <a:rPr lang="nb-NO" sz="2800" dirty="0"/>
              <a:t> </a:t>
            </a:r>
            <a:r>
              <a:rPr lang="nb-NO" sz="2800" dirty="0" err="1"/>
              <a:t>reviews</a:t>
            </a:r>
            <a:endParaRPr lang="nb-NO" sz="2800" dirty="0"/>
          </a:p>
          <a:p>
            <a:r>
              <a:rPr lang="nb-NO" sz="2800" dirty="0"/>
              <a:t>Starte kunnskapsoverføring tidligere</a:t>
            </a:r>
          </a:p>
          <a:p>
            <a:r>
              <a:rPr lang="nb-NO" sz="2800" dirty="0"/>
              <a:t>Mer kunnskapsoverføring av grafikk</a:t>
            </a:r>
          </a:p>
        </p:txBody>
      </p:sp>
    </p:spTree>
    <p:extLst>
      <p:ext uri="{BB962C8B-B14F-4D97-AF65-F5344CB8AC3E}">
        <p14:creationId xmlns:p14="http://schemas.microsoft.com/office/powerpoint/2010/main" val="258209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C4A66D-C47F-4B0C-808B-F314C93D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 ville vi ha gått videre?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53C04A1-A40D-4493-87FF-8FFD996F5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dirty="0"/>
              <a:t>Integrere nettverksfunksjonen (</a:t>
            </a:r>
            <a:r>
              <a:rPr lang="nb-NO" sz="2800" dirty="0" err="1"/>
              <a:t>multiplayer</a:t>
            </a:r>
            <a:r>
              <a:rPr lang="nb-NO" sz="2800" dirty="0"/>
              <a:t>)</a:t>
            </a:r>
          </a:p>
          <a:p>
            <a:r>
              <a:rPr lang="nb-NO" sz="2800" dirty="0"/>
              <a:t>Skikkelig startmeny</a:t>
            </a:r>
          </a:p>
          <a:p>
            <a:r>
              <a:rPr lang="nb-NO" sz="2800" dirty="0"/>
              <a:t>Statistikker</a:t>
            </a:r>
          </a:p>
          <a:p>
            <a:r>
              <a:rPr lang="nb-NO" sz="2800" dirty="0" err="1"/>
              <a:t>Event</a:t>
            </a:r>
            <a:r>
              <a:rPr lang="nb-NO" sz="2800" dirty="0"/>
              <a:t> log</a:t>
            </a:r>
          </a:p>
          <a:p>
            <a:r>
              <a:rPr lang="nb-NO" sz="2800" dirty="0"/>
              <a:t>Muligheten til å chatte underveis</a:t>
            </a:r>
          </a:p>
        </p:txBody>
      </p:sp>
    </p:spTree>
    <p:extLst>
      <p:ext uri="{BB962C8B-B14F-4D97-AF65-F5344CB8AC3E}">
        <p14:creationId xmlns:p14="http://schemas.microsoft.com/office/powerpoint/2010/main" val="35142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F8E6B00-2DDB-46F6-B604-E814AC9F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10924275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ipe">
  <a:themeElements>
    <a:clrScheme name="Kondensstrip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sstrip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ip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Kondensstripe</Template>
  <TotalTime>3187</TotalTime>
  <Words>100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Kondensstripe</vt:lpstr>
      <vt:lpstr>Codingwarriors</vt:lpstr>
      <vt:lpstr>Medlemmer</vt:lpstr>
      <vt:lpstr>Hva har vi lært?</vt:lpstr>
      <vt:lpstr>Hva kunne vi ha gjort annerledes?</vt:lpstr>
      <vt:lpstr>Hvor ville vi ha gått videre?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Codingwarriors</dc:title>
  <dc:creator>Kim-Erling Bolstad-Larssen</dc:creator>
  <cp:lastModifiedBy>Kim-Erling Bolstad-Larssen</cp:lastModifiedBy>
  <cp:revision>18</cp:revision>
  <dcterms:created xsi:type="dcterms:W3CDTF">2019-02-19T11:48:03Z</dcterms:created>
  <dcterms:modified xsi:type="dcterms:W3CDTF">2019-05-09T11:04:16Z</dcterms:modified>
</cp:coreProperties>
</file>