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B62F66-F8EA-488B-9894-AC9452E8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6F6A860-C879-4635-A2F0-AF6FFCB8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817686-D01D-48B5-9B1E-32738FF1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FEE5EC-9742-4416-9A7D-A5DF5E4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23FB2D-D4FA-4658-92E5-F013DBA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5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27659-EE26-4493-AE8D-0BA75DE9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305C91-DC23-4CA9-9D12-3288EDB1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ECB494-FBD5-4013-AEA9-6A83F984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D76056-36BE-4B04-9B05-D3287D4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36E1D0-48C7-4EF1-B595-85EF637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22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B359BB1-C5E0-4CEB-9290-07A065AB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9585B62-85D2-48A2-A1F7-C011E8CB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7098AF-353E-4F83-B958-C3D8388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C35369-2F36-4262-B476-9618691F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F84388-0E58-4B1E-B59B-3E29D6F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2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49ED1F-E4DD-4B3B-A8B7-ADCA7D7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24A39D-9999-472A-998A-BC2F214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9164F5-14DC-40EF-A19D-4D576B9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6E6B37-CDA3-4B0C-B678-2774B6F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D73D98-C6FC-4DDA-9DEC-974D657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7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3A513-59E8-46E9-9370-D4C62491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B53BCA-44F5-4889-827B-0BFCADA3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6D8120-A7C7-4D56-99EB-1A2AB36C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12A10A-808B-46C4-88C1-38C2ECE4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3DBB00-3B7E-4204-9B81-F5FF76F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4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895EDF-49F3-4328-9884-DB709C40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DFC1BE-B306-4FE3-941A-3AA84DC9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06BB444-2289-4D76-9041-34E5C1F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B717EC-4E79-4626-A9C6-1CF80802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935B-0EEA-41D5-B14B-CCA3176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E27B85-B25C-4692-9CB6-1ECB5FC5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5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29842-1105-4A57-AFEF-47A428C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E25DF9-E485-41D6-B11E-B6AC92B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C03030F-556C-4008-8BC3-F3224A2D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F7A9EC7-AAA9-4AC2-8D52-2067916B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9EC332-6FF7-4D14-AB02-3ED8B5452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4C729E4-F05D-4610-AABE-A880EF6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AEDF202-8049-4026-8DFD-34F3E19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FCB6B4D-27E1-4D5F-80B3-9DA0A48D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3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CAD4C5-7D42-43F9-BEE4-53CA2E8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064280D-9BF0-4964-881B-9D1F934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1F40A9-300C-4500-BAD6-E1C03C22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69C9BC6-821B-4865-8F44-5A8FEA2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8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1178F7-B744-47A0-A72F-3EF58D46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9B319FD-3934-45B6-9C17-D614A20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2AF3A59-2FF8-45AC-87DA-FC720741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7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2BAC27-DF70-4467-9483-73D8FBD4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9D37B8-C9F2-419A-A4CF-19A86F5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790CE97-8B2F-4A99-BD44-B91FC79F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8259-AAEE-4982-BB3A-864C3A9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710B40-02F9-4C4C-AE68-C461FDE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1DB680-FA90-41D1-B2B9-DB26F95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4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3BAF03-EFD0-4197-807F-6FD1BA2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BCAD987-C66A-4F35-85F5-F64DDE36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4C74E1-159C-486E-A0A3-910B28E0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E8BE5F-25F7-45FD-8C9F-41E37390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4314F7-EE21-44A8-B555-36CD22D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3164D4A-FBCC-4E48-809F-62B499DB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CA9AE72-4DA6-4B8F-9BAD-72DD481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B45B5A-05F6-45BE-BD61-71E72499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E9D662-5CA1-425D-888B-4BF9D4C3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21B9-E034-4324-AC08-9CA98376BE26}" type="datetimeFigureOut">
              <a:rPr lang="nb-NO" smtClean="0"/>
              <a:t>19.02.2019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321594-7F54-43E2-B76F-85A9EF06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89C163-A6F9-47FC-8571-EC65D0C2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FD6F76-24D8-4C6D-9328-82B262D65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Codingwarriors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7C33AF-E329-4599-8447-4BC70694F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RoboRally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6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16DEE8-C685-4AE1-9009-35318B97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Medlemmer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B6DCBE-4042-4F87-81E5-E9184A4D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Tore </a:t>
            </a:r>
            <a:r>
              <a:rPr lang="nb-NO" dirty="0" err="1"/>
              <a:t>Berven</a:t>
            </a:r>
            <a:endParaRPr lang="nb-NO" dirty="0"/>
          </a:p>
          <a:p>
            <a:r>
              <a:rPr lang="nb-NO" dirty="0"/>
              <a:t>Kim-Erling Bolstad-Larssen</a:t>
            </a:r>
          </a:p>
          <a:p>
            <a:r>
              <a:rPr lang="nb-NO" dirty="0"/>
              <a:t>Jakob Dyrseth</a:t>
            </a:r>
          </a:p>
          <a:p>
            <a:r>
              <a:rPr lang="nb-NO" dirty="0"/>
              <a:t>Jan-Erik Erstad</a:t>
            </a:r>
          </a:p>
          <a:p>
            <a:r>
              <a:rPr lang="nb-NO" dirty="0"/>
              <a:t>Eirin Ervik</a:t>
            </a:r>
          </a:p>
        </p:txBody>
      </p:sp>
    </p:spTree>
    <p:extLst>
      <p:ext uri="{BB962C8B-B14F-4D97-AF65-F5344CB8AC3E}">
        <p14:creationId xmlns:p14="http://schemas.microsoft.com/office/powerpoint/2010/main" val="5585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A5F02-9E3F-4BBD-A469-B537617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Prosjektmetodikk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EB48ED-53D6-4963-8942-B667C73C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Mesteparten av arbeidet er utført når gruppen har vært samlet</a:t>
            </a:r>
          </a:p>
          <a:p>
            <a:r>
              <a:rPr lang="nb-NO" dirty="0" err="1"/>
              <a:t>Projectboard</a:t>
            </a:r>
            <a:endParaRPr lang="nb-NO" dirty="0"/>
          </a:p>
          <a:p>
            <a:r>
              <a:rPr lang="nb-NO" dirty="0"/>
              <a:t>Kombinasjon av </a:t>
            </a:r>
            <a:r>
              <a:rPr lang="nb-NO" dirty="0" err="1"/>
              <a:t>Scrum</a:t>
            </a:r>
            <a:r>
              <a:rPr lang="nb-NO" dirty="0"/>
              <a:t> og XP:</a:t>
            </a:r>
          </a:p>
          <a:p>
            <a:pPr lvl="1"/>
            <a:r>
              <a:rPr lang="nb-NO" dirty="0"/>
              <a:t>XP: Hyppige møter, tester </a:t>
            </a:r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Scrum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23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79EACF-2A68-493A-9A1F-2E758DF4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Prioriteringer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DEFA2E-F6A4-4D88-B01B-20E0518B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b-NO" dirty="0"/>
              <a:t>Få en oversikt over overordnede krav til oppgaven</a:t>
            </a:r>
          </a:p>
          <a:p>
            <a:pPr marL="514350" indent="-514350">
              <a:buAutoNum type="arabicParenR"/>
            </a:pPr>
            <a:r>
              <a:rPr lang="nb-NO" dirty="0"/>
              <a:t>Dele opp kravene til mindre oppgaver</a:t>
            </a:r>
          </a:p>
          <a:p>
            <a:pPr marL="514350" indent="-514350">
              <a:buAutoNum type="arabicParenR"/>
            </a:pPr>
            <a:r>
              <a:rPr lang="nb-NO" dirty="0"/>
              <a:t>Bygge opp prosjektet fra bunnen av</a:t>
            </a:r>
          </a:p>
          <a:p>
            <a:pPr lvl="1"/>
            <a:r>
              <a:rPr lang="nb-NO" dirty="0"/>
              <a:t>Spesifikt for oppgaven: GUI, </a:t>
            </a:r>
            <a:r>
              <a:rPr lang="nb-NO" dirty="0" err="1"/>
              <a:t>GameBoard</a:t>
            </a:r>
            <a:r>
              <a:rPr lang="nb-NO" dirty="0"/>
              <a:t>, </a:t>
            </a:r>
            <a:r>
              <a:rPr lang="nb-NO" dirty="0" err="1"/>
              <a:t>IPlayer</a:t>
            </a:r>
            <a:r>
              <a:rPr lang="nb-NO" dirty="0"/>
              <a:t>, </a:t>
            </a:r>
            <a:r>
              <a:rPr lang="nb-NO" dirty="0" err="1"/>
              <a:t>IObject</a:t>
            </a:r>
            <a:r>
              <a:rPr lang="nb-NO" dirty="0"/>
              <a:t>, </a:t>
            </a:r>
            <a:r>
              <a:rPr lang="nb-NO" dirty="0" err="1"/>
              <a:t>ICard</a:t>
            </a:r>
            <a:r>
              <a:rPr lang="nb-NO" dirty="0"/>
              <a:t> og tilhørende klasser som implementerer de nevnte </a:t>
            </a:r>
            <a:r>
              <a:rPr lang="nb-NO" dirty="0" err="1"/>
              <a:t>interfacene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12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046B0A-6444-4247-9047-A8B72EB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Situasjoner og erfaringer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C954B5-B2B3-444B-938D-02AF3405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En del problemer med </a:t>
            </a:r>
            <a:r>
              <a:rPr lang="nb-NO" dirty="0" err="1"/>
              <a:t>IntelliJ</a:t>
            </a:r>
            <a:r>
              <a:rPr lang="nb-NO" dirty="0"/>
              <a:t>…</a:t>
            </a:r>
          </a:p>
          <a:p>
            <a:r>
              <a:rPr lang="nb-NO" dirty="0"/>
              <a:t>Litt treg start, vanskelig å ordne parprogrammering grunnet veldig forskjellige timeplaner</a:t>
            </a:r>
          </a:p>
          <a:p>
            <a:r>
              <a:rPr lang="nb-NO" dirty="0"/>
              <a:t>Problemer med </a:t>
            </a:r>
            <a:r>
              <a:rPr lang="nb-NO" dirty="0" err="1"/>
              <a:t>move</a:t>
            </a:r>
            <a:r>
              <a:rPr lang="nb-NO" dirty="0"/>
              <a:t>(), stresset situasjon på slutten</a:t>
            </a:r>
          </a:p>
          <a:p>
            <a:r>
              <a:rPr lang="nb-NO" dirty="0"/>
              <a:t>Ting tar tid!</a:t>
            </a:r>
          </a:p>
        </p:txBody>
      </p:sp>
    </p:spTree>
    <p:extLst>
      <p:ext uri="{BB962C8B-B14F-4D97-AF65-F5344CB8AC3E}">
        <p14:creationId xmlns:p14="http://schemas.microsoft.com/office/powerpoint/2010/main" val="444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8624C6-F3C0-40AA-ADEC-58476E41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Lærdom og videre 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C980E2-B281-4228-B641-CCE4A23B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Litt mer struktur i arbeidet, og være flinkere til å dele prosjektene i mindre deler</a:t>
            </a:r>
          </a:p>
          <a:p>
            <a:r>
              <a:rPr lang="nb-NO" dirty="0"/>
              <a:t>Unngå å gape over alt på én gang</a:t>
            </a:r>
          </a:p>
          <a:p>
            <a:r>
              <a:rPr lang="nb-NO" dirty="0"/>
              <a:t>Ta seg (mer) tid til </a:t>
            </a:r>
            <a:r>
              <a:rPr lang="nb-NO" dirty="0" err="1"/>
              <a:t>refaktorering</a:t>
            </a:r>
            <a:r>
              <a:rPr lang="nb-NO" dirty="0"/>
              <a:t> og tester mens man koder, ikke i etterkant av kodingen</a:t>
            </a:r>
          </a:p>
          <a:p>
            <a:r>
              <a:rPr lang="nb-NO" dirty="0"/>
              <a:t>Mer testdrevet utvikling?</a:t>
            </a:r>
          </a:p>
          <a:p>
            <a:endParaRPr lang="nb-NO" dirty="0"/>
          </a:p>
          <a:p>
            <a:r>
              <a:rPr lang="nb-NO" dirty="0"/>
              <a:t>Gå gjennom en hel runde (alle fasene)</a:t>
            </a:r>
          </a:p>
          <a:p>
            <a:r>
              <a:rPr lang="nb-NO" dirty="0"/>
              <a:t>Kollisjonssjekk og interaksjon med objekter</a:t>
            </a:r>
          </a:p>
          <a:p>
            <a:r>
              <a:rPr lang="nb-NO" dirty="0" err="1"/>
              <a:t>Refaktorering</a:t>
            </a:r>
            <a:r>
              <a:rPr lang="nb-NO" dirty="0"/>
              <a:t> og rydding i koden</a:t>
            </a:r>
          </a:p>
          <a:p>
            <a:r>
              <a:rPr lang="nb-NO" dirty="0"/>
              <a:t>NPC?</a:t>
            </a:r>
          </a:p>
        </p:txBody>
      </p:sp>
    </p:spTree>
    <p:extLst>
      <p:ext uri="{BB962C8B-B14F-4D97-AF65-F5344CB8AC3E}">
        <p14:creationId xmlns:p14="http://schemas.microsoft.com/office/powerpoint/2010/main" val="6212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Codingwarriors</vt:lpstr>
      <vt:lpstr>Medlemmer</vt:lpstr>
      <vt:lpstr>Prosjektmetodikk</vt:lpstr>
      <vt:lpstr>Prioriteringer</vt:lpstr>
      <vt:lpstr>Situasjoner og erfaringer</vt:lpstr>
      <vt:lpstr>Lærdom og videre arbeid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Codingwarriors</dc:title>
  <dc:creator>Kim-Erling Bolstad-Larssen</dc:creator>
  <cp:lastModifiedBy>Kim-Erling Bolstad-Larssen</cp:lastModifiedBy>
  <cp:revision>5</cp:revision>
  <dcterms:created xsi:type="dcterms:W3CDTF">2019-02-19T11:48:03Z</dcterms:created>
  <dcterms:modified xsi:type="dcterms:W3CDTF">2019-02-19T12:24:12Z</dcterms:modified>
</cp:coreProperties>
</file>