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E26FA-FDEA-4FD2-9FD2-37D1F79D48FE}" v="6" dt="2019-02-07T12:37:15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SÅPebobler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4D0B-879A-43CE-A98C-2911DE92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8C93-D44E-42E1-A9CC-27620FE87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Roller</a:t>
            </a:r>
          </a:p>
          <a:p>
            <a:r>
              <a:rPr lang="en-US" dirty="0" err="1"/>
              <a:t>Kompetanse</a:t>
            </a:r>
          </a:p>
          <a:p>
            <a:r>
              <a:rPr lang="en-US" dirty="0" err="1"/>
              <a:t>Tekniske</a:t>
            </a:r>
            <a:r>
              <a:rPr lang="en-US" dirty="0"/>
              <a:t> </a:t>
            </a:r>
            <a:r>
              <a:rPr lang="en-US" dirty="0" err="1"/>
              <a:t>verktøy</a:t>
            </a:r>
          </a:p>
        </p:txBody>
      </p:sp>
    </p:spTree>
    <p:extLst>
      <p:ext uri="{BB962C8B-B14F-4D97-AF65-F5344CB8AC3E}">
        <p14:creationId xmlns:p14="http://schemas.microsoft.com/office/powerpoint/2010/main" val="12065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F69F-CCE7-4E2B-BA4A-FA0D95DD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forventet</a:t>
            </a:r>
            <a:r>
              <a:rPr lang="en-US" dirty="0"/>
              <a:t> </a:t>
            </a:r>
            <a:r>
              <a:rPr lang="en-US" dirty="0" err="1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A108-A95C-4CB3-8E3B-99C4653332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overordnet</a:t>
            </a:r>
            <a:r>
              <a:rPr lang="en-US" dirty="0"/>
              <a:t> </a:t>
            </a:r>
            <a:r>
              <a:rPr lang="en-US" dirty="0" err="1"/>
              <a:t>mål</a:t>
            </a:r>
            <a:r>
              <a:rPr lang="en-US" dirty="0"/>
              <a:t> for </a:t>
            </a:r>
            <a:r>
              <a:rPr lang="en-US" dirty="0" err="1"/>
              <a:t>applikasjonen</a:t>
            </a:r>
          </a:p>
          <a:p>
            <a:r>
              <a:rPr lang="en-US" dirty="0"/>
              <a:t>Krav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systemet</a:t>
            </a:r>
          </a:p>
          <a:p>
            <a:r>
              <a:rPr lang="en-US" dirty="0"/>
              <a:t>Krav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iterasjon</a:t>
            </a:r>
          </a:p>
        </p:txBody>
      </p:sp>
    </p:spTree>
    <p:extLst>
      <p:ext uri="{BB962C8B-B14F-4D97-AF65-F5344CB8AC3E}">
        <p14:creationId xmlns:p14="http://schemas.microsoft.com/office/powerpoint/2010/main" val="114698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A027-E360-4FC7-AFD7-A29B6B8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Prosess</a:t>
            </a:r>
            <a:r>
              <a:rPr lang="en-US" dirty="0"/>
              <a:t> for </a:t>
            </a:r>
            <a:r>
              <a:rPr lang="en-US" dirty="0" err="1"/>
              <a:t>laget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4B3A-8D03-489D-89E1-9B05626086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Møter</a:t>
            </a:r>
          </a:p>
          <a:p>
            <a:r>
              <a:rPr lang="en-US" dirty="0" err="1"/>
              <a:t>Arbeid</a:t>
            </a:r>
          </a:p>
          <a:p>
            <a:r>
              <a:rPr lang="en-US" dirty="0" err="1"/>
              <a:t>Kommunikasjon</a:t>
            </a:r>
          </a:p>
        </p:txBody>
      </p:sp>
    </p:spTree>
    <p:extLst>
      <p:ext uri="{BB962C8B-B14F-4D97-AF65-F5344CB8AC3E}">
        <p14:creationId xmlns:p14="http://schemas.microsoft.com/office/powerpoint/2010/main" val="10480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FD89322B-D5EE-4F94-A9CB-0727D3EB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C632D00-0F7A-4464-BEBD-3F8ED9DEE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CBDAC7-966A-4EED-8916-387BC2F4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94445F-58D5-4560-8344-57985EDB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pic>
        <p:nvPicPr>
          <p:cNvPr id="4" name="Picture 4" descr="A picture containing indoor, building&#10;&#10;Description generated with high confidence">
            <a:extLst>
              <a:ext uri="{FF2B5EF4-FFF2-40B4-BE49-F238E27FC236}">
                <a16:creationId xmlns:a16="http://schemas.microsoft.com/office/drawing/2014/main" id="{BE701270-38A0-4606-A8E7-2D83554D64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r="-2" b="1500"/>
          <a:stretch/>
        </p:blipFill>
        <p:spPr>
          <a:xfrm>
            <a:off x="5093478" y="10"/>
            <a:ext cx="69625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33670-B827-47E3-9BE7-F0805B74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55" y="1123374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Kode</a:t>
            </a:r>
          </a:p>
        </p:txBody>
      </p:sp>
    </p:spTree>
    <p:extLst>
      <p:ext uri="{BB962C8B-B14F-4D97-AF65-F5344CB8AC3E}">
        <p14:creationId xmlns:p14="http://schemas.microsoft.com/office/powerpoint/2010/main" val="6331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5E40-D4D1-44C3-B236-4E50DD3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Oppsummering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E2A9-AA59-4D77-AEDD-7BE5B9ABF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Vurdering</a:t>
            </a:r>
          </a:p>
          <a:p>
            <a:r>
              <a:rPr lang="en-US" dirty="0"/>
              <a:t>Neste </a:t>
            </a:r>
            <a:r>
              <a:rPr lang="en-US" dirty="0" err="1"/>
              <a:t>øvelse</a:t>
            </a:r>
          </a:p>
        </p:txBody>
      </p:sp>
    </p:spTree>
    <p:extLst>
      <p:ext uri="{BB962C8B-B14F-4D97-AF65-F5344CB8AC3E}">
        <p14:creationId xmlns:p14="http://schemas.microsoft.com/office/powerpoint/2010/main" val="26378400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SÅPebobler</vt:lpstr>
      <vt:lpstr>Organisering</vt:lpstr>
      <vt:lpstr>forventet produkt</vt:lpstr>
      <vt:lpstr>Prosess for laget</vt:lpstr>
      <vt:lpstr>Kode</vt:lpstr>
      <vt:lpstr>Oppsummering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65</cp:revision>
  <dcterms:created xsi:type="dcterms:W3CDTF">2013-07-15T20:24:45Z</dcterms:created>
  <dcterms:modified xsi:type="dcterms:W3CDTF">2019-02-07T12:41:30Z</dcterms:modified>
</cp:coreProperties>
</file>