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463b7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463b7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 er det viktigste dere har lært i løpet av prosjektet? (1 poeng)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Å jobbe i team er utfordrende og svært annerledes fra hvordan vi har vært </a:t>
            </a:r>
            <a:r>
              <a:rPr lang="en-GB"/>
              <a:t>vant</a:t>
            </a:r>
            <a:r>
              <a:rPr lang="en-GB"/>
              <a:t> til fra tidligere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Forskjellig </a:t>
            </a:r>
            <a:r>
              <a:rPr lang="en-GB"/>
              <a:t>Kodestil</a:t>
            </a:r>
            <a:r>
              <a:rPr lang="en-GB"/>
              <a:t> og Arbeidsmetoder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Tilpasse seg hverandre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Kommunikasjon er VIKTIG og vanskelig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Alle vet det, men det er vanskelig og arbeid i teams fremhever dette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Gode rutiner gjør det lettere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Planlegging før man starter er viktig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Gjør det lettere å lage små og gode issues og indikerer hvordan de burde prioriteres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Minsker mengden refaktorering som trengs utover i prosjektet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Tett oppfølging av hverandre, så langt det lar seg gjøre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Få mer oversikt, lære av hverandre underveis (raskere justering?)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f463b73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f463b7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hvordan påvirket </a:t>
            </a:r>
            <a:r>
              <a:rPr lang="en-GB"/>
              <a:t>nedstengingen</a:t>
            </a:r>
            <a:r>
              <a:rPr lang="en-GB"/>
              <a:t> av universitetet prosjektet deres? (1 poeng)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Hverdagen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Spesielt de første 1-2 ukene var svært desorienterende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Kom aldri helt tilbake til hverdagsrutinene, </a:t>
            </a:r>
            <a:r>
              <a:rPr lang="en-GB"/>
              <a:t>til tross</a:t>
            </a:r>
            <a:r>
              <a:rPr lang="en-GB"/>
              <a:t> for forsøk (møter etc)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Arbeidsplass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Ingen lesesal eller samlingsplass hvor du kan få hjelp (discord og slack er ikke det samme)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Vanskelig å ha et produktivt miljø når arbeidsplassen er 30 cm fra der man skal sove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Kommunikasjon har vært mer sporadisk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Arbeidsmoral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Motivasjon, produktivitet etc gikk kraftig ned.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Resultat av den brå </a:t>
            </a:r>
            <a:r>
              <a:rPr lang="en-GB"/>
              <a:t>endringen</a:t>
            </a:r>
            <a:r>
              <a:rPr lang="en-GB"/>
              <a:t> av alt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f463b73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f463b73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hva, hvis noe, ville dere gjort annerledes med den kunnskapen dere nå har? (2 poeng)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Vi hadde manglende planlegging i starten - dette har vi merket i etterkant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 del av problemene koblet til nedstenging kunne vært forutsett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Arbeidsplass vanskelig men det finnes alternativ (workshare) men kan bli i konflikt med sosial avstand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Alt annet er vanskelig å forutsi om vi kunne gjort så veldig mye med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For å unngå at arbeidsfordeling og arbeidsoppgaver glidde ut, kunne vi ha hatt tettere oppfølging på hverandres oppgaver fra uke til uke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Lange sprinter virket dårlig og åpnet opp for skippertak (men noen foretrekker skippertak?) Folk er individuelle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Teamleder kunne kanskje vært mer </a:t>
            </a:r>
            <a:r>
              <a:rPr lang="en-GB"/>
              <a:t>diktatorisk</a:t>
            </a:r>
            <a:r>
              <a:rPr lang="en-GB"/>
              <a:t> og fulgt opp arbeidsoppgaver. Kanskje nødvendig i en team-sammenheng, men vanskelig når ingen vil være “han slemme”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Parprogrammering (lære av hverandre, mer oversikt)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8e2307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8e2307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Tiltak vi har forsøkt og hvor effektive de var: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Inndeling i mindre issues på prosjekttavlen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Prosjekttavlen ble fylt inn litt grovt i starten, men var vanskelig å sette små og konkretete oppgaver før litt av arkitekturen var på plass ( så man visste hvor metoder/klasser skulle passe inn i koden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Etter tilbakemelding fra gruppelærer fikk vi fokusert på å få denne på plass og holde den oppdatert, dette var en stor suksess og gjorde ting lettere.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Parprogrammering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Burde satt i gang med parprogrammering fra starten av så alle hadde lik forståelse for kode og lett kunne jobbet videre med den på egenhånd.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Fordelene med parprogrammering ble tydeliggjort, dessverre fikk vi ikke utnyttet den prosjektmetodikken nok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Kortere frister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Det å sette korte frister og å holde oss til de kunne ha motvirket en av våre største utfordringer. (skippertak vs kontinuerlig arbeid med prosjektet)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Etter tredje sprint forsøkte vi å sette strengere frister på kortere tidsrom som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Dessverre fulgte vi ikke disse opp da de ikke ble møtt, litt pga påske osv, men kanskje også at ting allerede hadde sklidd ut litt (?)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f463b73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f463b73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Ting som mangler for MVP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Startet for sent med denne delen, det ville involvere en del omskriving av koden vi har nå for å få det til å virke greit, usikkert om vi får det på plass denne uken.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Dynamiske Lasere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Mer avansert AI ( det ble gjort research på multiplayer først, mulig dette også kommer på plass utover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Mer robust respawning ( ikke med en gang, valg av retning, konflikter om flere respawner samtidig)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Power-down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Litt mer polert grafisk framstilling og brukergrensesnitt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6351" y="1958250"/>
            <a:ext cx="7131300" cy="12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legless-crane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746564" y="113937"/>
            <a:ext cx="7650876" cy="49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 vi har lært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Kommunikasjon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Oppfølging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Hvordan </a:t>
            </a:r>
            <a:r>
              <a:rPr lang="en-GB"/>
              <a:t>nedstengingen</a:t>
            </a:r>
            <a:r>
              <a:rPr lang="en-GB"/>
              <a:t> av UiB påvirket oss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Hverdagen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Arbeidsplass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Kommunikasjon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Arbeidsmoral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 vi kunne gjort annerledes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Planlegging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Pro-aktiv takling av problemer i forhold til nedstenging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Tettere oppfølging av arbeidsoppgaver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Parprogrammering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Tiltak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323400"/>
            <a:ext cx="72801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 sz="1800">
                <a:solidFill>
                  <a:srgbClr val="B7B7B7"/>
                </a:solidFill>
              </a:rPr>
              <a:t>Inndeling i mindre issues på prosjekttavlen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-GB" sz="1800">
                <a:solidFill>
                  <a:srgbClr val="B7B7B7"/>
                </a:solidFill>
              </a:rPr>
              <a:t>Parprogrammering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-GB" sz="1800">
                <a:solidFill>
                  <a:srgbClr val="B7B7B7"/>
                </a:solidFill>
              </a:rPr>
              <a:t>Kortere frister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