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71" r:id="rId5"/>
    <p:sldId id="272" r:id="rId6"/>
    <p:sldId id="273" r:id="rId7"/>
    <p:sldId id="275" r:id="rId8"/>
    <p:sldId id="274" r:id="rId9"/>
    <p:sldId id="276" r:id="rId10"/>
    <p:sldId id="261" r:id="rId11"/>
    <p:sldId id="258" r:id="rId12"/>
    <p:sldId id="277" r:id="rId13"/>
    <p:sldId id="262" r:id="rId14"/>
    <p:sldId id="278" r:id="rId15"/>
    <p:sldId id="263" r:id="rId16"/>
    <p:sldId id="279" r:id="rId17"/>
    <p:sldId id="264" r:id="rId18"/>
    <p:sldId id="280" r:id="rId19"/>
    <p:sldId id="265" r:id="rId20"/>
    <p:sldId id="281" r:id="rId21"/>
    <p:sldId id="266" r:id="rId22"/>
    <p:sldId id="282" r:id="rId23"/>
    <p:sldId id="267" r:id="rId24"/>
    <p:sldId id="283" r:id="rId25"/>
    <p:sldId id="269" r:id="rId26"/>
    <p:sldId id="284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31FA3-C47A-41F0-A88B-FC73311E25EC}" v="1" dt="2022-01-24T16:21:1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291" autoAdjust="0"/>
  </p:normalViewPr>
  <p:slideViewPr>
    <p:cSldViewPr snapToGrid="0">
      <p:cViewPr varScale="1">
        <p:scale>
          <a:sx n="104" d="100"/>
          <a:sy n="10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Lopes" userId="4edffbec119a1a37" providerId="LiveId" clId="{E6B31FA3-C47A-41F0-A88B-FC73311E25EC}"/>
    <pc:docChg chg="undo custSel modSld">
      <pc:chgData name="Mariana Lopes" userId="4edffbec119a1a37" providerId="LiveId" clId="{E6B31FA3-C47A-41F0-A88B-FC73311E25EC}" dt="2022-01-24T16:23:03.128" v="209" actId="1076"/>
      <pc:docMkLst>
        <pc:docMk/>
      </pc:docMkLst>
      <pc:sldChg chg="modSp mod">
        <pc:chgData name="Mariana Lopes" userId="4edffbec119a1a37" providerId="LiveId" clId="{E6B31FA3-C47A-41F0-A88B-FC73311E25EC}" dt="2022-01-24T16:23:03.128" v="209" actId="1076"/>
        <pc:sldMkLst>
          <pc:docMk/>
          <pc:sldMk cId="745588674" sldId="270"/>
        </pc:sldMkLst>
        <pc:spChg chg="mod">
          <ac:chgData name="Mariana Lopes" userId="4edffbec119a1a37" providerId="LiveId" clId="{E6B31FA3-C47A-41F0-A88B-FC73311E25EC}" dt="2022-01-24T16:23:03.128" v="209" actId="1076"/>
          <ac:spMkLst>
            <pc:docMk/>
            <pc:sldMk cId="745588674" sldId="270"/>
            <ac:spMk id="3" creationId="{195C008D-ACC7-449E-826E-9B408F1FC8AC}"/>
          </ac:spMkLst>
        </pc:spChg>
      </pc:sldChg>
      <pc:sldChg chg="modSp mod">
        <pc:chgData name="Mariana Lopes" userId="4edffbec119a1a37" providerId="LiveId" clId="{E6B31FA3-C47A-41F0-A88B-FC73311E25EC}" dt="2022-01-24T16:20:34.625" v="93"/>
        <pc:sldMkLst>
          <pc:docMk/>
          <pc:sldMk cId="2092435831" sldId="284"/>
        </pc:sldMkLst>
        <pc:spChg chg="mod">
          <ac:chgData name="Mariana Lopes" userId="4edffbec119a1a37" providerId="LiveId" clId="{E6B31FA3-C47A-41F0-A88B-FC73311E25EC}" dt="2022-01-24T16:20:34.625" v="93"/>
          <ac:spMkLst>
            <pc:docMk/>
            <pc:sldMk cId="2092435831" sldId="284"/>
            <ac:spMk id="3" creationId="{D15F032F-2CBE-44F2-8C53-D904F1F149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9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1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7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4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05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9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7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09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81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23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hemoviedb.org/3/authentication/create-session" TargetMode="External"/><Relationship Id="rId2" Type="http://schemas.openxmlformats.org/officeDocument/2006/relationships/hyperlink" Target="https://developers.themoviedb.org/3/getting-started/introductio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themoviedb.org/3/getting-started/introdu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20D2-E4EA-44A3-8D60-DF745733B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4291"/>
            <a:ext cx="8991600" cy="1645920"/>
          </a:xfrm>
        </p:spPr>
        <p:txBody>
          <a:bodyPr/>
          <a:lstStyle/>
          <a:p>
            <a:r>
              <a:rPr lang="pt-PT" dirty="0"/>
              <a:t>Desenvolvimento Web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DB1E5-CAD2-41AF-939D-B6598742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5556835"/>
            <a:ext cx="3162267" cy="1239894"/>
          </a:xfrm>
        </p:spPr>
        <p:txBody>
          <a:bodyPr>
            <a:normAutofit/>
          </a:bodyPr>
          <a:lstStyle/>
          <a:p>
            <a:pPr algn="l"/>
            <a:r>
              <a:rPr lang="pt-PT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 </a:t>
            </a:r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Azevedo A039600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Mariana Pereira A038553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Mário Rodrigues A039139</a:t>
            </a:r>
          </a:p>
          <a:p>
            <a:pPr algn="l"/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375FF4-D07F-41BD-9F31-A7853046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09" y="3245127"/>
            <a:ext cx="2408582" cy="24085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7805D98-FFE4-4C86-8196-BD5D6C2A01DD}"/>
              </a:ext>
            </a:extLst>
          </p:cNvPr>
          <p:cNvSpPr txBox="1">
            <a:spLocks/>
          </p:cNvSpPr>
          <p:nvPr/>
        </p:nvSpPr>
        <p:spPr>
          <a:xfrm>
            <a:off x="19066" y="61271"/>
            <a:ext cx="3162267" cy="42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 letivo: 2021/2022</a:t>
            </a:r>
          </a:p>
          <a:p>
            <a:pPr algn="l"/>
            <a:endParaRPr lang="pt-PT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5CC0D4A-5006-4A79-A0B5-406D0F3AD888}"/>
              </a:ext>
            </a:extLst>
          </p:cNvPr>
          <p:cNvSpPr txBox="1">
            <a:spLocks/>
          </p:cNvSpPr>
          <p:nvPr/>
        </p:nvSpPr>
        <p:spPr>
          <a:xfrm>
            <a:off x="9783418" y="5653709"/>
            <a:ext cx="2408582" cy="11115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Curso: Informática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PT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Marco Aurélio Amaro Oliveira</a:t>
            </a:r>
            <a:endParaRPr lang="pt-PT" sz="14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8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4864-65B6-418C-884A-138DED97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48" y="805665"/>
            <a:ext cx="4994413" cy="1188720"/>
          </a:xfrm>
        </p:spPr>
        <p:txBody>
          <a:bodyPr>
            <a:normAutofit/>
          </a:bodyPr>
          <a:lstStyle/>
          <a:p>
            <a:r>
              <a:rPr lang="pt-PT" sz="2400" cap="none" dirty="0" err="1"/>
              <a:t>Autentication</a:t>
            </a:r>
            <a:r>
              <a:rPr lang="pt-PT" sz="2400" cap="none" dirty="0"/>
              <a:t> </a:t>
            </a:r>
            <a:r>
              <a:rPr lang="pt-PT" sz="2400" dirty="0"/>
              <a:t>&gt; </a:t>
            </a:r>
            <a:r>
              <a:rPr lang="pt-PT" sz="2400" dirty="0">
                <a:solidFill>
                  <a:srgbClr val="00B050"/>
                </a:solidFill>
              </a:rPr>
              <a:t>[GET] </a:t>
            </a:r>
            <a:r>
              <a:rPr lang="pt-PT" sz="2400" cap="none" dirty="0" err="1">
                <a:solidFill>
                  <a:schemeClr val="tx1"/>
                </a:solidFill>
              </a:rPr>
              <a:t>T</a:t>
            </a:r>
            <a:r>
              <a:rPr lang="pt-PT" sz="2400" cap="none" dirty="0" err="1"/>
              <a:t>oken</a:t>
            </a:r>
            <a:endParaRPr lang="pt-PT" sz="2400" dirty="0"/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CAC79582-B088-4869-9499-39E2E290B0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1" r="14322" b="28615"/>
          <a:stretch/>
        </p:blipFill>
        <p:spPr bwMode="auto">
          <a:xfrm>
            <a:off x="253448" y="2912165"/>
            <a:ext cx="4994413" cy="10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">
            <a:extLst>
              <a:ext uri="{FF2B5EF4-FFF2-40B4-BE49-F238E27FC236}">
                <a16:creationId xmlns:a16="http://schemas.microsoft.com/office/drawing/2014/main" id="{1BAAD0AF-7B8E-452C-8C31-AB3AFF1D9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r="9143" b="27955"/>
          <a:stretch/>
        </p:blipFill>
        <p:spPr bwMode="auto">
          <a:xfrm>
            <a:off x="5662297" y="2912165"/>
            <a:ext cx="5893599" cy="16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CE1CE33-C42B-44C3-A386-9D86B380FDE7}"/>
              </a:ext>
            </a:extLst>
          </p:cNvPr>
          <p:cNvSpPr txBox="1">
            <a:spLocks/>
          </p:cNvSpPr>
          <p:nvPr/>
        </p:nvSpPr>
        <p:spPr bwMode="black">
          <a:xfrm>
            <a:off x="5662297" y="805665"/>
            <a:ext cx="5893599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Autorizar </a:t>
            </a:r>
            <a:r>
              <a:rPr lang="pt-PT" dirty="0" err="1"/>
              <a:t>Token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2E68CA-CE37-4B4A-8A3B-C29CECD507AB}"/>
              </a:ext>
            </a:extLst>
          </p:cNvPr>
          <p:cNvSpPr txBox="1"/>
          <p:nvPr/>
        </p:nvSpPr>
        <p:spPr>
          <a:xfrm>
            <a:off x="576720" y="5163368"/>
            <a:ext cx="1084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autorizar o </a:t>
            </a:r>
            <a:r>
              <a:rPr lang="pt-PT" dirty="0" err="1"/>
              <a:t>token</a:t>
            </a:r>
            <a:r>
              <a:rPr lang="pt-PT" dirty="0"/>
              <a:t> tem-se de aceder ao site “</a:t>
            </a:r>
            <a:r>
              <a:rPr lang="pt-PT" sz="1800" u="sng" dirty="0">
                <a:solidFill>
                  <a:srgbClr val="00B0F0"/>
                </a:solidFill>
                <a:latin typeface="Whitney"/>
              </a:rPr>
              <a:t>https://www.themoviedb.org/authenticate/{REQUEST_TOKEN}</a:t>
            </a:r>
            <a:r>
              <a:rPr lang="pt-PT" dirty="0"/>
              <a:t>” e </a:t>
            </a:r>
            <a:r>
              <a:rPr lang="pt-PT" dirty="0" err="1"/>
              <a:t>clickar</a:t>
            </a:r>
            <a:r>
              <a:rPr lang="pt-PT" dirty="0"/>
              <a:t> no botão aprovar para que o </a:t>
            </a:r>
            <a:r>
              <a:rPr lang="pt-PT" dirty="0" err="1"/>
              <a:t>token</a:t>
            </a:r>
            <a:r>
              <a:rPr lang="pt-PT" dirty="0"/>
              <a:t> depois possa ser usado</a:t>
            </a:r>
          </a:p>
        </p:txBody>
      </p:sp>
    </p:spTree>
    <p:extLst>
      <p:ext uri="{BB962C8B-B14F-4D97-AF65-F5344CB8AC3E}">
        <p14:creationId xmlns:p14="http://schemas.microsoft.com/office/powerpoint/2010/main" val="3759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C078-FE7E-4B5F-B164-E9EF509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817"/>
            <a:ext cx="7729728" cy="1188720"/>
          </a:xfrm>
        </p:spPr>
        <p:txBody>
          <a:bodyPr/>
          <a:lstStyle/>
          <a:p>
            <a:r>
              <a:rPr lang="pt-PT" cap="none" dirty="0" err="1"/>
              <a:t>Account</a:t>
            </a:r>
            <a:r>
              <a:rPr lang="pt-PT" dirty="0"/>
              <a:t> &gt;</a:t>
            </a:r>
            <a:r>
              <a:rPr lang="pt-PT" dirty="0">
                <a:solidFill>
                  <a:srgbClr val="00B050"/>
                </a:solidFill>
              </a:rPr>
              <a:t> 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0F3719-8030-4EB4-B0AA-9A1F4194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EE8631-6C0A-4E9B-9DE9-E6401B0B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/>
          <a:stretch/>
        </p:blipFill>
        <p:spPr>
          <a:xfrm>
            <a:off x="1671637" y="1814731"/>
            <a:ext cx="8848725" cy="48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7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C078-FE7E-4B5F-B164-E9EF509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817"/>
            <a:ext cx="7729728" cy="1188720"/>
          </a:xfrm>
        </p:spPr>
        <p:txBody>
          <a:bodyPr/>
          <a:lstStyle/>
          <a:p>
            <a:r>
              <a:rPr lang="pt-PT" cap="none" dirty="0" err="1"/>
              <a:t>Account</a:t>
            </a:r>
            <a:r>
              <a:rPr lang="pt-PT" dirty="0"/>
              <a:t> &gt;</a:t>
            </a:r>
            <a:r>
              <a:rPr lang="pt-PT" dirty="0">
                <a:solidFill>
                  <a:srgbClr val="00B050"/>
                </a:solidFill>
              </a:rPr>
              <a:t> 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0F3719-8030-4EB4-B0AA-9A1F4194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6" y="2425608"/>
            <a:ext cx="10464800" cy="3328647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00B050"/>
                </a:solidFill>
              </a:rPr>
              <a:t>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r>
              <a:rPr lang="pt-PT" cap="none" dirty="0"/>
              <a:t>, dá como </a:t>
            </a:r>
            <a:r>
              <a:rPr lang="pt-PT" dirty="0"/>
              <a:t>o</a:t>
            </a:r>
            <a:r>
              <a:rPr lang="pt-PT" cap="none" dirty="0"/>
              <a:t>utput os detalhes da nossa conta com a qual se fez 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create_session</a:t>
            </a:r>
            <a:r>
              <a:rPr lang="pt-PT" cap="none" dirty="0"/>
              <a:t>. Para efetuar este pedido é necessário os parâmetros </a:t>
            </a:r>
            <a:r>
              <a:rPr lang="pt-PT" cap="none" dirty="0" err="1"/>
              <a:t>api_key</a:t>
            </a:r>
            <a:r>
              <a:rPr lang="pt-PT" cap="none" dirty="0"/>
              <a:t> e </a:t>
            </a:r>
            <a:r>
              <a:rPr lang="pt-PT" cap="none" dirty="0" err="1"/>
              <a:t>session_id</a:t>
            </a:r>
            <a:r>
              <a:rPr lang="pt-PT" cap="none" dirty="0"/>
              <a:t>.</a:t>
            </a:r>
          </a:p>
          <a:p>
            <a:r>
              <a:rPr lang="pt-PT" dirty="0"/>
              <a:t>Dá detalhes da conta como: </a:t>
            </a:r>
          </a:p>
          <a:p>
            <a:pPr lvl="2"/>
            <a:r>
              <a:rPr lang="pt-PT" dirty="0"/>
              <a:t>Id;</a:t>
            </a:r>
          </a:p>
          <a:p>
            <a:pPr lvl="2"/>
            <a:r>
              <a:rPr lang="pt-PT" dirty="0" err="1"/>
              <a:t>Username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Código do avatar do perfil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33902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0ADF-A307-4035-ACCD-B1CE8776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3631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endParaRPr lang="pt-PT" dirty="0"/>
          </a:p>
        </p:txBody>
      </p: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DAC6663C-EBA0-4379-9649-D1372E68C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/>
          <a:stretch/>
        </p:blipFill>
        <p:spPr bwMode="auto">
          <a:xfrm>
            <a:off x="1073425" y="2027583"/>
            <a:ext cx="10325605" cy="45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0ADF-A307-4035-ACCD-B1CE8776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3631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endParaRPr lang="pt-PT" dirty="0"/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5AB9EFFE-0AC6-40D2-8D51-E2696B42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2638425"/>
            <a:ext cx="10732653" cy="3101975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00B050"/>
                </a:solidFill>
              </a:rPr>
              <a:t>[GET]</a:t>
            </a:r>
            <a:r>
              <a:rPr lang="pt-PT" dirty="0"/>
              <a:t>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r>
              <a:rPr lang="pt-PT" cap="none" dirty="0"/>
              <a:t>, dá como </a:t>
            </a:r>
            <a:r>
              <a:rPr lang="pt-PT" dirty="0"/>
              <a:t>o</a:t>
            </a:r>
            <a:r>
              <a:rPr lang="pt-PT" cap="none" dirty="0"/>
              <a:t>utput os detalhes do filme desejado. Para tal, é necessário o id do filme,</a:t>
            </a:r>
            <a:r>
              <a:rPr lang="pt-PT" dirty="0"/>
              <a:t>  e nossa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.</a:t>
            </a:r>
          </a:p>
          <a:p>
            <a:r>
              <a:rPr lang="pt-PT" dirty="0"/>
              <a:t>Este pedido transparece entre muitos detalhes do filme selecionado estre os quais:</a:t>
            </a:r>
          </a:p>
          <a:p>
            <a:pPr lvl="2"/>
            <a:r>
              <a:rPr lang="pt-PT" dirty="0" err="1"/>
              <a:t>Original_title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Overview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Géneros;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1082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BA0B-0A46-4155-9C39-A3F5D12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7127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2F429-69BA-4669-8182-1E9E4189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8" y="1923880"/>
            <a:ext cx="9356444" cy="46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BA0B-0A46-4155-9C39-A3F5D12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7127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2904B6-FA29-4DC2-BB9D-6863675B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2638426"/>
            <a:ext cx="10945090" cy="1554884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r>
              <a:rPr lang="pt-PT" cap="none" dirty="0"/>
              <a:t>, dá-nos a oportunidade de avaliar um filme sem ser a partir do site. Para isso seria necessário a nossa </a:t>
            </a:r>
            <a:r>
              <a:rPr lang="pt-PT" cap="none" dirty="0" err="1"/>
              <a:t>api_key</a:t>
            </a:r>
            <a:r>
              <a:rPr lang="pt-PT" cap="none" dirty="0"/>
              <a:t>, o </a:t>
            </a:r>
            <a:r>
              <a:rPr lang="pt-PT" cap="none" dirty="0" err="1"/>
              <a:t>movie_id</a:t>
            </a:r>
            <a:r>
              <a:rPr lang="pt-PT" cap="none" dirty="0"/>
              <a:t> do filme escolhido e a </a:t>
            </a:r>
            <a:r>
              <a:rPr lang="pt-PT" cap="none" dirty="0" err="1"/>
              <a:t>session_id</a:t>
            </a:r>
            <a:r>
              <a:rPr lang="pt-PT" cap="none" dirty="0"/>
              <a:t>.</a:t>
            </a:r>
          </a:p>
          <a:p>
            <a:r>
              <a:rPr lang="pt-PT" dirty="0"/>
              <a:t>Para este pedido seria necessário também um </a:t>
            </a:r>
            <a:r>
              <a:rPr lang="pt-PT" dirty="0" err="1"/>
              <a:t>request</a:t>
            </a:r>
            <a:r>
              <a:rPr lang="pt-PT" dirty="0"/>
              <a:t> body, que pede um valor para atribuir ao filme desejado.</a:t>
            </a:r>
          </a:p>
        </p:txBody>
      </p:sp>
    </p:spTree>
    <p:extLst>
      <p:ext uri="{BB962C8B-B14F-4D97-AF65-F5344CB8AC3E}">
        <p14:creationId xmlns:p14="http://schemas.microsoft.com/office/powerpoint/2010/main" val="349183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1AC8-0354-4CA6-A32D-98A0A78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2296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488F4C1-AB7A-4C10-856F-36D2D814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1F4DE5-7F9A-4BF3-AFAF-14817557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t="1347" r="1089" b="9896"/>
          <a:stretch/>
        </p:blipFill>
        <p:spPr>
          <a:xfrm>
            <a:off x="1706880" y="2029032"/>
            <a:ext cx="8778240" cy="43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7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1AC8-0354-4CA6-A32D-98A0A78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2296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488F4C1-AB7A-4C10-856F-36D2D814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pedido faz o contrário do que vimos anteriormente. </a:t>
            </a:r>
          </a:p>
          <a:p>
            <a:r>
              <a:rPr lang="pt-PT" dirty="0"/>
              <a:t>Este pedido elimina uma avaliação feita por nós. Para isso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movie_id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7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1315-B19C-43C8-B44A-CF1D7EAC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87"/>
            <a:ext cx="7729728" cy="1188720"/>
          </a:xfrm>
        </p:spPr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/>
              <a:t>tv_top_rated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D41720B-6E62-44C2-9615-C2B9E5EE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1780224"/>
            <a:ext cx="8705557" cy="4780998"/>
          </a:xfrm>
        </p:spPr>
      </p:pic>
    </p:spTree>
    <p:extLst>
      <p:ext uri="{BB962C8B-B14F-4D97-AF65-F5344CB8AC3E}">
        <p14:creationId xmlns:p14="http://schemas.microsoft.com/office/powerpoint/2010/main" val="35768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AC2A-FE5D-4996-933C-7BFC45A6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6469"/>
            <a:ext cx="7729728" cy="1188720"/>
          </a:xfrm>
        </p:spPr>
        <p:txBody>
          <a:bodyPr/>
          <a:lstStyle/>
          <a:p>
            <a:r>
              <a:rPr lang="pt-PT" dirty="0"/>
              <a:t>API - TMDB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131977-8FE1-44A3-B240-A0AF3060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17" y="2107096"/>
            <a:ext cx="7111647" cy="4560990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serviço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é para aqueles que estão interessados em usar os filmes, séries  ou imagens/ dados de atores presentes na base de dados do TMBD.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um sistema para todos pesquisarem e usarem programaticamente os dados e/ou imagens fornecidas.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API faculta uma maneira rápida, consistente e confiável de obter dados de terceiros.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TMDB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account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necessita de pedir uma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Key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possível obter uma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Key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facilmente, e de custo grátis.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Não é possível fazer mudanças na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, devido a que esta é um código fechado.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6134C6-2D7E-4CE5-A499-ECDFC79C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2984743"/>
            <a:ext cx="2408582" cy="24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1315-B19C-43C8-B44A-CF1D7EAC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87"/>
            <a:ext cx="7729728" cy="1188720"/>
          </a:xfrm>
        </p:spPr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/>
              <a:t>tv_top_rated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D58D7E-607B-422C-A10A-44CD562C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2309092"/>
            <a:ext cx="11120581" cy="3962400"/>
          </a:xfrm>
        </p:spPr>
        <p:txBody>
          <a:bodyPr>
            <a:normAutofit/>
          </a:bodyPr>
          <a:lstStyle/>
          <a:p>
            <a:r>
              <a:rPr lang="pt-PT" dirty="0"/>
              <a:t>Este pedido dá um output das séries com melhor classificação do dite (TMDB).</a:t>
            </a:r>
          </a:p>
          <a:p>
            <a:r>
              <a:rPr lang="pt-PT" dirty="0"/>
              <a:t>Para realizar este pedido é necessário a </a:t>
            </a:r>
            <a:r>
              <a:rPr lang="pt-PT" dirty="0" err="1"/>
              <a:t>api_key</a:t>
            </a:r>
            <a:r>
              <a:rPr lang="pt-PT" dirty="0"/>
              <a:t>;</a:t>
            </a:r>
          </a:p>
          <a:p>
            <a:r>
              <a:rPr lang="pt-PT" dirty="0"/>
              <a:t>É também possível usar um filtro de idioma e a página.</a:t>
            </a:r>
          </a:p>
          <a:p>
            <a:r>
              <a:rPr lang="pt-PT" dirty="0"/>
              <a:t>Este pedido tem no output:</a:t>
            </a:r>
          </a:p>
          <a:p>
            <a:pPr lvl="2"/>
            <a:r>
              <a:rPr lang="pt-PT" dirty="0"/>
              <a:t>Id;</a:t>
            </a:r>
          </a:p>
          <a:p>
            <a:pPr lvl="2"/>
            <a:r>
              <a:rPr lang="pt-PT" dirty="0"/>
              <a:t>Original </a:t>
            </a:r>
            <a:r>
              <a:rPr lang="pt-PT" dirty="0" err="1"/>
              <a:t>title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Overview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A popularidade;</a:t>
            </a:r>
          </a:p>
          <a:p>
            <a:pPr lvl="2"/>
            <a:r>
              <a:rPr lang="pt-PT" dirty="0"/>
              <a:t>A classificação média;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862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3280-459B-4051-9665-F12465E6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Rate_TV_Show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4769610-50CB-4287-8C61-68582325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627" y="2638425"/>
            <a:ext cx="9034746" cy="3692037"/>
          </a:xfrm>
        </p:spPr>
      </p:pic>
    </p:spTree>
    <p:extLst>
      <p:ext uri="{BB962C8B-B14F-4D97-AF65-F5344CB8AC3E}">
        <p14:creationId xmlns:p14="http://schemas.microsoft.com/office/powerpoint/2010/main" val="356765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3280-459B-4051-9665-F12465E6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Rate_TV_Show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342C46-C2E2-4E12-A891-BC8527A4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27" y="2638044"/>
            <a:ext cx="9966037" cy="3101983"/>
          </a:xfrm>
        </p:spPr>
        <p:txBody>
          <a:bodyPr/>
          <a:lstStyle/>
          <a:p>
            <a:r>
              <a:rPr lang="pt-PT" dirty="0"/>
              <a:t>Este pedido realiza a mesma tarefa que o pedido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r>
              <a:rPr lang="pt-PT" cap="none" dirty="0"/>
              <a:t> visto anteriormente, a única diferença é que em vez de fazer uma avaliação a um filme, realiza-se a avaliação de uma série;</a:t>
            </a:r>
          </a:p>
          <a:p>
            <a:r>
              <a:rPr lang="pt-PT" dirty="0"/>
              <a:t>Para tal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tv_id</a:t>
            </a:r>
            <a:r>
              <a:rPr lang="pt-PT" dirty="0"/>
              <a:t>.</a:t>
            </a:r>
          </a:p>
          <a:p>
            <a:r>
              <a:rPr lang="pt-PT" dirty="0"/>
              <a:t>Também vai ser necessário um </a:t>
            </a:r>
            <a:r>
              <a:rPr lang="pt-PT" dirty="0" err="1"/>
              <a:t>request</a:t>
            </a:r>
            <a:r>
              <a:rPr lang="pt-PT" dirty="0"/>
              <a:t> body onde se vai informar que avaliação se quer dar ao filme escolhido</a:t>
            </a:r>
          </a:p>
        </p:txBody>
      </p:sp>
    </p:spTree>
    <p:extLst>
      <p:ext uri="{BB962C8B-B14F-4D97-AF65-F5344CB8AC3E}">
        <p14:creationId xmlns:p14="http://schemas.microsoft.com/office/powerpoint/2010/main" val="323728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A15C-FB0D-4CF3-A68A-2FCE0D7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 err="1"/>
              <a:t>Rating_TV_Show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9A30D4F-F7E6-4385-8C07-5302E603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64" y="2560320"/>
            <a:ext cx="9764271" cy="3701143"/>
          </a:xfrm>
        </p:spPr>
      </p:pic>
    </p:spTree>
    <p:extLst>
      <p:ext uri="{BB962C8B-B14F-4D97-AF65-F5344CB8AC3E}">
        <p14:creationId xmlns:p14="http://schemas.microsoft.com/office/powerpoint/2010/main" val="344924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A15C-FB0D-4CF3-A68A-2FCE0D7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 err="1"/>
              <a:t>Rating_TV_Show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A00EF42-AF83-4EC7-BC57-5E1E4280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2638044"/>
            <a:ext cx="9836728" cy="2066545"/>
          </a:xfrm>
        </p:spPr>
        <p:txBody>
          <a:bodyPr/>
          <a:lstStyle/>
          <a:p>
            <a:r>
              <a:rPr lang="pt-PT" dirty="0"/>
              <a:t>Este pedido realiza a mesma tarefa que o pedido </a:t>
            </a:r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rating, visto anteriormente, a única diferença é que em vez de eliminar uma avaliação de um filme, elimina a avaliação de uma série feita anteriormente;</a:t>
            </a:r>
          </a:p>
          <a:p>
            <a:r>
              <a:rPr lang="pt-PT" dirty="0"/>
              <a:t>Para tal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tv_id</a:t>
            </a:r>
            <a:r>
              <a:rPr lang="pt-PT" dirty="0"/>
              <a:t>.</a:t>
            </a:r>
          </a:p>
          <a:p>
            <a:endParaRPr lang="pt-PT" cap="none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525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51FF1-0CD6-4CE5-B77C-7E3EF2DA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Opinião sobre a </a:t>
            </a:r>
            <a:r>
              <a:rPr lang="pt-PT" dirty="0" err="1"/>
              <a:t>Api</a:t>
            </a:r>
            <a:r>
              <a:rPr lang="pt-PT" dirty="0"/>
              <a:t> em estudo</a:t>
            </a:r>
          </a:p>
        </p:txBody>
      </p:sp>
    </p:spTree>
    <p:extLst>
      <p:ext uri="{BB962C8B-B14F-4D97-AF65-F5344CB8AC3E}">
        <p14:creationId xmlns:p14="http://schemas.microsoft.com/office/powerpoint/2010/main" val="2324814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60BA-76BF-476F-BEA5-6F6A835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Concluindo…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5F032F-2CBE-44F2-8C53-D904F1F1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muito completa onde dá para ver as alterações a tempo real. Isto ajuda com seja mais fácil compreender melhor o conceito de </a:t>
            </a:r>
            <a:r>
              <a:rPr lang="pt-PT" dirty="0" err="1"/>
              <a:t>api</a:t>
            </a:r>
            <a:r>
              <a:rPr lang="pt-PT" dirty="0"/>
              <a:t>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existe muita variância dos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existe maioritariamente GETS,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tabém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existe alguns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poucos Deletes.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tabém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difícil selecionar os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seriam mais importantes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devido à grande disponibilização de pedidos pela parte da TMDB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43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DB830-8933-4122-9636-55E4478C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0" y="2858251"/>
            <a:ext cx="4486656" cy="1141497"/>
          </a:xfrm>
        </p:spPr>
        <p:txBody>
          <a:bodyPr/>
          <a:lstStyle/>
          <a:p>
            <a:r>
              <a:rPr lang="pt-PT" dirty="0"/>
              <a:t>Links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5C008D-ACC7-449E-826E-9B408F1F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36" y="1650999"/>
            <a:ext cx="4815840" cy="3556000"/>
          </a:xfrm>
        </p:spPr>
        <p:txBody>
          <a:bodyPr>
            <a:normAutofit/>
          </a:bodyPr>
          <a:lstStyle/>
          <a:p>
            <a:r>
              <a:rPr lang="pt-PT" dirty="0"/>
              <a:t>Pedido da API </a:t>
            </a:r>
            <a:r>
              <a:rPr lang="pt-PT" dirty="0" err="1"/>
              <a:t>Key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https://developers.themoviedb.org/3/getting-started/introduction</a:t>
            </a:r>
            <a:endParaRPr lang="pt-PT" dirty="0"/>
          </a:p>
          <a:p>
            <a:r>
              <a:rPr lang="pt-PT" dirty="0"/>
              <a:t>Autorização do </a:t>
            </a:r>
            <a:r>
              <a:rPr lang="pt-PT" dirty="0" err="1"/>
              <a:t>token</a:t>
            </a:r>
            <a:r>
              <a:rPr lang="pt-PT" dirty="0"/>
              <a:t>: </a:t>
            </a:r>
            <a:r>
              <a:rPr lang="pt-PT" sz="2000" u="sng" dirty="0">
                <a:solidFill>
                  <a:srgbClr val="00B0F0"/>
                </a:solidFill>
                <a:latin typeface="Whitney"/>
              </a:rPr>
              <a:t>https://www.themoviedb.org/authenticate/{REQUEST_TOKEN}</a:t>
            </a:r>
            <a:endParaRPr lang="pt-PT" dirty="0"/>
          </a:p>
          <a:p>
            <a:r>
              <a:rPr lang="pt-PT" dirty="0"/>
              <a:t>Site com os diferentes </a:t>
            </a:r>
            <a:r>
              <a:rPr lang="pt-PT" dirty="0" err="1"/>
              <a:t>requests</a:t>
            </a:r>
            <a:r>
              <a:rPr lang="pt-PT" dirty="0"/>
              <a:t>: </a:t>
            </a:r>
            <a:r>
              <a:rPr lang="en-US" dirty="0">
                <a:hlinkClick r:id="rId3"/>
              </a:rPr>
              <a:t>The Movie Database API (themoviedb.org)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5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6A789-8C05-467B-A140-3B66B7E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609"/>
            <a:ext cx="7729728" cy="1068843"/>
          </a:xfrm>
        </p:spPr>
        <p:txBody>
          <a:bodyPr/>
          <a:lstStyle/>
          <a:p>
            <a:r>
              <a:rPr lang="pt-PT" dirty="0" err="1"/>
              <a:t>Collections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CECEC33-3ECE-4084-BD35-B8C224B9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334" y="1352329"/>
            <a:ext cx="3482009" cy="514054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18852F-92AB-4BE8-BB2A-F4AE9BD1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9" y="1352329"/>
            <a:ext cx="3351004" cy="51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A60F-9497-40ED-8A82-5E2F749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3602D65-2252-4B6D-8916-20E33AA21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076515"/>
            <a:ext cx="7731125" cy="264011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9CF619-10FD-48DD-A53E-4AF61A4D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521573"/>
            <a:ext cx="67818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1EF0628-F499-47B0-902D-EF75841F4EFA}"/>
              </a:ext>
            </a:extLst>
          </p:cNvPr>
          <p:cNvSpPr/>
          <p:nvPr/>
        </p:nvSpPr>
        <p:spPr>
          <a:xfrm>
            <a:off x="4656405" y="4278337"/>
            <a:ext cx="492370" cy="16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D6D4355-EAF8-4AE6-9DBF-37EBA868F755}"/>
              </a:ext>
            </a:extLst>
          </p:cNvPr>
          <p:cNvSpPr/>
          <p:nvPr/>
        </p:nvSpPr>
        <p:spPr>
          <a:xfrm>
            <a:off x="3667446" y="4192607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40A174-93B2-4D3D-9C37-1EBFD06477B7}"/>
              </a:ext>
            </a:extLst>
          </p:cNvPr>
          <p:cNvSpPr txBox="1"/>
          <p:nvPr/>
        </p:nvSpPr>
        <p:spPr>
          <a:xfrm>
            <a:off x="2705100" y="1569621"/>
            <a:ext cx="7105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1. </a:t>
            </a:r>
            <a:r>
              <a:rPr lang="pt-PT" sz="2000" dirty="0">
                <a:hlinkClick r:id="rId4"/>
              </a:rPr>
              <a:t>https://developers.themoviedb.org/3/getting-started/introduction</a:t>
            </a:r>
            <a:endParaRPr lang="pt-PT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B3B93C-0E0E-433E-A333-C283E7A8B316}"/>
              </a:ext>
            </a:extLst>
          </p:cNvPr>
          <p:cNvSpPr txBox="1"/>
          <p:nvPr/>
        </p:nvSpPr>
        <p:spPr>
          <a:xfrm>
            <a:off x="3667446" y="5121463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2. Clicar na hiperligação que está a azul.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EF149E-9C83-4776-8001-4478DD430E6D}"/>
              </a:ext>
            </a:extLst>
          </p:cNvPr>
          <p:cNvSpPr/>
          <p:nvPr/>
        </p:nvSpPr>
        <p:spPr>
          <a:xfrm>
            <a:off x="8508608" y="6132928"/>
            <a:ext cx="818272" cy="16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52900B3-5E04-4C6E-BBBB-38B36F16F69C}"/>
              </a:ext>
            </a:extLst>
          </p:cNvPr>
          <p:cNvSpPr/>
          <p:nvPr/>
        </p:nvSpPr>
        <p:spPr>
          <a:xfrm rot="10800000">
            <a:off x="9425822" y="6038561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6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FFB13C0-1282-4209-99BF-AD12E7D59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680" y="2766064"/>
            <a:ext cx="9860640" cy="269478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EEF4AA-1E1B-4C73-9A51-03213E13E4AC}"/>
              </a:ext>
            </a:extLst>
          </p:cNvPr>
          <p:cNvSpPr txBox="1"/>
          <p:nvPr/>
        </p:nvSpPr>
        <p:spPr>
          <a:xfrm>
            <a:off x="4520248" y="2290403"/>
            <a:ext cx="315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3. Iniciar a sessão ou registar.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0E202C-AAF7-4D97-A726-BCDB2018624E}"/>
              </a:ext>
            </a:extLst>
          </p:cNvPr>
          <p:cNvSpPr txBox="1">
            <a:spLocks/>
          </p:cNvSpPr>
          <p:nvPr/>
        </p:nvSpPr>
        <p:spPr bwMode="black">
          <a:xfrm>
            <a:off x="2323045" y="242767"/>
            <a:ext cx="7545910" cy="8078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Tutorial – Obtenção da API KEY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58915C-3EC3-4F13-B521-5393E68D0498}"/>
              </a:ext>
            </a:extLst>
          </p:cNvPr>
          <p:cNvSpPr/>
          <p:nvPr/>
        </p:nvSpPr>
        <p:spPr>
          <a:xfrm>
            <a:off x="1280160" y="4075405"/>
            <a:ext cx="562708" cy="211016"/>
          </a:xfrm>
          <a:prstGeom prst="rect">
            <a:avLst/>
          </a:prstGeom>
          <a:solidFill>
            <a:srgbClr val="E8F0FE"/>
          </a:solidFill>
          <a:ln>
            <a:solidFill>
              <a:srgbClr val="E8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15E9E0-01CA-4BB6-9F10-742EE58F8767}"/>
              </a:ext>
            </a:extLst>
          </p:cNvPr>
          <p:cNvSpPr/>
          <p:nvPr/>
        </p:nvSpPr>
        <p:spPr>
          <a:xfrm>
            <a:off x="1280160" y="4654022"/>
            <a:ext cx="562708" cy="211016"/>
          </a:xfrm>
          <a:prstGeom prst="rect">
            <a:avLst/>
          </a:prstGeom>
          <a:solidFill>
            <a:srgbClr val="E8F0FE"/>
          </a:solidFill>
          <a:ln>
            <a:solidFill>
              <a:srgbClr val="E8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8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A3BE3D-F63E-446E-98BE-7E514300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88" y="2603752"/>
            <a:ext cx="8078021" cy="282415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AB5A734-421F-4CA3-B737-C5EABB54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FD85B0-CE9A-43A3-AFE0-37F0F0BFEBD7}"/>
              </a:ext>
            </a:extLst>
          </p:cNvPr>
          <p:cNvSpPr txBox="1"/>
          <p:nvPr/>
        </p:nvSpPr>
        <p:spPr>
          <a:xfrm>
            <a:off x="2287230" y="2081461"/>
            <a:ext cx="761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Depois de entrar na sua conta, clicar na hiperligação de ‘Pedir a chave da API’.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028CBE-284C-4DBB-AB29-6F988E73490F}"/>
              </a:ext>
            </a:extLst>
          </p:cNvPr>
          <p:cNvSpPr/>
          <p:nvPr/>
        </p:nvSpPr>
        <p:spPr>
          <a:xfrm>
            <a:off x="3507698" y="5141626"/>
            <a:ext cx="554636" cy="17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E8721F2-5F94-4109-94F7-65764686D199}"/>
              </a:ext>
            </a:extLst>
          </p:cNvPr>
          <p:cNvSpPr/>
          <p:nvPr/>
        </p:nvSpPr>
        <p:spPr>
          <a:xfrm rot="10800000">
            <a:off x="4106911" y="5045482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3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3D7FE95-6B25-4F8E-873E-013B8FD99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045" y="2256261"/>
            <a:ext cx="7277100" cy="2581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1D6DB5-F5FF-4EDA-BD6B-054F3D604E19}"/>
              </a:ext>
            </a:extLst>
          </p:cNvPr>
          <p:cNvSpPr txBox="1"/>
          <p:nvPr/>
        </p:nvSpPr>
        <p:spPr>
          <a:xfrm>
            <a:off x="3672666" y="5022202"/>
            <a:ext cx="457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6.  Aceitar os Termos de Uso no final da página.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79AF0F-9411-4185-A60E-6FFABF4AF938}"/>
              </a:ext>
            </a:extLst>
          </p:cNvPr>
          <p:cNvSpPr txBox="1">
            <a:spLocks/>
          </p:cNvSpPr>
          <p:nvPr/>
        </p:nvSpPr>
        <p:spPr bwMode="black">
          <a:xfrm>
            <a:off x="2323045" y="242767"/>
            <a:ext cx="7545910" cy="8078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Tutorial – Obtenção da API KEY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B54CBD-FE23-4A49-A368-14E8E74A35CD}"/>
              </a:ext>
            </a:extLst>
          </p:cNvPr>
          <p:cNvSpPr txBox="1"/>
          <p:nvPr/>
        </p:nvSpPr>
        <p:spPr>
          <a:xfrm>
            <a:off x="4432041" y="1886929"/>
            <a:ext cx="305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5.  Escolher o tipo ‘</a:t>
            </a:r>
            <a:r>
              <a:rPr lang="pt-PT" dirty="0" err="1"/>
              <a:t>Developer</a:t>
            </a:r>
            <a:r>
              <a:rPr lang="pt-PT" dirty="0"/>
              <a:t>’.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2949BEF-16C2-4197-AAB7-2647DD9CBB79}"/>
              </a:ext>
            </a:extLst>
          </p:cNvPr>
          <p:cNvSpPr/>
          <p:nvPr/>
        </p:nvSpPr>
        <p:spPr>
          <a:xfrm>
            <a:off x="1879912" y="3091548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86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C6E0B47-E7F4-402C-B668-6372B0A1A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50" y="1886332"/>
            <a:ext cx="6267499" cy="495132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607DFF2-9FE0-47B4-83AB-A83BA6A5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DC6EA6-305D-48F2-ABF0-C0D1B4EC9F33}"/>
              </a:ext>
            </a:extLst>
          </p:cNvPr>
          <p:cNvSpPr txBox="1"/>
          <p:nvPr/>
        </p:nvSpPr>
        <p:spPr>
          <a:xfrm>
            <a:off x="2798206" y="1283802"/>
            <a:ext cx="65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7.  No ‘Tipo de Uso’, escolher Pessoal e preencher todos os campos.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CEE3F8-4087-4DCC-9EA6-67472CA293C5}"/>
              </a:ext>
            </a:extLst>
          </p:cNvPr>
          <p:cNvSpPr/>
          <p:nvPr/>
        </p:nvSpPr>
        <p:spPr>
          <a:xfrm>
            <a:off x="3057993" y="3509771"/>
            <a:ext cx="22785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0CFE38-B164-4B2F-B1F1-24BEF898152F}"/>
              </a:ext>
            </a:extLst>
          </p:cNvPr>
          <p:cNvSpPr/>
          <p:nvPr/>
        </p:nvSpPr>
        <p:spPr>
          <a:xfrm>
            <a:off x="3057992" y="4720167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EEF5F3-2F91-4BC1-A1D9-8C3A91C4CDE8}"/>
              </a:ext>
            </a:extLst>
          </p:cNvPr>
          <p:cNvSpPr/>
          <p:nvPr/>
        </p:nvSpPr>
        <p:spPr>
          <a:xfrm>
            <a:off x="3076936" y="5174229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3E1593-0190-44F5-816E-C1D416184DC1}"/>
              </a:ext>
            </a:extLst>
          </p:cNvPr>
          <p:cNvSpPr/>
          <p:nvPr/>
        </p:nvSpPr>
        <p:spPr>
          <a:xfrm>
            <a:off x="3076936" y="5656145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C2C9FB-D906-4847-8F4D-34AD5C59298C}"/>
              </a:ext>
            </a:extLst>
          </p:cNvPr>
          <p:cNvSpPr/>
          <p:nvPr/>
        </p:nvSpPr>
        <p:spPr>
          <a:xfrm>
            <a:off x="3076935" y="6124134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CB862C-6158-4919-B9E0-4D255A7424A0}"/>
              </a:ext>
            </a:extLst>
          </p:cNvPr>
          <p:cNvSpPr/>
          <p:nvPr/>
        </p:nvSpPr>
        <p:spPr>
          <a:xfrm>
            <a:off x="3057991" y="6578196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6DBE68-C1CD-4D20-B054-C8F8A943D2FE}"/>
              </a:ext>
            </a:extLst>
          </p:cNvPr>
          <p:cNvSpPr/>
          <p:nvPr/>
        </p:nvSpPr>
        <p:spPr>
          <a:xfrm>
            <a:off x="6184202" y="6124134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2F656E-CD27-445D-B697-5FE55CC98D9F}"/>
              </a:ext>
            </a:extLst>
          </p:cNvPr>
          <p:cNvSpPr/>
          <p:nvPr/>
        </p:nvSpPr>
        <p:spPr>
          <a:xfrm>
            <a:off x="6184201" y="5165639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A4A514A-9B9D-4E98-A4E9-284A9E4156A3}"/>
              </a:ext>
            </a:extLst>
          </p:cNvPr>
          <p:cNvSpPr/>
          <p:nvPr/>
        </p:nvSpPr>
        <p:spPr>
          <a:xfrm>
            <a:off x="6184200" y="4720167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000B7C9-2B84-4820-B2FA-08063AE86D62}"/>
              </a:ext>
            </a:extLst>
          </p:cNvPr>
          <p:cNvSpPr/>
          <p:nvPr/>
        </p:nvSpPr>
        <p:spPr>
          <a:xfrm>
            <a:off x="2075985" y="1972611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3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FBF946-3DAA-4227-ABD7-E45611F1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68" y="1891279"/>
            <a:ext cx="3086063" cy="998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BAAFEE5-ED19-40E0-978D-B14DB163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CE8CB1-22E9-4200-91A8-BEA94B79E974}"/>
              </a:ext>
            </a:extLst>
          </p:cNvPr>
          <p:cNvSpPr txBox="1"/>
          <p:nvPr/>
        </p:nvSpPr>
        <p:spPr>
          <a:xfrm>
            <a:off x="1774526" y="1328728"/>
            <a:ext cx="877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8.  Após a obtenção da API </a:t>
            </a:r>
            <a:r>
              <a:rPr lang="pt-PT" dirty="0" err="1"/>
              <a:t>Key</a:t>
            </a:r>
            <a:r>
              <a:rPr lang="pt-PT" dirty="0"/>
              <a:t> e do HTTP </a:t>
            </a:r>
            <a:r>
              <a:rPr lang="pt-PT" dirty="0" err="1"/>
              <a:t>Request</a:t>
            </a:r>
            <a:r>
              <a:rPr lang="pt-PT" dirty="0"/>
              <a:t> é só preciso copiar e colar no </a:t>
            </a:r>
            <a:r>
              <a:rPr lang="pt-PT" dirty="0" err="1"/>
              <a:t>Postman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0B69FE-9011-4990-B058-FAB2B2C7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8" y="4356584"/>
            <a:ext cx="3585065" cy="14016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BA93DD-9D12-4D99-A2B0-D4FD5A9CB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003" y="4169606"/>
            <a:ext cx="7974809" cy="16211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1DA4C8-091D-4DD3-A8AF-04A89A1E6ED0}"/>
              </a:ext>
            </a:extLst>
          </p:cNvPr>
          <p:cNvSpPr txBox="1"/>
          <p:nvPr/>
        </p:nvSpPr>
        <p:spPr>
          <a:xfrm>
            <a:off x="6696129" y="5491557"/>
            <a:ext cx="2489627" cy="246221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libri" panose="020F0502020204030204" pitchFamily="34" charset="0"/>
                <a:cs typeface="Calibri" panose="020F0502020204030204" pitchFamily="34" charset="0"/>
              </a:rPr>
              <a:t>ddbcd195708e59341991493fad54be46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336D84-F9A1-491B-8EA3-807EC6B8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948" y="3082631"/>
            <a:ext cx="7888101" cy="643606"/>
          </a:xfrm>
          <a:prstGeom prst="rect">
            <a:avLst/>
          </a:prstGeom>
        </p:spPr>
      </p:pic>
      <p:sp>
        <p:nvSpPr>
          <p:cNvPr id="15" name="Seta: Curvada Para a Esquerda 14">
            <a:extLst>
              <a:ext uri="{FF2B5EF4-FFF2-40B4-BE49-F238E27FC236}">
                <a16:creationId xmlns:a16="http://schemas.microsoft.com/office/drawing/2014/main" id="{3B82FAEE-B058-4BA0-AAE4-EDC548D004E2}"/>
              </a:ext>
            </a:extLst>
          </p:cNvPr>
          <p:cNvSpPr/>
          <p:nvPr/>
        </p:nvSpPr>
        <p:spPr>
          <a:xfrm>
            <a:off x="7796463" y="3429000"/>
            <a:ext cx="819060" cy="1156636"/>
          </a:xfrm>
          <a:prstGeom prst="curvedLeftArrow">
            <a:avLst>
              <a:gd name="adj1" fmla="val 15901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745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255</TotalTime>
  <Words>993</Words>
  <Application>Microsoft Office PowerPoint</Application>
  <PresentationFormat>Ecrã Panorâmico</PresentationFormat>
  <Paragraphs>87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Verdana</vt:lpstr>
      <vt:lpstr>Whitney</vt:lpstr>
      <vt:lpstr>Pacote</vt:lpstr>
      <vt:lpstr>Desenvolvimento Web I</vt:lpstr>
      <vt:lpstr>API - TMDB</vt:lpstr>
      <vt:lpstr>Collections</vt:lpstr>
      <vt:lpstr>Tutorial – Obtenção da API KEY</vt:lpstr>
      <vt:lpstr>Apresentação do PowerPoint</vt:lpstr>
      <vt:lpstr>Tutorial – Obtenção da API KEY</vt:lpstr>
      <vt:lpstr>Apresentação do PowerPoint</vt:lpstr>
      <vt:lpstr>Tutorial – Obtenção da API KEY</vt:lpstr>
      <vt:lpstr>Tutorial – Obtenção da API KEY</vt:lpstr>
      <vt:lpstr>Autentication &gt; [GET] Token</vt:lpstr>
      <vt:lpstr>Account &gt; [GET] account_details</vt:lpstr>
      <vt:lpstr>Account &gt; [GET] account_details</vt:lpstr>
      <vt:lpstr>Movies &gt; [GET] Movie Details</vt:lpstr>
      <vt:lpstr>Movies &gt; [GET] Movie Details</vt:lpstr>
      <vt:lpstr>Movies &gt; [POst] Rate_movie</vt:lpstr>
      <vt:lpstr>Movies &gt; [POst] Rate_movie</vt:lpstr>
      <vt:lpstr>Movies &gt; [Del] rating</vt:lpstr>
      <vt:lpstr>Movies &gt; [Del] rating</vt:lpstr>
      <vt:lpstr>TV &gt; [GET] tv_top_rated</vt:lpstr>
      <vt:lpstr>TV &gt; [GET] tv_top_rated</vt:lpstr>
      <vt:lpstr>TV &gt; [POst] Rate_TV_Show</vt:lpstr>
      <vt:lpstr>TV &gt; [POst] Rate_TV_Show</vt:lpstr>
      <vt:lpstr>TV &gt; [Del] Rating_TV_Show</vt:lpstr>
      <vt:lpstr>TV &gt; [Del] Rating_TV_Show</vt:lpstr>
      <vt:lpstr>Opinião sobre a Api em estudo</vt:lpstr>
      <vt:lpstr>Concluindo…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I</dc:title>
  <dc:creator>Ana Filipa Martins Azevedo</dc:creator>
  <cp:lastModifiedBy>Mariana Lopes</cp:lastModifiedBy>
  <cp:revision>15</cp:revision>
  <dcterms:created xsi:type="dcterms:W3CDTF">2021-10-11T17:09:55Z</dcterms:created>
  <dcterms:modified xsi:type="dcterms:W3CDTF">2022-01-24T16:23:05Z</dcterms:modified>
</cp:coreProperties>
</file>