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6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3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264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2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7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8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C912E4-7E9D-0D91-E3FA-5A95E0B03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/>
          </a:bodyPr>
          <a:lstStyle/>
          <a:p>
            <a:r>
              <a:rPr lang="pt-PT" sz="6000" dirty="0"/>
              <a:t>Tecnologias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61D2C-848F-EACE-FC76-C3B20B734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anchor="t">
            <a:normAutofit/>
          </a:bodyPr>
          <a:lstStyle/>
          <a:p>
            <a:r>
              <a:rPr lang="pt-PT" dirty="0"/>
              <a:t>Rafael Oliveira-A042611</a:t>
            </a:r>
          </a:p>
          <a:p>
            <a:r>
              <a:rPr lang="pt-PT" dirty="0"/>
              <a:t>Hugo Teixeira-</a:t>
            </a:r>
            <a:r>
              <a:rPr lang="pt-PT" b="0" i="0" dirty="0">
                <a:solidFill>
                  <a:srgbClr val="DBDEE1"/>
                </a:solidFill>
                <a:effectLst/>
                <a:latin typeface="gg sans"/>
              </a:rPr>
              <a:t>A043898</a:t>
            </a:r>
            <a:endParaRPr lang="pt-PT" dirty="0"/>
          </a:p>
          <a:p>
            <a:r>
              <a:rPr lang="pt-PT" dirty="0" err="1"/>
              <a:t>TurmaA</a:t>
            </a:r>
            <a:endParaRPr lang="pt-PT" dirty="0"/>
          </a:p>
        </p:txBody>
      </p:sp>
      <p:pic>
        <p:nvPicPr>
          <p:cNvPr id="4" name="Picture 3" descr="Fundo abstrato de malha">
            <a:extLst>
              <a:ext uri="{FF2B5EF4-FFF2-40B4-BE49-F238E27FC236}">
                <a16:creationId xmlns:a16="http://schemas.microsoft.com/office/drawing/2014/main" id="{F8317253-01CF-ECDD-5A02-477448307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0" r="-1" b="-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0AE0CD-CC4D-DD57-1E5D-866B42F6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pt-PT" dirty="0"/>
              <a:t>Do que é que vai ser feito</a:t>
            </a:r>
          </a:p>
        </p:txBody>
      </p:sp>
      <p:pic>
        <p:nvPicPr>
          <p:cNvPr id="5" name="Picture 4" descr="Fundo abstrato de malha sobre cor-de-rosa">
            <a:extLst>
              <a:ext uri="{FF2B5EF4-FFF2-40B4-BE49-F238E27FC236}">
                <a16:creationId xmlns:a16="http://schemas.microsoft.com/office/drawing/2014/main" id="{D483A22A-8E33-C820-E34F-FE3FA802F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69" r="21298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22FF5F-6B7C-AB4C-8E2A-14A29545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r>
              <a:rPr lang="pt-PT" dirty="0"/>
              <a:t>Introdução do tema</a:t>
            </a:r>
          </a:p>
          <a:p>
            <a:r>
              <a:rPr lang="pt-PT" dirty="0"/>
              <a:t>Apresentação da realidade virtual</a:t>
            </a:r>
          </a:p>
          <a:p>
            <a:r>
              <a:rPr lang="pt-PT" dirty="0"/>
              <a:t>Apresentação dos telemóveis</a:t>
            </a:r>
          </a:p>
          <a:p>
            <a:r>
              <a:rPr lang="pt-PT" dirty="0"/>
              <a:t>Apresentação dos monitores</a:t>
            </a:r>
          </a:p>
          <a:p>
            <a:r>
              <a:rPr lang="pt-PT" dirty="0"/>
              <a:t>Sketch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53BC5-3673-F4BA-15EE-EE3F9381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Introdução do 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3679EF-C662-1C20-FAC1-EA78DCE6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r>
              <a:rPr lang="pt-PT" dirty="0"/>
              <a:t>Evolução das tecnologias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 descr="Uma imagem com texto, captura de ecrã, Tipo de letra">
            <a:extLst>
              <a:ext uri="{FF2B5EF4-FFF2-40B4-BE49-F238E27FC236}">
                <a16:creationId xmlns:a16="http://schemas.microsoft.com/office/drawing/2014/main" id="{F8C24F06-C71E-393C-E5E2-B11A0F19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75" y="2947481"/>
            <a:ext cx="7312030" cy="2627554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4E06DA-D87D-AEB7-B77B-AAFBCF92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pt-PT" sz="3700"/>
              <a:t>Apresentação da realidade</a:t>
            </a:r>
            <a:br>
              <a:rPr lang="pt-PT" sz="3700"/>
            </a:br>
            <a:r>
              <a:rPr lang="pt-PT" sz="3700"/>
              <a:t>virtual </a:t>
            </a:r>
          </a:p>
        </p:txBody>
      </p:sp>
      <p:pic>
        <p:nvPicPr>
          <p:cNvPr id="5" name="Imagem 4" descr="Uma imagem com texto, captura de ecrã, Software de multimédia, software">
            <a:extLst>
              <a:ext uri="{FF2B5EF4-FFF2-40B4-BE49-F238E27FC236}">
                <a16:creationId xmlns:a16="http://schemas.microsoft.com/office/drawing/2014/main" id="{BB09518D-0378-6A9B-FF2A-4B348394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" y="379379"/>
            <a:ext cx="7321396" cy="50778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6BD227-5111-4453-2C6D-7C7FCB36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pt-PT" dirty="0"/>
              <a:t>Como foi criado</a:t>
            </a:r>
          </a:p>
          <a:p>
            <a:endParaRPr lang="pt-PT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83C6E-F042-A7CC-F481-2F929830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86522B-8117-58D4-6DA4-42870618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inicio das melhorias</a:t>
            </a:r>
          </a:p>
        </p:txBody>
      </p:sp>
      <p:pic>
        <p:nvPicPr>
          <p:cNvPr id="7" name="Imagem 6" descr="Uma imagem com texto, captura de ecrã, Auriculares, software&#10;&#10;Descrição gerada automaticamente">
            <a:extLst>
              <a:ext uri="{FF2B5EF4-FFF2-40B4-BE49-F238E27FC236}">
                <a16:creationId xmlns:a16="http://schemas.microsoft.com/office/drawing/2014/main" id="{6C232CE3-B4E1-ED41-6C55-3F59823A2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04" y="1271505"/>
            <a:ext cx="8824754" cy="49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24631-3416-83B2-AA55-93087A89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EAC0A5-6715-081F-B519-914F484A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começo de uma nova era</a:t>
            </a:r>
          </a:p>
        </p:txBody>
      </p:sp>
      <p:pic>
        <p:nvPicPr>
          <p:cNvPr id="5" name="Imagem 4" descr="Uma imagem com texto, captura de ecrã, Cara humana, Software de multimédia">
            <a:extLst>
              <a:ext uri="{FF2B5EF4-FFF2-40B4-BE49-F238E27FC236}">
                <a16:creationId xmlns:a16="http://schemas.microsoft.com/office/drawing/2014/main" id="{455D7E56-08AF-3A7D-EE69-15411FA7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55" y="1344168"/>
            <a:ext cx="8210145" cy="46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4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6DCE35-7E62-75D2-A14C-2A3D517C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pt-PT" sz="3700"/>
              <a:t>Apresentação dos telemóveis</a:t>
            </a:r>
            <a:br>
              <a:rPr lang="pt-PT" sz="3700"/>
            </a:br>
            <a:endParaRPr lang="pt-PT" sz="3700"/>
          </a:p>
        </p:txBody>
      </p:sp>
      <p:pic>
        <p:nvPicPr>
          <p:cNvPr id="5" name="Imagem 4" descr="Uma imagem com texto, captura de ecrã, software, computador&#10;&#10;Descrição gerada automaticamente">
            <a:extLst>
              <a:ext uri="{FF2B5EF4-FFF2-40B4-BE49-F238E27FC236}">
                <a16:creationId xmlns:a16="http://schemas.microsoft.com/office/drawing/2014/main" id="{D81984BF-3718-6E06-56B4-E4F2400EB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" y="542610"/>
            <a:ext cx="7244862" cy="52394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906DE6-2E28-D14B-26BE-331CEBC5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pt-PT" dirty="0"/>
              <a:t>Estruturação do site</a:t>
            </a:r>
          </a:p>
          <a:p>
            <a:r>
              <a:rPr lang="pt-PT" dirty="0"/>
              <a:t>Comparação entre os melhores telemóveis do mundo</a:t>
            </a:r>
          </a:p>
          <a:p>
            <a:r>
              <a:rPr lang="pt-PT" dirty="0"/>
              <a:t>Características de cada telemóvel apresentado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8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A2BCF2-C804-45DC-3FE0-91705E4E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pt-PT" sz="3700"/>
              <a:t>Apresentação dos monitores</a:t>
            </a:r>
            <a:br>
              <a:rPr lang="pt-PT" sz="3700"/>
            </a:br>
            <a:endParaRPr lang="pt-PT" sz="3700"/>
          </a:p>
        </p:txBody>
      </p:sp>
      <p:pic>
        <p:nvPicPr>
          <p:cNvPr id="5" name="Marcador de Posição de Conteúdo 4" descr="Uma imagem com texto, eletrónica, software, captura de ecrã&#10;&#10;Descrição gerada automaticamente">
            <a:extLst>
              <a:ext uri="{FF2B5EF4-FFF2-40B4-BE49-F238E27FC236}">
                <a16:creationId xmlns:a16="http://schemas.microsoft.com/office/drawing/2014/main" id="{C550F577-83DA-5461-AD32-97F2AE03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7" y="691761"/>
            <a:ext cx="7161900" cy="48724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8976CF-0F48-C375-C9E3-96F7CC5A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n-US" dirty="0" err="1"/>
              <a:t>Comparação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monitor</a:t>
            </a:r>
          </a:p>
          <a:p>
            <a:r>
              <a:rPr lang="en-US" dirty="0"/>
              <a:t>As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endParaRPr lang="en-US" dirty="0"/>
          </a:p>
          <a:p>
            <a:r>
              <a:rPr lang="en-US" dirty="0" err="1"/>
              <a:t>Explicação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construído</a:t>
            </a:r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FE970-03F2-BE23-49BE-F20EE6FD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pt-PT" dirty="0"/>
              <a:t>Sketch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Uma imagem com texto, diagrama, file, Retângulo">
            <a:extLst>
              <a:ext uri="{FF2B5EF4-FFF2-40B4-BE49-F238E27FC236}">
                <a16:creationId xmlns:a16="http://schemas.microsoft.com/office/drawing/2014/main" id="{5A1007E2-8C83-0B58-5BF5-1534F4AC1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15" y="2202302"/>
            <a:ext cx="4387583" cy="3554417"/>
          </a:xfrm>
          <a:prstGeom prst="rect">
            <a:avLst/>
          </a:prstGeom>
        </p:spPr>
      </p:pic>
      <p:pic>
        <p:nvPicPr>
          <p:cNvPr id="11" name="Marcador de Posição de Conteúdo 10" descr="Uma imagem com texto, diagrama, esboço, Esquema&#10;&#10;Descrição gerada automaticamente">
            <a:extLst>
              <a:ext uri="{FF2B5EF4-FFF2-40B4-BE49-F238E27FC236}">
                <a16:creationId xmlns:a16="http://schemas.microsoft.com/office/drawing/2014/main" id="{BBF2AE75-D491-A400-D9C8-CEE79318C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43" y="2202302"/>
            <a:ext cx="4295369" cy="3554417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918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Application>Microsoft Office PowerPoint</Application>
  <PresentationFormat>Ecrã Panorâmico</PresentationFormat>
  <Paragraphs>25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gg sans</vt:lpstr>
      <vt:lpstr>Sitka Banner</vt:lpstr>
      <vt:lpstr>HeadlinesVTI</vt:lpstr>
      <vt:lpstr>Tecnologias</vt:lpstr>
      <vt:lpstr>Do que é que vai ser feito</vt:lpstr>
      <vt:lpstr>Introdução do tema</vt:lpstr>
      <vt:lpstr>Apresentação da realidade virtual </vt:lpstr>
      <vt:lpstr>Apresentação do PowerPoint</vt:lpstr>
      <vt:lpstr>Apresentação do PowerPoint</vt:lpstr>
      <vt:lpstr>Apresentação dos telemóveis </vt:lpstr>
      <vt:lpstr>Apresentação dos monitores </vt:lpstr>
      <vt:lpstr>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</dc:title>
  <dc:creator>Rafael Pinheiro de Oliveira</dc:creator>
  <cp:lastModifiedBy>Rafael Pinheiro de Oliveira</cp:lastModifiedBy>
  <cp:revision>1</cp:revision>
  <dcterms:created xsi:type="dcterms:W3CDTF">2023-06-12T21:19:33Z</dcterms:created>
  <dcterms:modified xsi:type="dcterms:W3CDTF">2023-06-12T22:06:44Z</dcterms:modified>
</cp:coreProperties>
</file>