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1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0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9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0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0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7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4E5263-FE26-5A4B-EE7A-45C2ABD1B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pt-PT" dirty="0"/>
              <a:t>Medicina</a:t>
            </a:r>
            <a:r>
              <a:rPr lang="en-US" dirty="0"/>
              <a:t> e </a:t>
            </a:r>
            <a:r>
              <a:rPr lang="pt-PT" dirty="0"/>
              <a:t>os</a:t>
            </a:r>
            <a:r>
              <a:rPr lang="en-US" dirty="0"/>
              <a:t> </a:t>
            </a:r>
            <a:r>
              <a:rPr lang="en-US" dirty="0" err="1"/>
              <a:t>animais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D129F-7DAC-022B-0451-8B55CF95C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Saude</a:t>
            </a:r>
            <a:r>
              <a:rPr lang="en-US" dirty="0"/>
              <a:t> dos </a:t>
            </a:r>
            <a:r>
              <a:rPr lang="en-US" dirty="0" err="1"/>
              <a:t>animais</a:t>
            </a:r>
            <a:r>
              <a:rPr lang="en-US" dirty="0"/>
              <a:t> </a:t>
            </a:r>
            <a:r>
              <a:rPr lang="en-US" dirty="0" err="1"/>
              <a:t>importa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5A53A-1F49-AA3B-0618-DCEFCA12D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8" b="26514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56DC-1F74-7B58-4B16-89921FD6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Sketch </a:t>
            </a:r>
            <a:r>
              <a:rPr lang="pt-PT" dirty="0" err="1"/>
              <a:t>index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BB5ECE0-EB56-494F-6CE5-E374E20EB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835" y="2076450"/>
            <a:ext cx="9105442" cy="3910013"/>
          </a:xfrm>
        </p:spPr>
      </p:pic>
    </p:spTree>
    <p:extLst>
      <p:ext uri="{BB962C8B-B14F-4D97-AF65-F5344CB8AC3E}">
        <p14:creationId xmlns:p14="http://schemas.microsoft.com/office/powerpoint/2010/main" val="328693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3D1B1-4108-F33C-E2F3-0EB4BDE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Sketch primeira pagina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23A0599-AF73-405B-99F2-1FB78610C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703" y="2076450"/>
            <a:ext cx="8555707" cy="3910013"/>
          </a:xfrm>
        </p:spPr>
      </p:pic>
    </p:spTree>
    <p:extLst>
      <p:ext uri="{BB962C8B-B14F-4D97-AF65-F5344CB8AC3E}">
        <p14:creationId xmlns:p14="http://schemas.microsoft.com/office/powerpoint/2010/main" val="16427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F790-61B3-FAC9-B302-6D3D3B8C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Sketch segunda pagina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A7DB11-7F37-F953-03D0-1CC936E8D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112" y="2076450"/>
            <a:ext cx="8558889" cy="3910013"/>
          </a:xfrm>
        </p:spPr>
      </p:pic>
    </p:spTree>
    <p:extLst>
      <p:ext uri="{BB962C8B-B14F-4D97-AF65-F5344CB8AC3E}">
        <p14:creationId xmlns:p14="http://schemas.microsoft.com/office/powerpoint/2010/main" val="66154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6FA4A-8E31-D166-6ACB-CB1E571A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Sketch terceira pagina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0DA8BA5-4F96-C929-D64C-599A872C6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621" y="2076450"/>
            <a:ext cx="8895871" cy="3910013"/>
          </a:xfrm>
        </p:spPr>
      </p:pic>
    </p:spTree>
    <p:extLst>
      <p:ext uri="{BB962C8B-B14F-4D97-AF65-F5344CB8AC3E}">
        <p14:creationId xmlns:p14="http://schemas.microsoft.com/office/powerpoint/2010/main" val="243026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E8514-607E-039C-D6E3-6F08355C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 ao 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F47BB1-A60E-4927-B987-17DD764A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tema já foi indicado como o titulo do trabalho mas o objetivo escondido neste titulo é o tratamento e bem estar dos animais de estimação ou animais que foram abandonados na rua e proteção dos mesmo</a:t>
            </a:r>
          </a:p>
        </p:txBody>
      </p:sp>
    </p:spTree>
    <p:extLst>
      <p:ext uri="{BB962C8B-B14F-4D97-AF65-F5344CB8AC3E}">
        <p14:creationId xmlns:p14="http://schemas.microsoft.com/office/powerpoint/2010/main" val="332145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34EA6-5B5F-1094-ACEF-4FF8317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 na realização 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D93DF-047D-845F-7B7D-5F45AC53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Trabalhar sozinho, pois não tinha quem me desse a sua opinião sobre oque poderia melhorar ou tirar.</a:t>
            </a:r>
          </a:p>
          <a:p>
            <a:r>
              <a:rPr lang="pt-PT" dirty="0"/>
              <a:t>Configuração dos botões personalizados.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967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97298-88B7-0FEF-15F9-5AB22926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Fim da apresentação do </a:t>
            </a:r>
            <a:r>
              <a:rPr lang="pt-PT" dirty="0" err="1"/>
              <a:t>Powerpoint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2C8D78-D1E6-E7FB-221D-6D543039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Hugo Teixeira Martins / A043898 / turma A / Informática</a:t>
            </a:r>
          </a:p>
        </p:txBody>
      </p:sp>
    </p:spTree>
    <p:extLst>
      <p:ext uri="{BB962C8B-B14F-4D97-AF65-F5344CB8AC3E}">
        <p14:creationId xmlns:p14="http://schemas.microsoft.com/office/powerpoint/2010/main" val="35812507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8E2E6"/>
      </a:lt2>
      <a:accent1>
        <a:srgbClr val="47B668"/>
      </a:accent1>
      <a:accent2>
        <a:srgbClr val="49B13B"/>
      </a:accent2>
      <a:accent3>
        <a:srgbClr val="7EB045"/>
      </a:accent3>
      <a:accent4>
        <a:srgbClr val="A1A737"/>
      </a:accent4>
      <a:accent5>
        <a:srgbClr val="C3984D"/>
      </a:accent5>
      <a:accent6>
        <a:srgbClr val="B1543B"/>
      </a:accent6>
      <a:hlink>
        <a:srgbClr val="94803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105</Words>
  <Application>Microsoft Office PowerPoint</Application>
  <PresentationFormat>Ecrã Panorâmico</PresentationFormat>
  <Paragraphs>21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Batang</vt:lpstr>
      <vt:lpstr>Arial</vt:lpstr>
      <vt:lpstr>Avenir Next LT Pro Light</vt:lpstr>
      <vt:lpstr>AlignmentVTI</vt:lpstr>
      <vt:lpstr>Medicina e os animais</vt:lpstr>
      <vt:lpstr>Sketch index</vt:lpstr>
      <vt:lpstr>Sketch primeira pagina</vt:lpstr>
      <vt:lpstr>Sketch segunda pagina</vt:lpstr>
      <vt:lpstr>Sketch terceira pagina</vt:lpstr>
      <vt:lpstr>Introdução ao Tema</vt:lpstr>
      <vt:lpstr>Dificuldades na realização do trabalho</vt:lpstr>
      <vt:lpstr>Fim da 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 e os animais</dc:title>
  <dc:creator>Hugo Teixeira Martins</dc:creator>
  <cp:lastModifiedBy>Hugo Teixeira Martins</cp:lastModifiedBy>
  <cp:revision>1</cp:revision>
  <dcterms:created xsi:type="dcterms:W3CDTF">2023-06-28T11:56:34Z</dcterms:created>
  <dcterms:modified xsi:type="dcterms:W3CDTF">2023-06-28T15:39:42Z</dcterms:modified>
</cp:coreProperties>
</file>