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60" r:id="rId5"/>
    <p:sldId id="272" r:id="rId6"/>
    <p:sldId id="273" r:id="rId7"/>
    <p:sldId id="274" r:id="rId8"/>
    <p:sldId id="261" r:id="rId9"/>
    <p:sldId id="275" r:id="rId10"/>
    <p:sldId id="276" r:id="rId11"/>
    <p:sldId id="271" r:id="rId12"/>
    <p:sldId id="277" r:id="rId13"/>
    <p:sldId id="278" r:id="rId14"/>
    <p:sldId id="279" r:id="rId15"/>
    <p:sldId id="265" r:id="rId16"/>
    <p:sldId id="267" r:id="rId17"/>
    <p:sldId id="280"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koé KOUSSAWO" userId="e3837d81e5357420" providerId="LiveId" clId="{4730B7EC-BC32-4C31-AD61-A17AD6FA56A7}"/>
    <pc:docChg chg="undo custSel addSld delSld modSld">
      <pc:chgData name="Ekoé KOUSSAWO" userId="e3837d81e5357420" providerId="LiveId" clId="{4730B7EC-BC32-4C31-AD61-A17AD6FA56A7}" dt="2024-11-15T06:46:25.392" v="2061" actId="47"/>
      <pc:docMkLst>
        <pc:docMk/>
      </pc:docMkLst>
      <pc:sldChg chg="addSp delSp modSp mod">
        <pc:chgData name="Ekoé KOUSSAWO" userId="e3837d81e5357420" providerId="LiveId" clId="{4730B7EC-BC32-4C31-AD61-A17AD6FA56A7}" dt="2024-11-15T06:12:47.942" v="209" actId="14100"/>
        <pc:sldMkLst>
          <pc:docMk/>
          <pc:sldMk cId="3878720898" sldId="257"/>
        </pc:sldMkLst>
        <pc:spChg chg="mod">
          <ac:chgData name="Ekoé KOUSSAWO" userId="e3837d81e5357420" providerId="LiveId" clId="{4730B7EC-BC32-4C31-AD61-A17AD6FA56A7}" dt="2024-11-15T06:12:47.942" v="209" actId="14100"/>
          <ac:spMkLst>
            <pc:docMk/>
            <pc:sldMk cId="3878720898" sldId="257"/>
            <ac:spMk id="2" creationId="{29A77669-D1EC-DF3D-8DB6-9BA10F3B52E9}"/>
          </ac:spMkLst>
        </pc:spChg>
        <pc:graphicFrameChg chg="add del mod">
          <ac:chgData name="Ekoé KOUSSAWO" userId="e3837d81e5357420" providerId="LiveId" clId="{4730B7EC-BC32-4C31-AD61-A17AD6FA56A7}" dt="2024-11-15T06:12:41.587" v="208" actId="12269"/>
          <ac:graphicFrameMkLst>
            <pc:docMk/>
            <pc:sldMk cId="3878720898" sldId="257"/>
            <ac:graphicFrameMk id="789" creationId="{65044F51-DDD6-3B39-516B-A7297A264B12}"/>
          </ac:graphicFrameMkLst>
        </pc:graphicFrameChg>
      </pc:sldChg>
      <pc:sldChg chg="modSp mod">
        <pc:chgData name="Ekoé KOUSSAWO" userId="e3837d81e5357420" providerId="LiveId" clId="{4730B7EC-BC32-4C31-AD61-A17AD6FA56A7}" dt="2024-11-15T06:45:10.156" v="2024" actId="20577"/>
        <pc:sldMkLst>
          <pc:docMk/>
          <pc:sldMk cId="3365529012" sldId="258"/>
        </pc:sldMkLst>
        <pc:spChg chg="mod">
          <ac:chgData name="Ekoé KOUSSAWO" userId="e3837d81e5357420" providerId="LiveId" clId="{4730B7EC-BC32-4C31-AD61-A17AD6FA56A7}" dt="2024-11-15T06:45:10.156" v="2024" actId="20577"/>
          <ac:spMkLst>
            <pc:docMk/>
            <pc:sldMk cId="3365529012" sldId="258"/>
            <ac:spMk id="2" creationId="{A134ED3D-3D24-2FF3-092F-48332CAF2054}"/>
          </ac:spMkLst>
        </pc:spChg>
      </pc:sldChg>
      <pc:sldChg chg="del">
        <pc:chgData name="Ekoé KOUSSAWO" userId="e3837d81e5357420" providerId="LiveId" clId="{4730B7EC-BC32-4C31-AD61-A17AD6FA56A7}" dt="2024-11-15T06:13:56.360" v="235" actId="47"/>
        <pc:sldMkLst>
          <pc:docMk/>
          <pc:sldMk cId="4153289572" sldId="259"/>
        </pc:sldMkLst>
      </pc:sldChg>
      <pc:sldChg chg="modSp mod">
        <pc:chgData name="Ekoé KOUSSAWO" userId="e3837d81e5357420" providerId="LiveId" clId="{4730B7EC-BC32-4C31-AD61-A17AD6FA56A7}" dt="2024-11-15T06:14:46.070" v="237" actId="14100"/>
        <pc:sldMkLst>
          <pc:docMk/>
          <pc:sldMk cId="2308888460" sldId="260"/>
        </pc:sldMkLst>
        <pc:spChg chg="mod">
          <ac:chgData name="Ekoé KOUSSAWO" userId="e3837d81e5357420" providerId="LiveId" clId="{4730B7EC-BC32-4C31-AD61-A17AD6FA56A7}" dt="2024-11-15T06:14:46.070" v="237" actId="14100"/>
          <ac:spMkLst>
            <pc:docMk/>
            <pc:sldMk cId="2308888460" sldId="260"/>
            <ac:spMk id="3" creationId="{1486EA48-D3D1-3CD5-79AE-C51653A8F183}"/>
          </ac:spMkLst>
        </pc:spChg>
      </pc:sldChg>
      <pc:sldChg chg="modSp mod">
        <pc:chgData name="Ekoé KOUSSAWO" userId="e3837d81e5357420" providerId="LiveId" clId="{4730B7EC-BC32-4C31-AD61-A17AD6FA56A7}" dt="2024-11-15T06:45:50.870" v="2058" actId="14100"/>
        <pc:sldMkLst>
          <pc:docMk/>
          <pc:sldMk cId="3861687815" sldId="261"/>
        </pc:sldMkLst>
        <pc:spChg chg="mod">
          <ac:chgData name="Ekoé KOUSSAWO" userId="e3837d81e5357420" providerId="LiveId" clId="{4730B7EC-BC32-4C31-AD61-A17AD6FA56A7}" dt="2024-11-15T06:45:50.870" v="2058" actId="14100"/>
          <ac:spMkLst>
            <pc:docMk/>
            <pc:sldMk cId="3861687815" sldId="261"/>
            <ac:spMk id="2" creationId="{A134ED3D-3D24-2FF3-092F-48332CAF2054}"/>
          </ac:spMkLst>
        </pc:spChg>
      </pc:sldChg>
      <pc:sldChg chg="del">
        <pc:chgData name="Ekoé KOUSSAWO" userId="e3837d81e5357420" providerId="LiveId" clId="{4730B7EC-BC32-4C31-AD61-A17AD6FA56A7}" dt="2024-11-15T06:46:06.219" v="2059" actId="47"/>
        <pc:sldMkLst>
          <pc:docMk/>
          <pc:sldMk cId="4063224049" sldId="262"/>
        </pc:sldMkLst>
      </pc:sldChg>
      <pc:sldChg chg="del">
        <pc:chgData name="Ekoé KOUSSAWO" userId="e3837d81e5357420" providerId="LiveId" clId="{4730B7EC-BC32-4C31-AD61-A17AD6FA56A7}" dt="2024-11-15T06:46:25.392" v="2061" actId="47"/>
        <pc:sldMkLst>
          <pc:docMk/>
          <pc:sldMk cId="3010995021" sldId="263"/>
        </pc:sldMkLst>
      </pc:sldChg>
      <pc:sldChg chg="del">
        <pc:chgData name="Ekoé KOUSSAWO" userId="e3837d81e5357420" providerId="LiveId" clId="{4730B7EC-BC32-4C31-AD61-A17AD6FA56A7}" dt="2024-11-15T06:46:06.219" v="2059" actId="47"/>
        <pc:sldMkLst>
          <pc:docMk/>
          <pc:sldMk cId="2297366284" sldId="268"/>
        </pc:sldMkLst>
      </pc:sldChg>
      <pc:sldChg chg="del">
        <pc:chgData name="Ekoé KOUSSAWO" userId="e3837d81e5357420" providerId="LiveId" clId="{4730B7EC-BC32-4C31-AD61-A17AD6FA56A7}" dt="2024-11-15T06:46:14.914" v="2060" actId="47"/>
        <pc:sldMkLst>
          <pc:docMk/>
          <pc:sldMk cId="4013876646" sldId="269"/>
        </pc:sldMkLst>
      </pc:sldChg>
      <pc:sldChg chg="del">
        <pc:chgData name="Ekoé KOUSSAWO" userId="e3837d81e5357420" providerId="LiveId" clId="{4730B7EC-BC32-4C31-AD61-A17AD6FA56A7}" dt="2024-11-15T06:46:14.914" v="2060" actId="47"/>
        <pc:sldMkLst>
          <pc:docMk/>
          <pc:sldMk cId="2779652213" sldId="270"/>
        </pc:sldMkLst>
      </pc:sldChg>
      <pc:sldChg chg="addSp delSp modSp add mod">
        <pc:chgData name="Ekoé KOUSSAWO" userId="e3837d81e5357420" providerId="LiveId" clId="{4730B7EC-BC32-4C31-AD61-A17AD6FA56A7}" dt="2024-11-15T06:18:45.763" v="591" actId="12269"/>
        <pc:sldMkLst>
          <pc:docMk/>
          <pc:sldMk cId="996312696" sldId="272"/>
        </pc:sldMkLst>
        <pc:spChg chg="mod">
          <ac:chgData name="Ekoé KOUSSAWO" userId="e3837d81e5357420" providerId="LiveId" clId="{4730B7EC-BC32-4C31-AD61-A17AD6FA56A7}" dt="2024-11-15T06:15:09.739" v="285" actId="20577"/>
          <ac:spMkLst>
            <pc:docMk/>
            <pc:sldMk cId="996312696" sldId="272"/>
            <ac:spMk id="2" creationId="{FA9515B1-5E13-559F-2DF8-9C7F4D5F8DA9}"/>
          </ac:spMkLst>
        </pc:spChg>
        <pc:spChg chg="del mod">
          <ac:chgData name="Ekoé KOUSSAWO" userId="e3837d81e5357420" providerId="LiveId" clId="{4730B7EC-BC32-4C31-AD61-A17AD6FA56A7}" dt="2024-11-15T06:15:21.880" v="287" actId="478"/>
          <ac:spMkLst>
            <pc:docMk/>
            <pc:sldMk cId="996312696" sldId="272"/>
            <ac:spMk id="3" creationId="{AA35ABB4-6405-95BE-6AAF-FC7056BAEFE6}"/>
          </ac:spMkLst>
        </pc:spChg>
        <pc:spChg chg="add del mod">
          <ac:chgData name="Ekoé KOUSSAWO" userId="e3837d81e5357420" providerId="LiveId" clId="{4730B7EC-BC32-4C31-AD61-A17AD6FA56A7}" dt="2024-11-15T06:15:55.812" v="288" actId="1032"/>
          <ac:spMkLst>
            <pc:docMk/>
            <pc:sldMk cId="996312696" sldId="272"/>
            <ac:spMk id="5" creationId="{937B4084-DF23-87B0-6790-BCBC6DF4087F}"/>
          </ac:spMkLst>
        </pc:spChg>
        <pc:graphicFrameChg chg="add mod modGraphic">
          <ac:chgData name="Ekoé KOUSSAWO" userId="e3837d81e5357420" providerId="LiveId" clId="{4730B7EC-BC32-4C31-AD61-A17AD6FA56A7}" dt="2024-11-15T06:18:45.763" v="591" actId="12269"/>
          <ac:graphicFrameMkLst>
            <pc:docMk/>
            <pc:sldMk cId="996312696" sldId="272"/>
            <ac:graphicFrameMk id="6" creationId="{6EE9FEA6-F1FC-B891-3753-7E091A8F1C25}"/>
          </ac:graphicFrameMkLst>
        </pc:graphicFrameChg>
      </pc:sldChg>
      <pc:sldChg chg="modSp add mod">
        <pc:chgData name="Ekoé KOUSSAWO" userId="e3837d81e5357420" providerId="LiveId" clId="{4730B7EC-BC32-4C31-AD61-A17AD6FA56A7}" dt="2024-11-15T06:38:53.822" v="1741" actId="14100"/>
        <pc:sldMkLst>
          <pc:docMk/>
          <pc:sldMk cId="70273072" sldId="273"/>
        </pc:sldMkLst>
        <pc:spChg chg="mod">
          <ac:chgData name="Ekoé KOUSSAWO" userId="e3837d81e5357420" providerId="LiveId" clId="{4730B7EC-BC32-4C31-AD61-A17AD6FA56A7}" dt="2024-11-15T06:20:59.305" v="601" actId="20577"/>
          <ac:spMkLst>
            <pc:docMk/>
            <pc:sldMk cId="70273072" sldId="273"/>
            <ac:spMk id="2" creationId="{4029023B-7DFE-A4E8-A4B2-5D770CD87B84}"/>
          </ac:spMkLst>
        </pc:spChg>
        <pc:graphicFrameChg chg="mod">
          <ac:chgData name="Ekoé KOUSSAWO" userId="e3837d81e5357420" providerId="LiveId" clId="{4730B7EC-BC32-4C31-AD61-A17AD6FA56A7}" dt="2024-11-15T06:38:53.822" v="1741" actId="14100"/>
          <ac:graphicFrameMkLst>
            <pc:docMk/>
            <pc:sldMk cId="70273072" sldId="273"/>
            <ac:graphicFrameMk id="6" creationId="{5AD1BBAF-3027-FFC4-41AB-3A46B5001BFE}"/>
          </ac:graphicFrameMkLst>
        </pc:graphicFrameChg>
      </pc:sldChg>
      <pc:sldChg chg="modSp add mod">
        <pc:chgData name="Ekoé KOUSSAWO" userId="e3837d81e5357420" providerId="LiveId" clId="{4730B7EC-BC32-4C31-AD61-A17AD6FA56A7}" dt="2024-11-15T06:44:07.415" v="1997" actId="13782"/>
        <pc:sldMkLst>
          <pc:docMk/>
          <pc:sldMk cId="2797464681" sldId="274"/>
        </pc:sldMkLst>
        <pc:spChg chg="mod">
          <ac:chgData name="Ekoé KOUSSAWO" userId="e3837d81e5357420" providerId="LiveId" clId="{4730B7EC-BC32-4C31-AD61-A17AD6FA56A7}" dt="2024-11-15T06:39:20.625" v="1753" actId="20577"/>
          <ac:spMkLst>
            <pc:docMk/>
            <pc:sldMk cId="2797464681" sldId="274"/>
            <ac:spMk id="2" creationId="{1B967EC6-640D-F0F4-C8FA-D08A368927A6}"/>
          </ac:spMkLst>
        </pc:spChg>
        <pc:graphicFrameChg chg="mod">
          <ac:chgData name="Ekoé KOUSSAWO" userId="e3837d81e5357420" providerId="LiveId" clId="{4730B7EC-BC32-4C31-AD61-A17AD6FA56A7}" dt="2024-11-15T06:44:07.415" v="1997" actId="13782"/>
          <ac:graphicFrameMkLst>
            <pc:docMk/>
            <pc:sldMk cId="2797464681" sldId="274"/>
            <ac:graphicFrameMk id="6" creationId="{487279C2-EEB9-D25C-414E-522CB63F4396}"/>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DFF4D8-53C1-4879-BA21-424B89A13814}"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F31CC8C5-65F3-42BC-97F2-12987B8CBDB4}">
      <dgm:prSet/>
      <dgm:spPr/>
      <dgm:t>
        <a:bodyPr/>
        <a:lstStyle/>
        <a:p>
          <a:pPr>
            <a:lnSpc>
              <a:spcPct val="100000"/>
            </a:lnSpc>
          </a:pPr>
          <a:r>
            <a:rPr lang="en-US" b="1" dirty="0"/>
            <a:t>Les solutions </a:t>
          </a:r>
          <a:r>
            <a:rPr lang="fr-FR" b="1" noProof="0" dirty="0"/>
            <a:t>apportées</a:t>
          </a:r>
          <a:r>
            <a:rPr lang="en-US" b="1" dirty="0"/>
            <a:t> par ansible​</a:t>
          </a:r>
          <a:endParaRPr lang="en-US" dirty="0"/>
        </a:p>
      </dgm:t>
    </dgm:pt>
    <dgm:pt modelId="{944D5FC0-1B92-4357-8EEF-C870B801E095}" type="parTrans" cxnId="{EB1634F7-4FDF-42E3-A7E2-6455AB9A9696}">
      <dgm:prSet/>
      <dgm:spPr/>
      <dgm:t>
        <a:bodyPr/>
        <a:lstStyle/>
        <a:p>
          <a:endParaRPr lang="en-US"/>
        </a:p>
      </dgm:t>
    </dgm:pt>
    <dgm:pt modelId="{C34FD158-AFF8-4525-B153-4FB567E5F3DD}" type="sibTrans" cxnId="{EB1634F7-4FDF-42E3-A7E2-6455AB9A9696}">
      <dgm:prSet/>
      <dgm:spPr/>
      <dgm:t>
        <a:bodyPr/>
        <a:lstStyle/>
        <a:p>
          <a:endParaRPr lang="en-US"/>
        </a:p>
      </dgm:t>
    </dgm:pt>
    <dgm:pt modelId="{14914CE4-0442-4AEB-8492-523AD581CE46}">
      <dgm:prSet/>
      <dgm:spPr/>
      <dgm:t>
        <a:bodyPr/>
        <a:lstStyle/>
        <a:p>
          <a:pPr>
            <a:lnSpc>
              <a:spcPct val="100000"/>
            </a:lnSpc>
          </a:pPr>
          <a:r>
            <a:rPr lang="fr-FR" b="1" dirty="0"/>
            <a:t>Avantages d’Ansible</a:t>
          </a:r>
          <a:endParaRPr lang="en-US" dirty="0"/>
        </a:p>
      </dgm:t>
    </dgm:pt>
    <dgm:pt modelId="{CE493F6E-670E-46A2-98D5-6B4FA211207C}" type="parTrans" cxnId="{F74A5149-56E3-44F1-A7DB-2909B06823FC}">
      <dgm:prSet/>
      <dgm:spPr/>
      <dgm:t>
        <a:bodyPr/>
        <a:lstStyle/>
        <a:p>
          <a:endParaRPr lang="en-US"/>
        </a:p>
      </dgm:t>
    </dgm:pt>
    <dgm:pt modelId="{93214E7E-6ABA-41AE-A558-85AD44173960}" type="sibTrans" cxnId="{F74A5149-56E3-44F1-A7DB-2909B06823FC}">
      <dgm:prSet/>
      <dgm:spPr/>
      <dgm:t>
        <a:bodyPr/>
        <a:lstStyle/>
        <a:p>
          <a:endParaRPr lang="en-US"/>
        </a:p>
      </dgm:t>
    </dgm:pt>
    <dgm:pt modelId="{99B0B483-2DA6-43FA-B181-4ED7A0274368}">
      <dgm:prSet/>
      <dgm:spPr/>
      <dgm:t>
        <a:bodyPr/>
        <a:lstStyle/>
        <a:p>
          <a:pPr>
            <a:lnSpc>
              <a:spcPct val="100000"/>
            </a:lnSpc>
          </a:pPr>
          <a:r>
            <a:rPr lang="fr-FR" b="1" dirty="0"/>
            <a:t>Mise en place</a:t>
          </a:r>
          <a:endParaRPr lang="en-US" dirty="0"/>
        </a:p>
      </dgm:t>
    </dgm:pt>
    <dgm:pt modelId="{88D50DA0-F924-4F3E-8B80-7B9BCE68E3DB}" type="parTrans" cxnId="{30E64F83-35A1-49D2-A54A-6E27AAC1434C}">
      <dgm:prSet/>
      <dgm:spPr/>
      <dgm:t>
        <a:bodyPr/>
        <a:lstStyle/>
        <a:p>
          <a:endParaRPr lang="en-US"/>
        </a:p>
      </dgm:t>
    </dgm:pt>
    <dgm:pt modelId="{7D455C01-332B-451E-8149-694388B55149}" type="sibTrans" cxnId="{30E64F83-35A1-49D2-A54A-6E27AAC1434C}">
      <dgm:prSet/>
      <dgm:spPr/>
      <dgm:t>
        <a:bodyPr/>
        <a:lstStyle/>
        <a:p>
          <a:endParaRPr lang="en-US"/>
        </a:p>
      </dgm:t>
    </dgm:pt>
    <dgm:pt modelId="{D4786B18-6DB6-45A4-8086-977A942778A7}">
      <dgm:prSet/>
      <dgm:spPr/>
      <dgm:t>
        <a:bodyPr/>
        <a:lstStyle/>
        <a:p>
          <a:pPr>
            <a:lnSpc>
              <a:spcPct val="100000"/>
            </a:lnSpc>
          </a:pPr>
          <a:r>
            <a:rPr lang="fr-FR" b="1" dirty="0"/>
            <a:t>Composants principaux d’Ansible</a:t>
          </a:r>
          <a:endParaRPr lang="en-US" dirty="0"/>
        </a:p>
      </dgm:t>
    </dgm:pt>
    <dgm:pt modelId="{4BD2A497-D5BF-44D6-8329-CD9AC3F57C3F}" type="parTrans" cxnId="{AC480946-6F89-46BB-8AA5-861D03C0EA44}">
      <dgm:prSet/>
      <dgm:spPr/>
      <dgm:t>
        <a:bodyPr/>
        <a:lstStyle/>
        <a:p>
          <a:endParaRPr lang="en-US"/>
        </a:p>
      </dgm:t>
    </dgm:pt>
    <dgm:pt modelId="{3930C035-4968-47B4-994C-9C3A04A29A5F}" type="sibTrans" cxnId="{AC480946-6F89-46BB-8AA5-861D03C0EA44}">
      <dgm:prSet/>
      <dgm:spPr/>
      <dgm:t>
        <a:bodyPr/>
        <a:lstStyle/>
        <a:p>
          <a:endParaRPr lang="en-US"/>
        </a:p>
      </dgm:t>
    </dgm:pt>
    <dgm:pt modelId="{E1F54094-1171-4290-ABB8-D0A4BE8A96C4}">
      <dgm:prSet/>
      <dgm:spPr/>
      <dgm:t>
        <a:bodyPr/>
        <a:lstStyle/>
        <a:p>
          <a:pPr>
            <a:lnSpc>
              <a:spcPct val="100000"/>
            </a:lnSpc>
          </a:pPr>
          <a:r>
            <a:rPr lang="fr-FR" b="1" dirty="0"/>
            <a:t>Démo</a:t>
          </a:r>
          <a:r>
            <a:rPr lang="en-US" b="1" dirty="0"/>
            <a:t>​</a:t>
          </a:r>
          <a:endParaRPr lang="en-US" dirty="0"/>
        </a:p>
      </dgm:t>
    </dgm:pt>
    <dgm:pt modelId="{5594C489-D36B-4506-995E-AADFD1944143}" type="parTrans" cxnId="{E0D78123-0610-436D-802B-5F611CF2B1B9}">
      <dgm:prSet/>
      <dgm:spPr/>
      <dgm:t>
        <a:bodyPr/>
        <a:lstStyle/>
        <a:p>
          <a:endParaRPr lang="en-US"/>
        </a:p>
      </dgm:t>
    </dgm:pt>
    <dgm:pt modelId="{79877E69-FC2D-4092-960B-8F8FC18277D9}" type="sibTrans" cxnId="{E0D78123-0610-436D-802B-5F611CF2B1B9}">
      <dgm:prSet/>
      <dgm:spPr/>
      <dgm:t>
        <a:bodyPr/>
        <a:lstStyle/>
        <a:p>
          <a:endParaRPr lang="en-US"/>
        </a:p>
      </dgm:t>
    </dgm:pt>
    <dgm:pt modelId="{AA4F04B9-14AA-4D2F-B283-3C04A839FF16}">
      <dgm:prSet/>
      <dgm:spPr/>
      <dgm:t>
        <a:bodyPr/>
        <a:lstStyle/>
        <a:p>
          <a:pPr>
            <a:lnSpc>
              <a:spcPct val="100000"/>
            </a:lnSpc>
          </a:pPr>
          <a:r>
            <a:rPr lang="fr-FR" b="1"/>
            <a:t>Conclusion</a:t>
          </a:r>
          <a:r>
            <a:rPr lang="en-US" b="1"/>
            <a:t>​</a:t>
          </a:r>
          <a:endParaRPr lang="en-US"/>
        </a:p>
      </dgm:t>
    </dgm:pt>
    <dgm:pt modelId="{94F5F96E-2DA6-4A0E-8980-C65CAB861B81}" type="parTrans" cxnId="{112C299E-F888-4C4A-8C3E-50A1AE3262C1}">
      <dgm:prSet/>
      <dgm:spPr/>
      <dgm:t>
        <a:bodyPr/>
        <a:lstStyle/>
        <a:p>
          <a:endParaRPr lang="en-US"/>
        </a:p>
      </dgm:t>
    </dgm:pt>
    <dgm:pt modelId="{F546D920-1924-44C9-B444-9450B485CD32}" type="sibTrans" cxnId="{112C299E-F888-4C4A-8C3E-50A1AE3262C1}">
      <dgm:prSet/>
      <dgm:spPr/>
      <dgm:t>
        <a:bodyPr/>
        <a:lstStyle/>
        <a:p>
          <a:endParaRPr lang="en-US"/>
        </a:p>
      </dgm:t>
    </dgm:pt>
    <dgm:pt modelId="{96FAF32D-D9EC-48D6-B496-7EDBA85429FD}">
      <dgm:prSet/>
      <dgm:spPr/>
      <dgm:t>
        <a:bodyPr/>
        <a:lstStyle/>
        <a:p>
          <a:pPr>
            <a:lnSpc>
              <a:spcPct val="100000"/>
            </a:lnSpc>
          </a:pPr>
          <a:r>
            <a:rPr lang="fr-FR" b="1" dirty="0"/>
            <a:t>Introduction et problématique d’Ansible</a:t>
          </a:r>
          <a:r>
            <a:rPr lang="en-US" b="1" dirty="0"/>
            <a:t>​</a:t>
          </a:r>
          <a:endParaRPr lang="en-US" dirty="0"/>
        </a:p>
      </dgm:t>
    </dgm:pt>
    <dgm:pt modelId="{5F06B0E0-236D-450C-AE4A-EE79756A5CE2}" type="sibTrans" cxnId="{741F5549-211A-4C94-A899-F34DFEF017F4}">
      <dgm:prSet/>
      <dgm:spPr/>
      <dgm:t>
        <a:bodyPr/>
        <a:lstStyle/>
        <a:p>
          <a:endParaRPr lang="en-US"/>
        </a:p>
      </dgm:t>
    </dgm:pt>
    <dgm:pt modelId="{65AB50DB-03F7-4246-8B9A-DE6E2E9A79B8}" type="parTrans" cxnId="{741F5549-211A-4C94-A899-F34DFEF017F4}">
      <dgm:prSet/>
      <dgm:spPr/>
      <dgm:t>
        <a:bodyPr/>
        <a:lstStyle/>
        <a:p>
          <a:endParaRPr lang="en-US"/>
        </a:p>
      </dgm:t>
    </dgm:pt>
    <dgm:pt modelId="{AC3FD123-4254-4E62-B247-31D8427A3A02}" type="pres">
      <dgm:prSet presAssocID="{72DFF4D8-53C1-4879-BA21-424B89A13814}" presName="root" presStyleCnt="0">
        <dgm:presLayoutVars>
          <dgm:dir/>
          <dgm:resizeHandles val="exact"/>
        </dgm:presLayoutVars>
      </dgm:prSet>
      <dgm:spPr/>
    </dgm:pt>
    <dgm:pt modelId="{21FF0D23-1A21-47F0-9EAC-8177EF5913F7}" type="pres">
      <dgm:prSet presAssocID="{96FAF32D-D9EC-48D6-B496-7EDBA85429FD}" presName="compNode" presStyleCnt="0"/>
      <dgm:spPr/>
    </dgm:pt>
    <dgm:pt modelId="{4B4BEA87-FAD5-462E-A271-3B65DAA438F2}" type="pres">
      <dgm:prSet presAssocID="{96FAF32D-D9EC-48D6-B496-7EDBA85429FD}" presName="bgRect" presStyleLbl="bgShp" presStyleIdx="0" presStyleCnt="7"/>
      <dgm:spPr/>
    </dgm:pt>
    <dgm:pt modelId="{725882C2-7E23-49BD-B498-C3CAF58E6CFA}" type="pres">
      <dgm:prSet presAssocID="{96FAF32D-D9EC-48D6-B496-7EDBA85429FD}"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nseignant"/>
        </a:ext>
      </dgm:extLst>
    </dgm:pt>
    <dgm:pt modelId="{704F44E9-153E-4F35-A315-A39FF9B1B284}" type="pres">
      <dgm:prSet presAssocID="{96FAF32D-D9EC-48D6-B496-7EDBA85429FD}" presName="spaceRect" presStyleCnt="0"/>
      <dgm:spPr/>
    </dgm:pt>
    <dgm:pt modelId="{42CC8BD8-2B30-489B-A4E8-3A0FBE403464}" type="pres">
      <dgm:prSet presAssocID="{96FAF32D-D9EC-48D6-B496-7EDBA85429FD}" presName="parTx" presStyleLbl="revTx" presStyleIdx="0" presStyleCnt="7">
        <dgm:presLayoutVars>
          <dgm:chMax val="0"/>
          <dgm:chPref val="0"/>
        </dgm:presLayoutVars>
      </dgm:prSet>
      <dgm:spPr/>
    </dgm:pt>
    <dgm:pt modelId="{A3F43228-012E-48A9-9098-1AEE7B34B936}" type="pres">
      <dgm:prSet presAssocID="{5F06B0E0-236D-450C-AE4A-EE79756A5CE2}" presName="sibTrans" presStyleCnt="0"/>
      <dgm:spPr/>
    </dgm:pt>
    <dgm:pt modelId="{E9B08868-7F9F-42BD-BC60-0B883A4C41CC}" type="pres">
      <dgm:prSet presAssocID="{F31CC8C5-65F3-42BC-97F2-12987B8CBDB4}" presName="compNode" presStyleCnt="0"/>
      <dgm:spPr/>
    </dgm:pt>
    <dgm:pt modelId="{4CE49071-F02F-48F6-9CF5-2B16E64E5420}" type="pres">
      <dgm:prSet presAssocID="{F31CC8C5-65F3-42BC-97F2-12987B8CBDB4}" presName="bgRect" presStyleLbl="bgShp" presStyleIdx="1" presStyleCnt="7"/>
      <dgm:spPr/>
    </dgm:pt>
    <dgm:pt modelId="{62AF0D82-7B3E-4C6B-A04E-B5E0EB91BF7B}" type="pres">
      <dgm:prSet presAssocID="{F31CC8C5-65F3-42BC-97F2-12987B8CBDB4}"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f cuisinier"/>
        </a:ext>
      </dgm:extLst>
    </dgm:pt>
    <dgm:pt modelId="{4A7661E6-156D-459C-BE87-31345B1FB4FD}" type="pres">
      <dgm:prSet presAssocID="{F31CC8C5-65F3-42BC-97F2-12987B8CBDB4}" presName="spaceRect" presStyleCnt="0"/>
      <dgm:spPr/>
    </dgm:pt>
    <dgm:pt modelId="{10ADD63A-2205-455D-8FCD-95F8E3F1321B}" type="pres">
      <dgm:prSet presAssocID="{F31CC8C5-65F3-42BC-97F2-12987B8CBDB4}" presName="parTx" presStyleLbl="revTx" presStyleIdx="1" presStyleCnt="7">
        <dgm:presLayoutVars>
          <dgm:chMax val="0"/>
          <dgm:chPref val="0"/>
        </dgm:presLayoutVars>
      </dgm:prSet>
      <dgm:spPr/>
    </dgm:pt>
    <dgm:pt modelId="{E34E9670-C97C-419F-A82C-B6DD285EACF8}" type="pres">
      <dgm:prSet presAssocID="{C34FD158-AFF8-4525-B153-4FB567E5F3DD}" presName="sibTrans" presStyleCnt="0"/>
      <dgm:spPr/>
    </dgm:pt>
    <dgm:pt modelId="{13599A88-0107-46D3-BC92-6E8A16CF62C4}" type="pres">
      <dgm:prSet presAssocID="{14914CE4-0442-4AEB-8492-523AD581CE46}" presName="compNode" presStyleCnt="0"/>
      <dgm:spPr/>
    </dgm:pt>
    <dgm:pt modelId="{81D96D6A-F19E-4B61-B6BB-171C3E8D5845}" type="pres">
      <dgm:prSet presAssocID="{14914CE4-0442-4AEB-8492-523AD581CE46}" presName="bgRect" presStyleLbl="bgShp" presStyleIdx="2" presStyleCnt="7"/>
      <dgm:spPr/>
    </dgm:pt>
    <dgm:pt modelId="{DC0F96AB-77F8-4075-AFD4-DFF20CE6F991}" type="pres">
      <dgm:prSet presAssocID="{14914CE4-0442-4AEB-8492-523AD581CE46}"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che"/>
        </a:ext>
      </dgm:extLst>
    </dgm:pt>
    <dgm:pt modelId="{CB35E26F-9BB6-4DA7-A5F9-8D44F3E069C5}" type="pres">
      <dgm:prSet presAssocID="{14914CE4-0442-4AEB-8492-523AD581CE46}" presName="spaceRect" presStyleCnt="0"/>
      <dgm:spPr/>
    </dgm:pt>
    <dgm:pt modelId="{24E89FA2-3365-4CF6-8931-4D1CBFB007F9}" type="pres">
      <dgm:prSet presAssocID="{14914CE4-0442-4AEB-8492-523AD581CE46}" presName="parTx" presStyleLbl="revTx" presStyleIdx="2" presStyleCnt="7">
        <dgm:presLayoutVars>
          <dgm:chMax val="0"/>
          <dgm:chPref val="0"/>
        </dgm:presLayoutVars>
      </dgm:prSet>
      <dgm:spPr/>
    </dgm:pt>
    <dgm:pt modelId="{4F0EBF49-9E04-4D85-AC19-5C139D4FA47F}" type="pres">
      <dgm:prSet presAssocID="{93214E7E-6ABA-41AE-A558-85AD44173960}" presName="sibTrans" presStyleCnt="0"/>
      <dgm:spPr/>
    </dgm:pt>
    <dgm:pt modelId="{E5BFE00F-10DC-4444-A0AB-87FA233D1430}" type="pres">
      <dgm:prSet presAssocID="{99B0B483-2DA6-43FA-B181-4ED7A0274368}" presName="compNode" presStyleCnt="0"/>
      <dgm:spPr/>
    </dgm:pt>
    <dgm:pt modelId="{36274A35-7AC1-4246-B764-632EDA2AA024}" type="pres">
      <dgm:prSet presAssocID="{99B0B483-2DA6-43FA-B181-4ED7A0274368}" presName="bgRect" presStyleLbl="bgShp" presStyleIdx="3" presStyleCnt="7"/>
      <dgm:spPr/>
    </dgm:pt>
    <dgm:pt modelId="{4AF0BC86-5C1E-4BC3-BAAF-6B84AE4A2525}" type="pres">
      <dgm:prSet presAssocID="{99B0B483-2DA6-43FA-B181-4ED7A0274368}"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humbs Up Sign"/>
        </a:ext>
      </dgm:extLst>
    </dgm:pt>
    <dgm:pt modelId="{803307D9-8D1D-4561-B694-27E13E7A4BA0}" type="pres">
      <dgm:prSet presAssocID="{99B0B483-2DA6-43FA-B181-4ED7A0274368}" presName="spaceRect" presStyleCnt="0"/>
      <dgm:spPr/>
    </dgm:pt>
    <dgm:pt modelId="{B59C7844-A726-4734-9967-40A2BF42B807}" type="pres">
      <dgm:prSet presAssocID="{99B0B483-2DA6-43FA-B181-4ED7A0274368}" presName="parTx" presStyleLbl="revTx" presStyleIdx="3" presStyleCnt="7">
        <dgm:presLayoutVars>
          <dgm:chMax val="0"/>
          <dgm:chPref val="0"/>
        </dgm:presLayoutVars>
      </dgm:prSet>
      <dgm:spPr/>
    </dgm:pt>
    <dgm:pt modelId="{7EC775F9-DE3D-4911-BCA2-F0FD3AECC44B}" type="pres">
      <dgm:prSet presAssocID="{7D455C01-332B-451E-8149-694388B55149}" presName="sibTrans" presStyleCnt="0"/>
      <dgm:spPr/>
    </dgm:pt>
    <dgm:pt modelId="{C927AC15-522F-43E9-BA14-F0E8A747B46E}" type="pres">
      <dgm:prSet presAssocID="{D4786B18-6DB6-45A4-8086-977A942778A7}" presName="compNode" presStyleCnt="0"/>
      <dgm:spPr/>
    </dgm:pt>
    <dgm:pt modelId="{D8C970CE-3BD2-40DA-A9F2-13E6D812C666}" type="pres">
      <dgm:prSet presAssocID="{D4786B18-6DB6-45A4-8086-977A942778A7}" presName="bgRect" presStyleLbl="bgShp" presStyleIdx="4" presStyleCnt="7"/>
      <dgm:spPr/>
    </dgm:pt>
    <dgm:pt modelId="{7B6552BF-D246-4124-8D4E-6F05A5ECF31E}" type="pres">
      <dgm:prSet presAssocID="{D4786B18-6DB6-45A4-8086-977A942778A7}"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Engrenages"/>
        </a:ext>
      </dgm:extLst>
    </dgm:pt>
    <dgm:pt modelId="{D3A85C0D-BE57-4B62-8938-D7A0E2CBFB14}" type="pres">
      <dgm:prSet presAssocID="{D4786B18-6DB6-45A4-8086-977A942778A7}" presName="spaceRect" presStyleCnt="0"/>
      <dgm:spPr/>
    </dgm:pt>
    <dgm:pt modelId="{772CA9C2-CA3A-41E5-AE48-D864A86F9FEB}" type="pres">
      <dgm:prSet presAssocID="{D4786B18-6DB6-45A4-8086-977A942778A7}" presName="parTx" presStyleLbl="revTx" presStyleIdx="4" presStyleCnt="7">
        <dgm:presLayoutVars>
          <dgm:chMax val="0"/>
          <dgm:chPref val="0"/>
        </dgm:presLayoutVars>
      </dgm:prSet>
      <dgm:spPr/>
    </dgm:pt>
    <dgm:pt modelId="{E7E1BA89-FC79-444E-AFA4-89DDC122270B}" type="pres">
      <dgm:prSet presAssocID="{3930C035-4968-47B4-994C-9C3A04A29A5F}" presName="sibTrans" presStyleCnt="0"/>
      <dgm:spPr/>
    </dgm:pt>
    <dgm:pt modelId="{5CDFA69E-B8AC-45C9-9077-A9954463F502}" type="pres">
      <dgm:prSet presAssocID="{E1F54094-1171-4290-ABB8-D0A4BE8A96C4}" presName="compNode" presStyleCnt="0"/>
      <dgm:spPr/>
    </dgm:pt>
    <dgm:pt modelId="{C96D8671-E7B8-4C17-BCF7-C454C49EC83E}" type="pres">
      <dgm:prSet presAssocID="{E1F54094-1171-4290-ABB8-D0A4BE8A96C4}" presName="bgRect" presStyleLbl="bgShp" presStyleIdx="5" presStyleCnt="7"/>
      <dgm:spPr/>
    </dgm:pt>
    <dgm:pt modelId="{A8A09926-695B-41CF-8D00-E265F102E269}" type="pres">
      <dgm:prSet presAssocID="{E1F54094-1171-4290-ABB8-D0A4BE8A96C4}"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Écran"/>
        </a:ext>
      </dgm:extLst>
    </dgm:pt>
    <dgm:pt modelId="{AB146AD9-DEEE-4FF8-B023-ACD6E6AA1D48}" type="pres">
      <dgm:prSet presAssocID="{E1F54094-1171-4290-ABB8-D0A4BE8A96C4}" presName="spaceRect" presStyleCnt="0"/>
      <dgm:spPr/>
    </dgm:pt>
    <dgm:pt modelId="{C70A35FE-5781-4D79-BB8D-0E972D3FE0C0}" type="pres">
      <dgm:prSet presAssocID="{E1F54094-1171-4290-ABB8-D0A4BE8A96C4}" presName="parTx" presStyleLbl="revTx" presStyleIdx="5" presStyleCnt="7">
        <dgm:presLayoutVars>
          <dgm:chMax val="0"/>
          <dgm:chPref val="0"/>
        </dgm:presLayoutVars>
      </dgm:prSet>
      <dgm:spPr/>
    </dgm:pt>
    <dgm:pt modelId="{7BEB2A0E-EEFC-437D-96D8-D287164D7964}" type="pres">
      <dgm:prSet presAssocID="{79877E69-FC2D-4092-960B-8F8FC18277D9}" presName="sibTrans" presStyleCnt="0"/>
      <dgm:spPr/>
    </dgm:pt>
    <dgm:pt modelId="{87B45A8C-47C3-4474-BACB-82A2DA169632}" type="pres">
      <dgm:prSet presAssocID="{AA4F04B9-14AA-4D2F-B283-3C04A839FF16}" presName="compNode" presStyleCnt="0"/>
      <dgm:spPr/>
    </dgm:pt>
    <dgm:pt modelId="{BC53D5FB-AC8C-457A-AA95-7AA1AEE61335}" type="pres">
      <dgm:prSet presAssocID="{AA4F04B9-14AA-4D2F-B283-3C04A839FF16}" presName="bgRect" presStyleLbl="bgShp" presStyleIdx="6" presStyleCnt="7"/>
      <dgm:spPr/>
    </dgm:pt>
    <dgm:pt modelId="{C50D55A9-F195-4FAC-A614-B28438C26D46}" type="pres">
      <dgm:prSet presAssocID="{AA4F04B9-14AA-4D2F-B283-3C04A839FF16}"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Ampoule"/>
        </a:ext>
      </dgm:extLst>
    </dgm:pt>
    <dgm:pt modelId="{EAE00ACD-CAF6-4D0D-98EC-1D3F41C873BD}" type="pres">
      <dgm:prSet presAssocID="{AA4F04B9-14AA-4D2F-B283-3C04A839FF16}" presName="spaceRect" presStyleCnt="0"/>
      <dgm:spPr/>
    </dgm:pt>
    <dgm:pt modelId="{A3D330D5-86CC-41EF-B55A-947B8A447397}" type="pres">
      <dgm:prSet presAssocID="{AA4F04B9-14AA-4D2F-B283-3C04A839FF16}" presName="parTx" presStyleLbl="revTx" presStyleIdx="6" presStyleCnt="7">
        <dgm:presLayoutVars>
          <dgm:chMax val="0"/>
          <dgm:chPref val="0"/>
        </dgm:presLayoutVars>
      </dgm:prSet>
      <dgm:spPr/>
    </dgm:pt>
  </dgm:ptLst>
  <dgm:cxnLst>
    <dgm:cxn modelId="{017A331D-2A00-4E94-9138-1D12320852B4}" type="presOf" srcId="{99B0B483-2DA6-43FA-B181-4ED7A0274368}" destId="{B59C7844-A726-4734-9967-40A2BF42B807}" srcOrd="0" destOrd="0" presId="urn:microsoft.com/office/officeart/2018/2/layout/IconVerticalSolidList"/>
    <dgm:cxn modelId="{E0D78123-0610-436D-802B-5F611CF2B1B9}" srcId="{72DFF4D8-53C1-4879-BA21-424B89A13814}" destId="{E1F54094-1171-4290-ABB8-D0A4BE8A96C4}" srcOrd="5" destOrd="0" parTransId="{5594C489-D36B-4506-995E-AADFD1944143}" sibTransId="{79877E69-FC2D-4092-960B-8F8FC18277D9}"/>
    <dgm:cxn modelId="{930A403B-C9B5-4EB1-9A16-A26C4A90A699}" type="presOf" srcId="{96FAF32D-D9EC-48D6-B496-7EDBA85429FD}" destId="{42CC8BD8-2B30-489B-A4E8-3A0FBE403464}" srcOrd="0" destOrd="0" presId="urn:microsoft.com/office/officeart/2018/2/layout/IconVerticalSolidList"/>
    <dgm:cxn modelId="{AC480946-6F89-46BB-8AA5-861D03C0EA44}" srcId="{72DFF4D8-53C1-4879-BA21-424B89A13814}" destId="{D4786B18-6DB6-45A4-8086-977A942778A7}" srcOrd="4" destOrd="0" parTransId="{4BD2A497-D5BF-44D6-8329-CD9AC3F57C3F}" sibTransId="{3930C035-4968-47B4-994C-9C3A04A29A5F}"/>
    <dgm:cxn modelId="{F74A5149-56E3-44F1-A7DB-2909B06823FC}" srcId="{72DFF4D8-53C1-4879-BA21-424B89A13814}" destId="{14914CE4-0442-4AEB-8492-523AD581CE46}" srcOrd="2" destOrd="0" parTransId="{CE493F6E-670E-46A2-98D5-6B4FA211207C}" sibTransId="{93214E7E-6ABA-41AE-A558-85AD44173960}"/>
    <dgm:cxn modelId="{741F5549-211A-4C94-A899-F34DFEF017F4}" srcId="{72DFF4D8-53C1-4879-BA21-424B89A13814}" destId="{96FAF32D-D9EC-48D6-B496-7EDBA85429FD}" srcOrd="0" destOrd="0" parTransId="{65AB50DB-03F7-4246-8B9A-DE6E2E9A79B8}" sibTransId="{5F06B0E0-236D-450C-AE4A-EE79756A5CE2}"/>
    <dgm:cxn modelId="{04A37654-2C3C-438A-9FE8-6D30A3DA2E40}" type="presOf" srcId="{D4786B18-6DB6-45A4-8086-977A942778A7}" destId="{772CA9C2-CA3A-41E5-AE48-D864A86F9FEB}" srcOrd="0" destOrd="0" presId="urn:microsoft.com/office/officeart/2018/2/layout/IconVerticalSolidList"/>
    <dgm:cxn modelId="{30E64F83-35A1-49D2-A54A-6E27AAC1434C}" srcId="{72DFF4D8-53C1-4879-BA21-424B89A13814}" destId="{99B0B483-2DA6-43FA-B181-4ED7A0274368}" srcOrd="3" destOrd="0" parTransId="{88D50DA0-F924-4F3E-8B80-7B9BCE68E3DB}" sibTransId="{7D455C01-332B-451E-8149-694388B55149}"/>
    <dgm:cxn modelId="{8100B493-382B-4151-81CE-A8F3872E68DD}" type="presOf" srcId="{F31CC8C5-65F3-42BC-97F2-12987B8CBDB4}" destId="{10ADD63A-2205-455D-8FCD-95F8E3F1321B}" srcOrd="0" destOrd="0" presId="urn:microsoft.com/office/officeart/2018/2/layout/IconVerticalSolidList"/>
    <dgm:cxn modelId="{112C299E-F888-4C4A-8C3E-50A1AE3262C1}" srcId="{72DFF4D8-53C1-4879-BA21-424B89A13814}" destId="{AA4F04B9-14AA-4D2F-B283-3C04A839FF16}" srcOrd="6" destOrd="0" parTransId="{94F5F96E-2DA6-4A0E-8980-C65CAB861B81}" sibTransId="{F546D920-1924-44C9-B444-9450B485CD32}"/>
    <dgm:cxn modelId="{910175A7-DEB6-41EC-9D3D-7F6807934DEE}" type="presOf" srcId="{E1F54094-1171-4290-ABB8-D0A4BE8A96C4}" destId="{C70A35FE-5781-4D79-BB8D-0E972D3FE0C0}" srcOrd="0" destOrd="0" presId="urn:microsoft.com/office/officeart/2018/2/layout/IconVerticalSolidList"/>
    <dgm:cxn modelId="{6B1C56AD-174E-45B6-B71A-6EDA9D591B59}" type="presOf" srcId="{72DFF4D8-53C1-4879-BA21-424B89A13814}" destId="{AC3FD123-4254-4E62-B247-31D8427A3A02}" srcOrd="0" destOrd="0" presId="urn:microsoft.com/office/officeart/2018/2/layout/IconVerticalSolidList"/>
    <dgm:cxn modelId="{A92147CA-872E-4657-9D5A-C601D936C355}" type="presOf" srcId="{14914CE4-0442-4AEB-8492-523AD581CE46}" destId="{24E89FA2-3365-4CF6-8931-4D1CBFB007F9}" srcOrd="0" destOrd="0" presId="urn:microsoft.com/office/officeart/2018/2/layout/IconVerticalSolidList"/>
    <dgm:cxn modelId="{F55B73F0-1AB5-4A7E-95C5-A0800C0112EF}" type="presOf" srcId="{AA4F04B9-14AA-4D2F-B283-3C04A839FF16}" destId="{A3D330D5-86CC-41EF-B55A-947B8A447397}" srcOrd="0" destOrd="0" presId="urn:microsoft.com/office/officeart/2018/2/layout/IconVerticalSolidList"/>
    <dgm:cxn modelId="{EB1634F7-4FDF-42E3-A7E2-6455AB9A9696}" srcId="{72DFF4D8-53C1-4879-BA21-424B89A13814}" destId="{F31CC8C5-65F3-42BC-97F2-12987B8CBDB4}" srcOrd="1" destOrd="0" parTransId="{944D5FC0-1B92-4357-8EEF-C870B801E095}" sibTransId="{C34FD158-AFF8-4525-B153-4FB567E5F3DD}"/>
    <dgm:cxn modelId="{12C8D62E-B51F-4371-918C-22665D0FB18E}" type="presParOf" srcId="{AC3FD123-4254-4E62-B247-31D8427A3A02}" destId="{21FF0D23-1A21-47F0-9EAC-8177EF5913F7}" srcOrd="0" destOrd="0" presId="urn:microsoft.com/office/officeart/2018/2/layout/IconVerticalSolidList"/>
    <dgm:cxn modelId="{1C280050-C907-4389-87F5-9843531C4DEC}" type="presParOf" srcId="{21FF0D23-1A21-47F0-9EAC-8177EF5913F7}" destId="{4B4BEA87-FAD5-462E-A271-3B65DAA438F2}" srcOrd="0" destOrd="0" presId="urn:microsoft.com/office/officeart/2018/2/layout/IconVerticalSolidList"/>
    <dgm:cxn modelId="{5075FC2B-983A-4205-8CF9-992B07B5AD67}" type="presParOf" srcId="{21FF0D23-1A21-47F0-9EAC-8177EF5913F7}" destId="{725882C2-7E23-49BD-B498-C3CAF58E6CFA}" srcOrd="1" destOrd="0" presId="urn:microsoft.com/office/officeart/2018/2/layout/IconVerticalSolidList"/>
    <dgm:cxn modelId="{BE04E3E4-67AC-4F13-84D9-4C1368DB04B5}" type="presParOf" srcId="{21FF0D23-1A21-47F0-9EAC-8177EF5913F7}" destId="{704F44E9-153E-4F35-A315-A39FF9B1B284}" srcOrd="2" destOrd="0" presId="urn:microsoft.com/office/officeart/2018/2/layout/IconVerticalSolidList"/>
    <dgm:cxn modelId="{2DB7531C-1898-4394-8C19-E6D3744FF210}" type="presParOf" srcId="{21FF0D23-1A21-47F0-9EAC-8177EF5913F7}" destId="{42CC8BD8-2B30-489B-A4E8-3A0FBE403464}" srcOrd="3" destOrd="0" presId="urn:microsoft.com/office/officeart/2018/2/layout/IconVerticalSolidList"/>
    <dgm:cxn modelId="{BD3C8BFB-3F31-4BE8-92D8-20C384DDD8CF}" type="presParOf" srcId="{AC3FD123-4254-4E62-B247-31D8427A3A02}" destId="{A3F43228-012E-48A9-9098-1AEE7B34B936}" srcOrd="1" destOrd="0" presId="urn:microsoft.com/office/officeart/2018/2/layout/IconVerticalSolidList"/>
    <dgm:cxn modelId="{EA8F1B2B-E32C-48A2-BFB1-2DD43BAB8431}" type="presParOf" srcId="{AC3FD123-4254-4E62-B247-31D8427A3A02}" destId="{E9B08868-7F9F-42BD-BC60-0B883A4C41CC}" srcOrd="2" destOrd="0" presId="urn:microsoft.com/office/officeart/2018/2/layout/IconVerticalSolidList"/>
    <dgm:cxn modelId="{10E2AA67-8F3E-4452-9610-911B4B12A049}" type="presParOf" srcId="{E9B08868-7F9F-42BD-BC60-0B883A4C41CC}" destId="{4CE49071-F02F-48F6-9CF5-2B16E64E5420}" srcOrd="0" destOrd="0" presId="urn:microsoft.com/office/officeart/2018/2/layout/IconVerticalSolidList"/>
    <dgm:cxn modelId="{AAEF6EF2-7DDB-44C4-A776-3805D2F48DEF}" type="presParOf" srcId="{E9B08868-7F9F-42BD-BC60-0B883A4C41CC}" destId="{62AF0D82-7B3E-4C6B-A04E-B5E0EB91BF7B}" srcOrd="1" destOrd="0" presId="urn:microsoft.com/office/officeart/2018/2/layout/IconVerticalSolidList"/>
    <dgm:cxn modelId="{9FEF81C2-B3E5-4776-9000-0B7E6D99389D}" type="presParOf" srcId="{E9B08868-7F9F-42BD-BC60-0B883A4C41CC}" destId="{4A7661E6-156D-459C-BE87-31345B1FB4FD}" srcOrd="2" destOrd="0" presId="urn:microsoft.com/office/officeart/2018/2/layout/IconVerticalSolidList"/>
    <dgm:cxn modelId="{F1D5C3A0-5D20-4B7D-975A-976337F240A6}" type="presParOf" srcId="{E9B08868-7F9F-42BD-BC60-0B883A4C41CC}" destId="{10ADD63A-2205-455D-8FCD-95F8E3F1321B}" srcOrd="3" destOrd="0" presId="urn:microsoft.com/office/officeart/2018/2/layout/IconVerticalSolidList"/>
    <dgm:cxn modelId="{D4E1D62C-4A1A-4739-81E2-309A5A388816}" type="presParOf" srcId="{AC3FD123-4254-4E62-B247-31D8427A3A02}" destId="{E34E9670-C97C-419F-A82C-B6DD285EACF8}" srcOrd="3" destOrd="0" presId="urn:microsoft.com/office/officeart/2018/2/layout/IconVerticalSolidList"/>
    <dgm:cxn modelId="{0C54F732-8575-4E5B-939F-B8247AA1553B}" type="presParOf" srcId="{AC3FD123-4254-4E62-B247-31D8427A3A02}" destId="{13599A88-0107-46D3-BC92-6E8A16CF62C4}" srcOrd="4" destOrd="0" presId="urn:microsoft.com/office/officeart/2018/2/layout/IconVerticalSolidList"/>
    <dgm:cxn modelId="{81204C01-40BC-4E43-AF09-B6984366777D}" type="presParOf" srcId="{13599A88-0107-46D3-BC92-6E8A16CF62C4}" destId="{81D96D6A-F19E-4B61-B6BB-171C3E8D5845}" srcOrd="0" destOrd="0" presId="urn:microsoft.com/office/officeart/2018/2/layout/IconVerticalSolidList"/>
    <dgm:cxn modelId="{3CB3A09D-FEC8-47B1-B44A-E48D489E28E2}" type="presParOf" srcId="{13599A88-0107-46D3-BC92-6E8A16CF62C4}" destId="{DC0F96AB-77F8-4075-AFD4-DFF20CE6F991}" srcOrd="1" destOrd="0" presId="urn:microsoft.com/office/officeart/2018/2/layout/IconVerticalSolidList"/>
    <dgm:cxn modelId="{99164FFE-833F-4159-9E59-5B2BD5742291}" type="presParOf" srcId="{13599A88-0107-46D3-BC92-6E8A16CF62C4}" destId="{CB35E26F-9BB6-4DA7-A5F9-8D44F3E069C5}" srcOrd="2" destOrd="0" presId="urn:microsoft.com/office/officeart/2018/2/layout/IconVerticalSolidList"/>
    <dgm:cxn modelId="{4C7D24B2-60B9-4C9F-9071-BEA60DB00696}" type="presParOf" srcId="{13599A88-0107-46D3-BC92-6E8A16CF62C4}" destId="{24E89FA2-3365-4CF6-8931-4D1CBFB007F9}" srcOrd="3" destOrd="0" presId="urn:microsoft.com/office/officeart/2018/2/layout/IconVerticalSolidList"/>
    <dgm:cxn modelId="{3338EAF1-887A-4131-93E7-ACF55869A614}" type="presParOf" srcId="{AC3FD123-4254-4E62-B247-31D8427A3A02}" destId="{4F0EBF49-9E04-4D85-AC19-5C139D4FA47F}" srcOrd="5" destOrd="0" presId="urn:microsoft.com/office/officeart/2018/2/layout/IconVerticalSolidList"/>
    <dgm:cxn modelId="{FD3E90B3-DFDD-4EB2-9CA1-D3AE17B7E9B8}" type="presParOf" srcId="{AC3FD123-4254-4E62-B247-31D8427A3A02}" destId="{E5BFE00F-10DC-4444-A0AB-87FA233D1430}" srcOrd="6" destOrd="0" presId="urn:microsoft.com/office/officeart/2018/2/layout/IconVerticalSolidList"/>
    <dgm:cxn modelId="{D68C3DF9-96C3-4553-8F04-4A0FA24D6728}" type="presParOf" srcId="{E5BFE00F-10DC-4444-A0AB-87FA233D1430}" destId="{36274A35-7AC1-4246-B764-632EDA2AA024}" srcOrd="0" destOrd="0" presId="urn:microsoft.com/office/officeart/2018/2/layout/IconVerticalSolidList"/>
    <dgm:cxn modelId="{5E1B0C68-098C-446A-824D-0EC0A19F8726}" type="presParOf" srcId="{E5BFE00F-10DC-4444-A0AB-87FA233D1430}" destId="{4AF0BC86-5C1E-4BC3-BAAF-6B84AE4A2525}" srcOrd="1" destOrd="0" presId="urn:microsoft.com/office/officeart/2018/2/layout/IconVerticalSolidList"/>
    <dgm:cxn modelId="{6E291E14-2625-4B36-97A2-9B6C456BF9E7}" type="presParOf" srcId="{E5BFE00F-10DC-4444-A0AB-87FA233D1430}" destId="{803307D9-8D1D-4561-B694-27E13E7A4BA0}" srcOrd="2" destOrd="0" presId="urn:microsoft.com/office/officeart/2018/2/layout/IconVerticalSolidList"/>
    <dgm:cxn modelId="{7BAACE6B-9447-47F8-ADA0-6ACDFC7AEE4B}" type="presParOf" srcId="{E5BFE00F-10DC-4444-A0AB-87FA233D1430}" destId="{B59C7844-A726-4734-9967-40A2BF42B807}" srcOrd="3" destOrd="0" presId="urn:microsoft.com/office/officeart/2018/2/layout/IconVerticalSolidList"/>
    <dgm:cxn modelId="{EC81ED50-3B99-4A46-93F1-1C012EB6267D}" type="presParOf" srcId="{AC3FD123-4254-4E62-B247-31D8427A3A02}" destId="{7EC775F9-DE3D-4911-BCA2-F0FD3AECC44B}" srcOrd="7" destOrd="0" presId="urn:microsoft.com/office/officeart/2018/2/layout/IconVerticalSolidList"/>
    <dgm:cxn modelId="{429ABB6B-8BE2-4A20-9C7E-6975C837B8FE}" type="presParOf" srcId="{AC3FD123-4254-4E62-B247-31D8427A3A02}" destId="{C927AC15-522F-43E9-BA14-F0E8A747B46E}" srcOrd="8" destOrd="0" presId="urn:microsoft.com/office/officeart/2018/2/layout/IconVerticalSolidList"/>
    <dgm:cxn modelId="{6AE3FF4A-E886-45C7-B5E6-7863A0770816}" type="presParOf" srcId="{C927AC15-522F-43E9-BA14-F0E8A747B46E}" destId="{D8C970CE-3BD2-40DA-A9F2-13E6D812C666}" srcOrd="0" destOrd="0" presId="urn:microsoft.com/office/officeart/2018/2/layout/IconVerticalSolidList"/>
    <dgm:cxn modelId="{899B51C3-4991-40CA-91E5-44EBB1E688DD}" type="presParOf" srcId="{C927AC15-522F-43E9-BA14-F0E8A747B46E}" destId="{7B6552BF-D246-4124-8D4E-6F05A5ECF31E}" srcOrd="1" destOrd="0" presId="urn:microsoft.com/office/officeart/2018/2/layout/IconVerticalSolidList"/>
    <dgm:cxn modelId="{46F78784-6A0E-43F4-8F85-1EC367E01BF4}" type="presParOf" srcId="{C927AC15-522F-43E9-BA14-F0E8A747B46E}" destId="{D3A85C0D-BE57-4B62-8938-D7A0E2CBFB14}" srcOrd="2" destOrd="0" presId="urn:microsoft.com/office/officeart/2018/2/layout/IconVerticalSolidList"/>
    <dgm:cxn modelId="{47679008-E548-4C37-934B-19F71F3D719E}" type="presParOf" srcId="{C927AC15-522F-43E9-BA14-F0E8A747B46E}" destId="{772CA9C2-CA3A-41E5-AE48-D864A86F9FEB}" srcOrd="3" destOrd="0" presId="urn:microsoft.com/office/officeart/2018/2/layout/IconVerticalSolidList"/>
    <dgm:cxn modelId="{FDB71443-CB2E-41BB-8781-E804AB40F364}" type="presParOf" srcId="{AC3FD123-4254-4E62-B247-31D8427A3A02}" destId="{E7E1BA89-FC79-444E-AFA4-89DDC122270B}" srcOrd="9" destOrd="0" presId="urn:microsoft.com/office/officeart/2018/2/layout/IconVerticalSolidList"/>
    <dgm:cxn modelId="{63F34684-104B-44E2-97DC-3C3FBA2FE7A8}" type="presParOf" srcId="{AC3FD123-4254-4E62-B247-31D8427A3A02}" destId="{5CDFA69E-B8AC-45C9-9077-A9954463F502}" srcOrd="10" destOrd="0" presId="urn:microsoft.com/office/officeart/2018/2/layout/IconVerticalSolidList"/>
    <dgm:cxn modelId="{166273E0-0CA4-44F7-970F-A7B7802247A7}" type="presParOf" srcId="{5CDFA69E-B8AC-45C9-9077-A9954463F502}" destId="{C96D8671-E7B8-4C17-BCF7-C454C49EC83E}" srcOrd="0" destOrd="0" presId="urn:microsoft.com/office/officeart/2018/2/layout/IconVerticalSolidList"/>
    <dgm:cxn modelId="{A19BF730-D564-4EC0-9AC7-6513E09655AC}" type="presParOf" srcId="{5CDFA69E-B8AC-45C9-9077-A9954463F502}" destId="{A8A09926-695B-41CF-8D00-E265F102E269}" srcOrd="1" destOrd="0" presId="urn:microsoft.com/office/officeart/2018/2/layout/IconVerticalSolidList"/>
    <dgm:cxn modelId="{A694CC88-F9C7-4449-BFB9-E41A386B4037}" type="presParOf" srcId="{5CDFA69E-B8AC-45C9-9077-A9954463F502}" destId="{AB146AD9-DEEE-4FF8-B023-ACD6E6AA1D48}" srcOrd="2" destOrd="0" presId="urn:microsoft.com/office/officeart/2018/2/layout/IconVerticalSolidList"/>
    <dgm:cxn modelId="{FC8F1213-74B8-42D0-9D4F-886F7E08CC31}" type="presParOf" srcId="{5CDFA69E-B8AC-45C9-9077-A9954463F502}" destId="{C70A35FE-5781-4D79-BB8D-0E972D3FE0C0}" srcOrd="3" destOrd="0" presId="urn:microsoft.com/office/officeart/2018/2/layout/IconVerticalSolidList"/>
    <dgm:cxn modelId="{3EB60675-99B7-47BB-BE52-E2B956234865}" type="presParOf" srcId="{AC3FD123-4254-4E62-B247-31D8427A3A02}" destId="{7BEB2A0E-EEFC-437D-96D8-D287164D7964}" srcOrd="11" destOrd="0" presId="urn:microsoft.com/office/officeart/2018/2/layout/IconVerticalSolidList"/>
    <dgm:cxn modelId="{A472704D-65AC-443D-A604-5DB50952D2DF}" type="presParOf" srcId="{AC3FD123-4254-4E62-B247-31D8427A3A02}" destId="{87B45A8C-47C3-4474-BACB-82A2DA169632}" srcOrd="12" destOrd="0" presId="urn:microsoft.com/office/officeart/2018/2/layout/IconVerticalSolidList"/>
    <dgm:cxn modelId="{27670407-67E0-4F61-A3E9-CD0619C14F15}" type="presParOf" srcId="{87B45A8C-47C3-4474-BACB-82A2DA169632}" destId="{BC53D5FB-AC8C-457A-AA95-7AA1AEE61335}" srcOrd="0" destOrd="0" presId="urn:microsoft.com/office/officeart/2018/2/layout/IconVerticalSolidList"/>
    <dgm:cxn modelId="{F4DB8BB2-1044-405C-ADC9-0A4E35E8226D}" type="presParOf" srcId="{87B45A8C-47C3-4474-BACB-82A2DA169632}" destId="{C50D55A9-F195-4FAC-A614-B28438C26D46}" srcOrd="1" destOrd="0" presId="urn:microsoft.com/office/officeart/2018/2/layout/IconVerticalSolidList"/>
    <dgm:cxn modelId="{FAAE8EF7-4E8E-4F2D-A833-8B70DA76C3CB}" type="presParOf" srcId="{87B45A8C-47C3-4474-BACB-82A2DA169632}" destId="{EAE00ACD-CAF6-4D0D-98EC-1D3F41C873BD}" srcOrd="2" destOrd="0" presId="urn:microsoft.com/office/officeart/2018/2/layout/IconVerticalSolidList"/>
    <dgm:cxn modelId="{F03076B2-83FE-4D35-823B-611C02AE14C3}" type="presParOf" srcId="{87B45A8C-47C3-4474-BACB-82A2DA169632}" destId="{A3D330D5-86CC-41EF-B55A-947B8A44739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BA83DF-153D-48EF-9191-6FA627157666}"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A7671C03-D70C-4DCD-89D6-C28C2FD74854}">
      <dgm:prSet phldrT="[Texte]"/>
      <dgm:spPr/>
      <dgm:t>
        <a:bodyPr/>
        <a:lstStyle/>
        <a:p>
          <a:r>
            <a:rPr lang="fr-FR" noProof="0" dirty="0"/>
            <a:t>Difficulté de gestion de tâches répétitives</a:t>
          </a:r>
        </a:p>
      </dgm:t>
    </dgm:pt>
    <dgm:pt modelId="{5A21992B-DEF5-4C39-A5C5-1500E9DDD0B9}" type="parTrans" cxnId="{A1D84A54-B6B6-4FCF-9DC6-B663380F3FB6}">
      <dgm:prSet/>
      <dgm:spPr/>
      <dgm:t>
        <a:bodyPr/>
        <a:lstStyle/>
        <a:p>
          <a:endParaRPr lang="fr-FR" noProof="0" dirty="0"/>
        </a:p>
      </dgm:t>
    </dgm:pt>
    <dgm:pt modelId="{64196999-CC1B-429B-9AB4-127321A7300C}" type="sibTrans" cxnId="{A1D84A54-B6B6-4FCF-9DC6-B663380F3FB6}">
      <dgm:prSet/>
      <dgm:spPr/>
      <dgm:t>
        <a:bodyPr/>
        <a:lstStyle/>
        <a:p>
          <a:endParaRPr lang="fr-FR" noProof="0" dirty="0"/>
        </a:p>
      </dgm:t>
    </dgm:pt>
    <dgm:pt modelId="{A6139EAC-CA89-4A98-9A61-77D39B30A274}">
      <dgm:prSet phldrT="[Texte]"/>
      <dgm:spPr/>
      <dgm:t>
        <a:bodyPr/>
        <a:lstStyle/>
        <a:p>
          <a:r>
            <a:rPr lang="fr-FR" noProof="0" dirty="0"/>
            <a:t>Risque d’incohérence dans les configurations des différentes machines d’un environnement</a:t>
          </a:r>
        </a:p>
      </dgm:t>
    </dgm:pt>
    <dgm:pt modelId="{566D73B7-8A19-4A06-B723-B40BFCCD0495}" type="parTrans" cxnId="{F0462B46-8002-4B26-8E4F-1F988F9BC387}">
      <dgm:prSet/>
      <dgm:spPr/>
      <dgm:t>
        <a:bodyPr/>
        <a:lstStyle/>
        <a:p>
          <a:endParaRPr lang="fr-FR" noProof="0" dirty="0"/>
        </a:p>
      </dgm:t>
    </dgm:pt>
    <dgm:pt modelId="{93B018BA-B469-41B0-BF1B-CBF9072A5FC1}" type="sibTrans" cxnId="{F0462B46-8002-4B26-8E4F-1F988F9BC387}">
      <dgm:prSet/>
      <dgm:spPr/>
      <dgm:t>
        <a:bodyPr/>
        <a:lstStyle/>
        <a:p>
          <a:endParaRPr lang="fr-FR" noProof="0" dirty="0"/>
        </a:p>
      </dgm:t>
    </dgm:pt>
    <dgm:pt modelId="{D2ED87FF-5CE1-4722-A1EA-AC912CCE25B4}">
      <dgm:prSet phldrT="[Texte]"/>
      <dgm:spPr/>
      <dgm:t>
        <a:bodyPr/>
        <a:lstStyle/>
        <a:p>
          <a:r>
            <a:rPr lang="fr-FR" noProof="0" dirty="0"/>
            <a:t>Manque de documentation et de contrôle de version des config</a:t>
          </a:r>
        </a:p>
      </dgm:t>
    </dgm:pt>
    <dgm:pt modelId="{A827DF65-5B8E-4741-8975-10DE3EE55CB5}" type="parTrans" cxnId="{16AF7C84-53DF-40B5-997A-AB052A78DF88}">
      <dgm:prSet/>
      <dgm:spPr/>
      <dgm:t>
        <a:bodyPr/>
        <a:lstStyle/>
        <a:p>
          <a:endParaRPr lang="fr-FR" noProof="0" dirty="0"/>
        </a:p>
      </dgm:t>
    </dgm:pt>
    <dgm:pt modelId="{29339235-CFFF-4E3F-A1F9-1AB8202ACD94}" type="sibTrans" cxnId="{16AF7C84-53DF-40B5-997A-AB052A78DF88}">
      <dgm:prSet/>
      <dgm:spPr/>
      <dgm:t>
        <a:bodyPr/>
        <a:lstStyle/>
        <a:p>
          <a:endParaRPr lang="fr-FR" noProof="0" dirty="0"/>
        </a:p>
      </dgm:t>
    </dgm:pt>
    <dgm:pt modelId="{3B81ED4D-9937-47BA-9541-76126D838589}">
      <dgm:prSet phldrT="[Texte]"/>
      <dgm:spPr/>
      <dgm:t>
        <a:bodyPr/>
        <a:lstStyle/>
        <a:p>
          <a:r>
            <a:rPr lang="fr-FR" noProof="0" dirty="0"/>
            <a:t>Nécessité d’une gestion centralisée sans ajouter de lourdeur</a:t>
          </a:r>
        </a:p>
      </dgm:t>
    </dgm:pt>
    <dgm:pt modelId="{A6B8D330-D466-429C-81C9-FF54CDC52070}" type="parTrans" cxnId="{87F2D817-EC98-4EC5-91F1-9D784EA27AD8}">
      <dgm:prSet/>
      <dgm:spPr/>
      <dgm:t>
        <a:bodyPr/>
        <a:lstStyle/>
        <a:p>
          <a:endParaRPr lang="en-US"/>
        </a:p>
      </dgm:t>
    </dgm:pt>
    <dgm:pt modelId="{ABB30B0C-6323-4940-BB48-B3C0472234DB}" type="sibTrans" cxnId="{87F2D817-EC98-4EC5-91F1-9D784EA27AD8}">
      <dgm:prSet/>
      <dgm:spPr/>
      <dgm:t>
        <a:bodyPr/>
        <a:lstStyle/>
        <a:p>
          <a:endParaRPr lang="en-US"/>
        </a:p>
      </dgm:t>
    </dgm:pt>
    <dgm:pt modelId="{9E71B603-0D01-4538-8475-42D441DDAF5F}" type="pres">
      <dgm:prSet presAssocID="{9FBA83DF-153D-48EF-9191-6FA627157666}" presName="Name0" presStyleCnt="0">
        <dgm:presLayoutVars>
          <dgm:chMax val="7"/>
          <dgm:chPref val="7"/>
          <dgm:dir/>
        </dgm:presLayoutVars>
      </dgm:prSet>
      <dgm:spPr/>
    </dgm:pt>
    <dgm:pt modelId="{64A5F626-6DA7-4DE0-8BFA-B1EF5E14E745}" type="pres">
      <dgm:prSet presAssocID="{9FBA83DF-153D-48EF-9191-6FA627157666}" presName="Name1" presStyleCnt="0"/>
      <dgm:spPr/>
    </dgm:pt>
    <dgm:pt modelId="{2ECC08A6-E382-45A7-A16C-CB398D7EA5E0}" type="pres">
      <dgm:prSet presAssocID="{9FBA83DF-153D-48EF-9191-6FA627157666}" presName="cycle" presStyleCnt="0"/>
      <dgm:spPr/>
    </dgm:pt>
    <dgm:pt modelId="{EE26FD8A-0935-4B6F-9C53-19BE9DE342F8}" type="pres">
      <dgm:prSet presAssocID="{9FBA83DF-153D-48EF-9191-6FA627157666}" presName="srcNode" presStyleLbl="node1" presStyleIdx="0" presStyleCnt="4"/>
      <dgm:spPr/>
    </dgm:pt>
    <dgm:pt modelId="{290191B4-4F93-4F03-B25D-DF42291C5EFF}" type="pres">
      <dgm:prSet presAssocID="{9FBA83DF-153D-48EF-9191-6FA627157666}" presName="conn" presStyleLbl="parChTrans1D2" presStyleIdx="0" presStyleCnt="1"/>
      <dgm:spPr/>
    </dgm:pt>
    <dgm:pt modelId="{7A6BC68E-5962-43C7-88DA-A53AD05C1627}" type="pres">
      <dgm:prSet presAssocID="{9FBA83DF-153D-48EF-9191-6FA627157666}" presName="extraNode" presStyleLbl="node1" presStyleIdx="0" presStyleCnt="4"/>
      <dgm:spPr/>
    </dgm:pt>
    <dgm:pt modelId="{C4838041-599F-419C-B9C1-0E1D87DF9CF6}" type="pres">
      <dgm:prSet presAssocID="{9FBA83DF-153D-48EF-9191-6FA627157666}" presName="dstNode" presStyleLbl="node1" presStyleIdx="0" presStyleCnt="4"/>
      <dgm:spPr/>
    </dgm:pt>
    <dgm:pt modelId="{253E6454-9811-4D20-BAE3-C7BB1026B77F}" type="pres">
      <dgm:prSet presAssocID="{A7671C03-D70C-4DCD-89D6-C28C2FD74854}" presName="text_1" presStyleLbl="node1" presStyleIdx="0" presStyleCnt="4">
        <dgm:presLayoutVars>
          <dgm:bulletEnabled val="1"/>
        </dgm:presLayoutVars>
      </dgm:prSet>
      <dgm:spPr/>
    </dgm:pt>
    <dgm:pt modelId="{8398908D-FF0A-4F52-B546-16C662DED689}" type="pres">
      <dgm:prSet presAssocID="{A7671C03-D70C-4DCD-89D6-C28C2FD74854}" presName="accent_1" presStyleCnt="0"/>
      <dgm:spPr/>
    </dgm:pt>
    <dgm:pt modelId="{26CBBB3E-9394-4E08-B03A-029B3B497F60}" type="pres">
      <dgm:prSet presAssocID="{A7671C03-D70C-4DCD-89D6-C28C2FD74854}" presName="accentRepeatNode" presStyleLbl="solidFgAcc1" presStyleIdx="0" presStyleCnt="4"/>
      <dgm:spPr/>
    </dgm:pt>
    <dgm:pt modelId="{DB535D69-0AB9-48FD-B02C-F1F86EF52CD0}" type="pres">
      <dgm:prSet presAssocID="{A6139EAC-CA89-4A98-9A61-77D39B30A274}" presName="text_2" presStyleLbl="node1" presStyleIdx="1" presStyleCnt="4">
        <dgm:presLayoutVars>
          <dgm:bulletEnabled val="1"/>
        </dgm:presLayoutVars>
      </dgm:prSet>
      <dgm:spPr/>
    </dgm:pt>
    <dgm:pt modelId="{1BC2DD29-3847-4A87-85BA-57BCE08A3559}" type="pres">
      <dgm:prSet presAssocID="{A6139EAC-CA89-4A98-9A61-77D39B30A274}" presName="accent_2" presStyleCnt="0"/>
      <dgm:spPr/>
    </dgm:pt>
    <dgm:pt modelId="{8C735B8B-2796-4E5A-8612-DE7D0DB0FDBB}" type="pres">
      <dgm:prSet presAssocID="{A6139EAC-CA89-4A98-9A61-77D39B30A274}" presName="accentRepeatNode" presStyleLbl="solidFgAcc1" presStyleIdx="1" presStyleCnt="4"/>
      <dgm:spPr/>
    </dgm:pt>
    <dgm:pt modelId="{E4CB5567-1C2A-4081-8381-4F2C0C9D5F30}" type="pres">
      <dgm:prSet presAssocID="{D2ED87FF-5CE1-4722-A1EA-AC912CCE25B4}" presName="text_3" presStyleLbl="node1" presStyleIdx="2" presStyleCnt="4">
        <dgm:presLayoutVars>
          <dgm:bulletEnabled val="1"/>
        </dgm:presLayoutVars>
      </dgm:prSet>
      <dgm:spPr/>
    </dgm:pt>
    <dgm:pt modelId="{511E470D-1EC0-4BF4-BDB2-BA4FFC1F509A}" type="pres">
      <dgm:prSet presAssocID="{D2ED87FF-5CE1-4722-A1EA-AC912CCE25B4}" presName="accent_3" presStyleCnt="0"/>
      <dgm:spPr/>
    </dgm:pt>
    <dgm:pt modelId="{F078BD36-C036-4047-95E6-CD9343F2C741}" type="pres">
      <dgm:prSet presAssocID="{D2ED87FF-5CE1-4722-A1EA-AC912CCE25B4}" presName="accentRepeatNode" presStyleLbl="solidFgAcc1" presStyleIdx="2" presStyleCnt="4"/>
      <dgm:spPr/>
    </dgm:pt>
    <dgm:pt modelId="{827DE7D3-1833-42AC-ACA5-C2B9B2B98896}" type="pres">
      <dgm:prSet presAssocID="{3B81ED4D-9937-47BA-9541-76126D838589}" presName="text_4" presStyleLbl="node1" presStyleIdx="3" presStyleCnt="4">
        <dgm:presLayoutVars>
          <dgm:bulletEnabled val="1"/>
        </dgm:presLayoutVars>
      </dgm:prSet>
      <dgm:spPr/>
    </dgm:pt>
    <dgm:pt modelId="{9098FCA1-668E-444E-99EE-7FEE22ADE6C9}" type="pres">
      <dgm:prSet presAssocID="{3B81ED4D-9937-47BA-9541-76126D838589}" presName="accent_4" presStyleCnt="0"/>
      <dgm:spPr/>
    </dgm:pt>
    <dgm:pt modelId="{51A8E4F1-C99D-4C14-ADAF-30C929AB9EFE}" type="pres">
      <dgm:prSet presAssocID="{3B81ED4D-9937-47BA-9541-76126D838589}" presName="accentRepeatNode" presStyleLbl="solidFgAcc1" presStyleIdx="3" presStyleCnt="4"/>
      <dgm:spPr/>
    </dgm:pt>
  </dgm:ptLst>
  <dgm:cxnLst>
    <dgm:cxn modelId="{D13D3E0A-8C75-4AFC-A64D-6F0F6FA07B32}" type="presOf" srcId="{64196999-CC1B-429B-9AB4-127321A7300C}" destId="{290191B4-4F93-4F03-B25D-DF42291C5EFF}" srcOrd="0" destOrd="0" presId="urn:microsoft.com/office/officeart/2008/layout/VerticalCurvedList"/>
    <dgm:cxn modelId="{B675D315-081C-4080-B534-3E86436363B6}" type="presOf" srcId="{D2ED87FF-5CE1-4722-A1EA-AC912CCE25B4}" destId="{E4CB5567-1C2A-4081-8381-4F2C0C9D5F30}" srcOrd="0" destOrd="0" presId="urn:microsoft.com/office/officeart/2008/layout/VerticalCurvedList"/>
    <dgm:cxn modelId="{87F2D817-EC98-4EC5-91F1-9D784EA27AD8}" srcId="{9FBA83DF-153D-48EF-9191-6FA627157666}" destId="{3B81ED4D-9937-47BA-9541-76126D838589}" srcOrd="3" destOrd="0" parTransId="{A6B8D330-D466-429C-81C9-FF54CDC52070}" sibTransId="{ABB30B0C-6323-4940-BB48-B3C0472234DB}"/>
    <dgm:cxn modelId="{F0462B46-8002-4B26-8E4F-1F988F9BC387}" srcId="{9FBA83DF-153D-48EF-9191-6FA627157666}" destId="{A6139EAC-CA89-4A98-9A61-77D39B30A274}" srcOrd="1" destOrd="0" parTransId="{566D73B7-8A19-4A06-B723-B40BFCCD0495}" sibTransId="{93B018BA-B469-41B0-BF1B-CBF9072A5FC1}"/>
    <dgm:cxn modelId="{A1D84A54-B6B6-4FCF-9DC6-B663380F3FB6}" srcId="{9FBA83DF-153D-48EF-9191-6FA627157666}" destId="{A7671C03-D70C-4DCD-89D6-C28C2FD74854}" srcOrd="0" destOrd="0" parTransId="{5A21992B-DEF5-4C39-A5C5-1500E9DDD0B9}" sibTransId="{64196999-CC1B-429B-9AB4-127321A7300C}"/>
    <dgm:cxn modelId="{2BEAF97A-084F-4FFF-BF4B-9A75A76B9889}" type="presOf" srcId="{A7671C03-D70C-4DCD-89D6-C28C2FD74854}" destId="{253E6454-9811-4D20-BAE3-C7BB1026B77F}" srcOrd="0" destOrd="0" presId="urn:microsoft.com/office/officeart/2008/layout/VerticalCurvedList"/>
    <dgm:cxn modelId="{6C661D7E-ECC0-49EF-BBD2-5B4FC4CCAC9E}" type="presOf" srcId="{9FBA83DF-153D-48EF-9191-6FA627157666}" destId="{9E71B603-0D01-4538-8475-42D441DDAF5F}" srcOrd="0" destOrd="0" presId="urn:microsoft.com/office/officeart/2008/layout/VerticalCurvedList"/>
    <dgm:cxn modelId="{16AF7C84-53DF-40B5-997A-AB052A78DF88}" srcId="{9FBA83DF-153D-48EF-9191-6FA627157666}" destId="{D2ED87FF-5CE1-4722-A1EA-AC912CCE25B4}" srcOrd="2" destOrd="0" parTransId="{A827DF65-5B8E-4741-8975-10DE3EE55CB5}" sibTransId="{29339235-CFFF-4E3F-A1F9-1AB8202ACD94}"/>
    <dgm:cxn modelId="{CD2F8CB8-6555-4C93-AAF5-AF749627AE9C}" type="presOf" srcId="{3B81ED4D-9937-47BA-9541-76126D838589}" destId="{827DE7D3-1833-42AC-ACA5-C2B9B2B98896}" srcOrd="0" destOrd="0" presId="urn:microsoft.com/office/officeart/2008/layout/VerticalCurvedList"/>
    <dgm:cxn modelId="{6FAE23E1-F9E1-442B-9E6E-33DA3AF68DD0}" type="presOf" srcId="{A6139EAC-CA89-4A98-9A61-77D39B30A274}" destId="{DB535D69-0AB9-48FD-B02C-F1F86EF52CD0}" srcOrd="0" destOrd="0" presId="urn:microsoft.com/office/officeart/2008/layout/VerticalCurvedList"/>
    <dgm:cxn modelId="{C8ADBFBD-2506-42B6-A3BC-1713CA63E1A8}" type="presParOf" srcId="{9E71B603-0D01-4538-8475-42D441DDAF5F}" destId="{64A5F626-6DA7-4DE0-8BFA-B1EF5E14E745}" srcOrd="0" destOrd="0" presId="urn:microsoft.com/office/officeart/2008/layout/VerticalCurvedList"/>
    <dgm:cxn modelId="{F93BEC63-23D0-4C2D-9718-C1DCC8AC441D}" type="presParOf" srcId="{64A5F626-6DA7-4DE0-8BFA-B1EF5E14E745}" destId="{2ECC08A6-E382-45A7-A16C-CB398D7EA5E0}" srcOrd="0" destOrd="0" presId="urn:microsoft.com/office/officeart/2008/layout/VerticalCurvedList"/>
    <dgm:cxn modelId="{A73FDD1A-C79F-4098-95DC-7543CCF8D8F0}" type="presParOf" srcId="{2ECC08A6-E382-45A7-A16C-CB398D7EA5E0}" destId="{EE26FD8A-0935-4B6F-9C53-19BE9DE342F8}" srcOrd="0" destOrd="0" presId="urn:microsoft.com/office/officeart/2008/layout/VerticalCurvedList"/>
    <dgm:cxn modelId="{0B7E03B3-2872-4CDE-BBC2-7B908A6880BF}" type="presParOf" srcId="{2ECC08A6-E382-45A7-A16C-CB398D7EA5E0}" destId="{290191B4-4F93-4F03-B25D-DF42291C5EFF}" srcOrd="1" destOrd="0" presId="urn:microsoft.com/office/officeart/2008/layout/VerticalCurvedList"/>
    <dgm:cxn modelId="{7ADBF954-AABA-4BFD-BBA6-C0091EF26713}" type="presParOf" srcId="{2ECC08A6-E382-45A7-A16C-CB398D7EA5E0}" destId="{7A6BC68E-5962-43C7-88DA-A53AD05C1627}" srcOrd="2" destOrd="0" presId="urn:microsoft.com/office/officeart/2008/layout/VerticalCurvedList"/>
    <dgm:cxn modelId="{3AC398B1-B940-4141-BCF8-488584B071C6}" type="presParOf" srcId="{2ECC08A6-E382-45A7-A16C-CB398D7EA5E0}" destId="{C4838041-599F-419C-B9C1-0E1D87DF9CF6}" srcOrd="3" destOrd="0" presId="urn:microsoft.com/office/officeart/2008/layout/VerticalCurvedList"/>
    <dgm:cxn modelId="{C38BE947-41BA-47F7-AA79-B01AAB9F561A}" type="presParOf" srcId="{64A5F626-6DA7-4DE0-8BFA-B1EF5E14E745}" destId="{253E6454-9811-4D20-BAE3-C7BB1026B77F}" srcOrd="1" destOrd="0" presId="urn:microsoft.com/office/officeart/2008/layout/VerticalCurvedList"/>
    <dgm:cxn modelId="{EB9B4DB2-C523-42B8-87E3-EA24EBDAB92B}" type="presParOf" srcId="{64A5F626-6DA7-4DE0-8BFA-B1EF5E14E745}" destId="{8398908D-FF0A-4F52-B546-16C662DED689}" srcOrd="2" destOrd="0" presId="urn:microsoft.com/office/officeart/2008/layout/VerticalCurvedList"/>
    <dgm:cxn modelId="{C50958D0-6A49-4FEF-AC05-013830AE5D52}" type="presParOf" srcId="{8398908D-FF0A-4F52-B546-16C662DED689}" destId="{26CBBB3E-9394-4E08-B03A-029B3B497F60}" srcOrd="0" destOrd="0" presId="urn:microsoft.com/office/officeart/2008/layout/VerticalCurvedList"/>
    <dgm:cxn modelId="{1DBF5F10-06DD-427B-A4C9-2CD688BB2A25}" type="presParOf" srcId="{64A5F626-6DA7-4DE0-8BFA-B1EF5E14E745}" destId="{DB535D69-0AB9-48FD-B02C-F1F86EF52CD0}" srcOrd="3" destOrd="0" presId="urn:microsoft.com/office/officeart/2008/layout/VerticalCurvedList"/>
    <dgm:cxn modelId="{F9E1E0CA-F272-41A5-843D-C913BD4E0FB1}" type="presParOf" srcId="{64A5F626-6DA7-4DE0-8BFA-B1EF5E14E745}" destId="{1BC2DD29-3847-4A87-85BA-57BCE08A3559}" srcOrd="4" destOrd="0" presId="urn:microsoft.com/office/officeart/2008/layout/VerticalCurvedList"/>
    <dgm:cxn modelId="{BB453400-5026-4F08-82B5-72305A5A0837}" type="presParOf" srcId="{1BC2DD29-3847-4A87-85BA-57BCE08A3559}" destId="{8C735B8B-2796-4E5A-8612-DE7D0DB0FDBB}" srcOrd="0" destOrd="0" presId="urn:microsoft.com/office/officeart/2008/layout/VerticalCurvedList"/>
    <dgm:cxn modelId="{E6C7617A-574A-457B-BBB6-F02DB4D0A40A}" type="presParOf" srcId="{64A5F626-6DA7-4DE0-8BFA-B1EF5E14E745}" destId="{E4CB5567-1C2A-4081-8381-4F2C0C9D5F30}" srcOrd="5" destOrd="0" presId="urn:microsoft.com/office/officeart/2008/layout/VerticalCurvedList"/>
    <dgm:cxn modelId="{8BBCA841-41A7-4137-BD2B-577C5C938CEC}" type="presParOf" srcId="{64A5F626-6DA7-4DE0-8BFA-B1EF5E14E745}" destId="{511E470D-1EC0-4BF4-BDB2-BA4FFC1F509A}" srcOrd="6" destOrd="0" presId="urn:microsoft.com/office/officeart/2008/layout/VerticalCurvedList"/>
    <dgm:cxn modelId="{29F9ED0B-5645-44DA-9994-733A53EB4B05}" type="presParOf" srcId="{511E470D-1EC0-4BF4-BDB2-BA4FFC1F509A}" destId="{F078BD36-C036-4047-95E6-CD9343F2C741}" srcOrd="0" destOrd="0" presId="urn:microsoft.com/office/officeart/2008/layout/VerticalCurvedList"/>
    <dgm:cxn modelId="{9ACBB8B8-E8F6-4E2A-A32F-F77D583AEE88}" type="presParOf" srcId="{64A5F626-6DA7-4DE0-8BFA-B1EF5E14E745}" destId="{827DE7D3-1833-42AC-ACA5-C2B9B2B98896}" srcOrd="7" destOrd="0" presId="urn:microsoft.com/office/officeart/2008/layout/VerticalCurvedList"/>
    <dgm:cxn modelId="{BD9B767E-41E2-4975-89FF-4DA08FB6CE37}" type="presParOf" srcId="{64A5F626-6DA7-4DE0-8BFA-B1EF5E14E745}" destId="{9098FCA1-668E-444E-99EE-7FEE22ADE6C9}" srcOrd="8" destOrd="0" presId="urn:microsoft.com/office/officeart/2008/layout/VerticalCurvedList"/>
    <dgm:cxn modelId="{6986C49B-52FE-4814-8EB9-BC0AB4279602}" type="presParOf" srcId="{9098FCA1-668E-444E-99EE-7FEE22ADE6C9}" destId="{51A8E4F1-C99D-4C14-ADAF-30C929AB9EF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BA83DF-153D-48EF-9191-6FA62715766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7671C03-D70C-4DCD-89D6-C28C2FD74854}">
      <dgm:prSet phldrT="[Texte]"/>
      <dgm:spPr/>
      <dgm:t>
        <a:bodyPr/>
        <a:lstStyle/>
        <a:p>
          <a:r>
            <a:rPr lang="fr-FR" noProof="0" dirty="0"/>
            <a:t>Automatisation grâce aux </a:t>
          </a:r>
          <a:r>
            <a:rPr lang="fr-FR" noProof="0" dirty="0" err="1"/>
            <a:t>playbooks</a:t>
          </a:r>
          <a:endParaRPr lang="fr-FR" noProof="0" dirty="0"/>
        </a:p>
      </dgm:t>
    </dgm:pt>
    <dgm:pt modelId="{5A21992B-DEF5-4C39-A5C5-1500E9DDD0B9}" type="parTrans" cxnId="{A1D84A54-B6B6-4FCF-9DC6-B663380F3FB6}">
      <dgm:prSet/>
      <dgm:spPr/>
      <dgm:t>
        <a:bodyPr/>
        <a:lstStyle/>
        <a:p>
          <a:endParaRPr lang="fr-FR" noProof="0" dirty="0"/>
        </a:p>
      </dgm:t>
    </dgm:pt>
    <dgm:pt modelId="{64196999-CC1B-429B-9AB4-127321A7300C}" type="sibTrans" cxnId="{A1D84A54-B6B6-4FCF-9DC6-B663380F3FB6}">
      <dgm:prSet/>
      <dgm:spPr/>
      <dgm:t>
        <a:bodyPr/>
        <a:lstStyle/>
        <a:p>
          <a:endParaRPr lang="fr-FR" noProof="0" dirty="0"/>
        </a:p>
      </dgm:t>
    </dgm:pt>
    <dgm:pt modelId="{A6139EAC-CA89-4A98-9A61-77D39B30A274}">
      <dgm:prSet phldrT="[Texte]"/>
      <dgm:spPr/>
      <dgm:t>
        <a:bodyPr/>
        <a:lstStyle/>
        <a:p>
          <a:r>
            <a:rPr lang="fr-FR" noProof="0" dirty="0"/>
            <a:t>Configurations déclaratives, spécifiant l’état final</a:t>
          </a:r>
        </a:p>
      </dgm:t>
    </dgm:pt>
    <dgm:pt modelId="{566D73B7-8A19-4A06-B723-B40BFCCD0495}" type="parTrans" cxnId="{F0462B46-8002-4B26-8E4F-1F988F9BC387}">
      <dgm:prSet/>
      <dgm:spPr/>
      <dgm:t>
        <a:bodyPr/>
        <a:lstStyle/>
        <a:p>
          <a:endParaRPr lang="fr-FR" noProof="0" dirty="0"/>
        </a:p>
      </dgm:t>
    </dgm:pt>
    <dgm:pt modelId="{93B018BA-B469-41B0-BF1B-CBF9072A5FC1}" type="sibTrans" cxnId="{F0462B46-8002-4B26-8E4F-1F988F9BC387}">
      <dgm:prSet/>
      <dgm:spPr/>
      <dgm:t>
        <a:bodyPr/>
        <a:lstStyle/>
        <a:p>
          <a:endParaRPr lang="fr-FR" noProof="0" dirty="0"/>
        </a:p>
      </dgm:t>
    </dgm:pt>
    <dgm:pt modelId="{3B81ED4D-9937-47BA-9541-76126D838589}">
      <dgm:prSet phldrT="[Texte]"/>
      <dgm:spPr/>
      <dgm:t>
        <a:bodyPr/>
        <a:lstStyle/>
        <a:p>
          <a:r>
            <a:rPr lang="fr-FR" noProof="0" dirty="0"/>
            <a:t>Non nécessité d’installer un agent Ansible sur les machines hôtes.</a:t>
          </a:r>
        </a:p>
      </dgm:t>
    </dgm:pt>
    <dgm:pt modelId="{A6B8D330-D466-429C-81C9-FF54CDC52070}" type="parTrans" cxnId="{87F2D817-EC98-4EC5-91F1-9D784EA27AD8}">
      <dgm:prSet/>
      <dgm:spPr/>
      <dgm:t>
        <a:bodyPr/>
        <a:lstStyle/>
        <a:p>
          <a:endParaRPr lang="en-US"/>
        </a:p>
      </dgm:t>
    </dgm:pt>
    <dgm:pt modelId="{ABB30B0C-6323-4940-BB48-B3C0472234DB}" type="sibTrans" cxnId="{87F2D817-EC98-4EC5-91F1-9D784EA27AD8}">
      <dgm:prSet/>
      <dgm:spPr/>
      <dgm:t>
        <a:bodyPr/>
        <a:lstStyle/>
        <a:p>
          <a:endParaRPr lang="en-US"/>
        </a:p>
      </dgm:t>
    </dgm:pt>
    <dgm:pt modelId="{700226CE-0125-4144-B39A-774FADC41EE7}">
      <dgm:prSet phldrT="[Texte]"/>
      <dgm:spPr/>
      <dgm:t>
        <a:bodyPr/>
        <a:lstStyle/>
        <a:p>
          <a:r>
            <a:rPr lang="fr-FR" noProof="0" dirty="0"/>
            <a:t>Gestion des tâches répétitives</a:t>
          </a:r>
        </a:p>
      </dgm:t>
    </dgm:pt>
    <dgm:pt modelId="{975B9C77-DB97-4B6D-B333-950EA3FC91B8}" type="parTrans" cxnId="{C56FBAC6-2D13-46C7-9C61-BE5B955FE6CB}">
      <dgm:prSet/>
      <dgm:spPr/>
      <dgm:t>
        <a:bodyPr/>
        <a:lstStyle/>
        <a:p>
          <a:endParaRPr lang="en-US"/>
        </a:p>
      </dgm:t>
    </dgm:pt>
    <dgm:pt modelId="{0F2BE21E-405C-4742-9D78-8AC0B887F67D}" type="sibTrans" cxnId="{C56FBAC6-2D13-46C7-9C61-BE5B955FE6CB}">
      <dgm:prSet/>
      <dgm:spPr/>
      <dgm:t>
        <a:bodyPr/>
        <a:lstStyle/>
        <a:p>
          <a:endParaRPr lang="en-US"/>
        </a:p>
      </dgm:t>
    </dgm:pt>
    <dgm:pt modelId="{BC18E044-6A72-41AC-9149-D1C76A3703E2}">
      <dgm:prSet phldrT="[Texte]"/>
      <dgm:spPr/>
      <dgm:t>
        <a:bodyPr/>
        <a:lstStyle/>
        <a:p>
          <a:r>
            <a:rPr lang="fr-FR" noProof="0" dirty="0"/>
            <a:t>Uniformité des configurations</a:t>
          </a:r>
        </a:p>
      </dgm:t>
    </dgm:pt>
    <dgm:pt modelId="{BBDE214C-6162-494A-9F00-A76552CD9FA0}" type="parTrans" cxnId="{0443F884-CEAF-4B86-9168-E858E87D4F47}">
      <dgm:prSet/>
      <dgm:spPr/>
      <dgm:t>
        <a:bodyPr/>
        <a:lstStyle/>
        <a:p>
          <a:endParaRPr lang="en-US"/>
        </a:p>
      </dgm:t>
    </dgm:pt>
    <dgm:pt modelId="{626C2467-639D-4297-A0CC-5A993860DC6F}" type="sibTrans" cxnId="{0443F884-CEAF-4B86-9168-E858E87D4F47}">
      <dgm:prSet/>
      <dgm:spPr/>
      <dgm:t>
        <a:bodyPr/>
        <a:lstStyle/>
        <a:p>
          <a:endParaRPr lang="en-US"/>
        </a:p>
      </dgm:t>
    </dgm:pt>
    <dgm:pt modelId="{A27D27C1-3A4D-4B8D-84B8-29928DB8BAD5}">
      <dgm:prSet phldrT="[Texte]"/>
      <dgm:spPr/>
      <dgm:t>
        <a:bodyPr/>
        <a:lstStyle/>
        <a:p>
          <a:r>
            <a:rPr lang="fr-FR" noProof="0" dirty="0"/>
            <a:t>Consistance des configurations (modification appliquées si nécessaire)</a:t>
          </a:r>
        </a:p>
      </dgm:t>
    </dgm:pt>
    <dgm:pt modelId="{2FE63B95-6950-4D43-AF82-251A699FF3C4}" type="parTrans" cxnId="{F221254B-3D8F-4DBB-A869-DEB2FBDF11FC}">
      <dgm:prSet/>
      <dgm:spPr/>
      <dgm:t>
        <a:bodyPr/>
        <a:lstStyle/>
        <a:p>
          <a:endParaRPr lang="en-US"/>
        </a:p>
      </dgm:t>
    </dgm:pt>
    <dgm:pt modelId="{05496613-37C8-4966-A5C1-30DB3FEEFFB0}" type="sibTrans" cxnId="{F221254B-3D8F-4DBB-A869-DEB2FBDF11FC}">
      <dgm:prSet/>
      <dgm:spPr/>
      <dgm:t>
        <a:bodyPr/>
        <a:lstStyle/>
        <a:p>
          <a:endParaRPr lang="en-US"/>
        </a:p>
      </dgm:t>
    </dgm:pt>
    <dgm:pt modelId="{B9BF5C36-7D4D-4601-8173-E925FE9779C5}">
      <dgm:prSet phldrT="[Texte]"/>
      <dgm:spPr/>
      <dgm:t>
        <a:bodyPr/>
        <a:lstStyle/>
        <a:p>
          <a:r>
            <a:rPr lang="fr-FR" noProof="0" dirty="0"/>
            <a:t>Fichiers de configuration textuels, lisibles et transportables</a:t>
          </a:r>
        </a:p>
      </dgm:t>
    </dgm:pt>
    <dgm:pt modelId="{F0A0C292-1078-4696-A9AD-3EB155A6DBC6}" type="parTrans" cxnId="{B0361635-277C-4C18-9957-217EA99F4259}">
      <dgm:prSet/>
      <dgm:spPr/>
      <dgm:t>
        <a:bodyPr/>
        <a:lstStyle/>
        <a:p>
          <a:endParaRPr lang="en-US"/>
        </a:p>
      </dgm:t>
    </dgm:pt>
    <dgm:pt modelId="{3B23CEE5-FA9A-4EAB-9ED4-DCD67AE104A8}" type="sibTrans" cxnId="{B0361635-277C-4C18-9957-217EA99F4259}">
      <dgm:prSet/>
      <dgm:spPr/>
      <dgm:t>
        <a:bodyPr/>
        <a:lstStyle/>
        <a:p>
          <a:endParaRPr lang="en-US"/>
        </a:p>
      </dgm:t>
    </dgm:pt>
    <dgm:pt modelId="{BA972F49-D102-4ADC-A486-BC9DFFB810AB}">
      <dgm:prSet phldrT="[Texte]"/>
      <dgm:spPr/>
      <dgm:t>
        <a:bodyPr/>
        <a:lstStyle/>
        <a:p>
          <a:r>
            <a:rPr lang="fr-FR" noProof="0" dirty="0"/>
            <a:t>Possibilité d’utiliser un contrôle de version comme GIT</a:t>
          </a:r>
        </a:p>
      </dgm:t>
    </dgm:pt>
    <dgm:pt modelId="{7852EBE2-2B80-40D6-8E01-338141CAE95F}" type="parTrans" cxnId="{24CB53E0-D287-4ABA-9E29-D5E3311B5690}">
      <dgm:prSet/>
      <dgm:spPr/>
      <dgm:t>
        <a:bodyPr/>
        <a:lstStyle/>
        <a:p>
          <a:endParaRPr lang="en-US"/>
        </a:p>
      </dgm:t>
    </dgm:pt>
    <dgm:pt modelId="{2313E3AB-D22C-49E1-B828-55880A0AD412}" type="sibTrans" cxnId="{24CB53E0-D287-4ABA-9E29-D5E3311B5690}">
      <dgm:prSet/>
      <dgm:spPr/>
      <dgm:t>
        <a:bodyPr/>
        <a:lstStyle/>
        <a:p>
          <a:endParaRPr lang="en-US"/>
        </a:p>
      </dgm:t>
    </dgm:pt>
    <dgm:pt modelId="{59380133-D456-4F46-B869-279136CEB220}">
      <dgm:prSet phldrT="[Texte]"/>
      <dgm:spPr/>
      <dgm:t>
        <a:bodyPr/>
        <a:lstStyle/>
        <a:p>
          <a:r>
            <a:rPr lang="fr-FR" noProof="0" dirty="0"/>
            <a:t>Fichiers de configuration pouvant servir de documentation</a:t>
          </a:r>
        </a:p>
      </dgm:t>
    </dgm:pt>
    <dgm:pt modelId="{717D85D8-EA9A-4914-911E-837A3F9166E6}" type="parTrans" cxnId="{646181E3-2FA6-4D99-8E8F-F87FB924846D}">
      <dgm:prSet/>
      <dgm:spPr/>
      <dgm:t>
        <a:bodyPr/>
        <a:lstStyle/>
        <a:p>
          <a:endParaRPr lang="en-US"/>
        </a:p>
      </dgm:t>
    </dgm:pt>
    <dgm:pt modelId="{EB1904AA-1763-46C4-A12D-1EDF6247D52F}" type="sibTrans" cxnId="{646181E3-2FA6-4D99-8E8F-F87FB924846D}">
      <dgm:prSet/>
      <dgm:spPr/>
      <dgm:t>
        <a:bodyPr/>
        <a:lstStyle/>
        <a:p>
          <a:endParaRPr lang="en-US"/>
        </a:p>
      </dgm:t>
    </dgm:pt>
    <dgm:pt modelId="{3BB82959-5571-4169-89B3-5CC392C32442}">
      <dgm:prSet phldrT="[Texte]"/>
      <dgm:spPr/>
      <dgm:t>
        <a:bodyPr/>
        <a:lstStyle/>
        <a:p>
          <a:r>
            <a:rPr lang="fr-FR" noProof="0" dirty="0"/>
            <a:t>Gestion centralisée sans agent</a:t>
          </a:r>
        </a:p>
      </dgm:t>
    </dgm:pt>
    <dgm:pt modelId="{DB794FED-FA6A-4B43-8BCA-E8CEC56EB598}" type="parTrans" cxnId="{0850BF96-E4E5-4299-92F2-E9525E3719AE}">
      <dgm:prSet/>
      <dgm:spPr/>
      <dgm:t>
        <a:bodyPr/>
        <a:lstStyle/>
        <a:p>
          <a:endParaRPr lang="en-US"/>
        </a:p>
      </dgm:t>
    </dgm:pt>
    <dgm:pt modelId="{DF3060FA-06F5-4084-B3BD-17B5B0798911}" type="sibTrans" cxnId="{0850BF96-E4E5-4299-92F2-E9525E3719AE}">
      <dgm:prSet/>
      <dgm:spPr/>
      <dgm:t>
        <a:bodyPr/>
        <a:lstStyle/>
        <a:p>
          <a:endParaRPr lang="en-US"/>
        </a:p>
      </dgm:t>
    </dgm:pt>
    <dgm:pt modelId="{E2548F32-F071-4AE9-BB8C-7DD955FB5B2C}">
      <dgm:prSet phldrT="[Texte]"/>
      <dgm:spPr/>
      <dgm:t>
        <a:bodyPr/>
        <a:lstStyle/>
        <a:p>
          <a:r>
            <a:rPr lang="fr-FR" noProof="0" dirty="0"/>
            <a:t>Réduction de coût d’installation et de maintenance</a:t>
          </a:r>
        </a:p>
      </dgm:t>
    </dgm:pt>
    <dgm:pt modelId="{8CD638DA-7411-4DF1-8B57-80AF6D101354}" type="parTrans" cxnId="{15532239-CF00-47DE-A967-B244877A451F}">
      <dgm:prSet/>
      <dgm:spPr/>
      <dgm:t>
        <a:bodyPr/>
        <a:lstStyle/>
        <a:p>
          <a:endParaRPr lang="en-US"/>
        </a:p>
      </dgm:t>
    </dgm:pt>
    <dgm:pt modelId="{54BEE6B5-0B12-48BA-9B88-F04B6A4D1FBF}" type="sibTrans" cxnId="{15532239-CF00-47DE-A967-B244877A451F}">
      <dgm:prSet/>
      <dgm:spPr/>
      <dgm:t>
        <a:bodyPr/>
        <a:lstStyle/>
        <a:p>
          <a:endParaRPr lang="en-US"/>
        </a:p>
      </dgm:t>
    </dgm:pt>
    <dgm:pt modelId="{62B5D64C-FF84-4592-A770-08C9CD818CC8}" type="pres">
      <dgm:prSet presAssocID="{9FBA83DF-153D-48EF-9191-6FA627157666}" presName="linear" presStyleCnt="0">
        <dgm:presLayoutVars>
          <dgm:animLvl val="lvl"/>
          <dgm:resizeHandles val="exact"/>
        </dgm:presLayoutVars>
      </dgm:prSet>
      <dgm:spPr/>
    </dgm:pt>
    <dgm:pt modelId="{AE40C0DF-8D53-4E0A-B6E3-62C936335484}" type="pres">
      <dgm:prSet presAssocID="{A7671C03-D70C-4DCD-89D6-C28C2FD74854}" presName="parentText" presStyleLbl="node1" presStyleIdx="0" presStyleCnt="4">
        <dgm:presLayoutVars>
          <dgm:chMax val="0"/>
          <dgm:bulletEnabled val="1"/>
        </dgm:presLayoutVars>
      </dgm:prSet>
      <dgm:spPr/>
    </dgm:pt>
    <dgm:pt modelId="{C764E27B-B511-47EB-89F6-42D4D706AF22}" type="pres">
      <dgm:prSet presAssocID="{A7671C03-D70C-4DCD-89D6-C28C2FD74854}" presName="childText" presStyleLbl="revTx" presStyleIdx="0" presStyleCnt="4">
        <dgm:presLayoutVars>
          <dgm:bulletEnabled val="1"/>
        </dgm:presLayoutVars>
      </dgm:prSet>
      <dgm:spPr/>
    </dgm:pt>
    <dgm:pt modelId="{8F5717E4-608C-47CC-B557-E1B734B48BDB}" type="pres">
      <dgm:prSet presAssocID="{A6139EAC-CA89-4A98-9A61-77D39B30A274}" presName="parentText" presStyleLbl="node1" presStyleIdx="1" presStyleCnt="4">
        <dgm:presLayoutVars>
          <dgm:chMax val="0"/>
          <dgm:bulletEnabled val="1"/>
        </dgm:presLayoutVars>
      </dgm:prSet>
      <dgm:spPr/>
    </dgm:pt>
    <dgm:pt modelId="{DC71DB5C-0736-4945-B9FF-66F9020938B6}" type="pres">
      <dgm:prSet presAssocID="{A6139EAC-CA89-4A98-9A61-77D39B30A274}" presName="childText" presStyleLbl="revTx" presStyleIdx="1" presStyleCnt="4">
        <dgm:presLayoutVars>
          <dgm:bulletEnabled val="1"/>
        </dgm:presLayoutVars>
      </dgm:prSet>
      <dgm:spPr/>
    </dgm:pt>
    <dgm:pt modelId="{DAB98379-7F2D-4F4F-8E83-2BC570033EB3}" type="pres">
      <dgm:prSet presAssocID="{B9BF5C36-7D4D-4601-8173-E925FE9779C5}" presName="parentText" presStyleLbl="node1" presStyleIdx="2" presStyleCnt="4">
        <dgm:presLayoutVars>
          <dgm:chMax val="0"/>
          <dgm:bulletEnabled val="1"/>
        </dgm:presLayoutVars>
      </dgm:prSet>
      <dgm:spPr/>
    </dgm:pt>
    <dgm:pt modelId="{57EDB887-7BBB-41FC-ADC6-8AEE441CD541}" type="pres">
      <dgm:prSet presAssocID="{B9BF5C36-7D4D-4601-8173-E925FE9779C5}" presName="childText" presStyleLbl="revTx" presStyleIdx="2" presStyleCnt="4">
        <dgm:presLayoutVars>
          <dgm:bulletEnabled val="1"/>
        </dgm:presLayoutVars>
      </dgm:prSet>
      <dgm:spPr/>
    </dgm:pt>
    <dgm:pt modelId="{3C8DB773-7E38-480D-ABAA-0728D921DC92}" type="pres">
      <dgm:prSet presAssocID="{3B81ED4D-9937-47BA-9541-76126D838589}" presName="parentText" presStyleLbl="node1" presStyleIdx="3" presStyleCnt="4">
        <dgm:presLayoutVars>
          <dgm:chMax val="0"/>
          <dgm:bulletEnabled val="1"/>
        </dgm:presLayoutVars>
      </dgm:prSet>
      <dgm:spPr/>
    </dgm:pt>
    <dgm:pt modelId="{99056A45-BDC3-411A-835A-7D836F79FA35}" type="pres">
      <dgm:prSet presAssocID="{3B81ED4D-9937-47BA-9541-76126D838589}" presName="childText" presStyleLbl="revTx" presStyleIdx="3" presStyleCnt="4">
        <dgm:presLayoutVars>
          <dgm:bulletEnabled val="1"/>
        </dgm:presLayoutVars>
      </dgm:prSet>
      <dgm:spPr/>
    </dgm:pt>
  </dgm:ptLst>
  <dgm:cxnLst>
    <dgm:cxn modelId="{EF8FB20B-7542-485D-8416-45F1F6AE3D69}" type="presOf" srcId="{E2548F32-F071-4AE9-BB8C-7DD955FB5B2C}" destId="{99056A45-BDC3-411A-835A-7D836F79FA35}" srcOrd="0" destOrd="1" presId="urn:microsoft.com/office/officeart/2005/8/layout/vList2"/>
    <dgm:cxn modelId="{DA3AD615-DBBF-4CB8-89D4-C81390569506}" type="presOf" srcId="{BA972F49-D102-4ADC-A486-BC9DFFB810AB}" destId="{57EDB887-7BBB-41FC-ADC6-8AEE441CD541}" srcOrd="0" destOrd="0" presId="urn:microsoft.com/office/officeart/2005/8/layout/vList2"/>
    <dgm:cxn modelId="{87F2D817-EC98-4EC5-91F1-9D784EA27AD8}" srcId="{9FBA83DF-153D-48EF-9191-6FA627157666}" destId="{3B81ED4D-9937-47BA-9541-76126D838589}" srcOrd="3" destOrd="0" parTransId="{A6B8D330-D466-429C-81C9-FF54CDC52070}" sibTransId="{ABB30B0C-6323-4940-BB48-B3C0472234DB}"/>
    <dgm:cxn modelId="{B0361635-277C-4C18-9957-217EA99F4259}" srcId="{9FBA83DF-153D-48EF-9191-6FA627157666}" destId="{B9BF5C36-7D4D-4601-8173-E925FE9779C5}" srcOrd="2" destOrd="0" parTransId="{F0A0C292-1078-4696-A9AD-3EB155A6DBC6}" sibTransId="{3B23CEE5-FA9A-4EAB-9ED4-DCD67AE104A8}"/>
    <dgm:cxn modelId="{15532239-CF00-47DE-A967-B244877A451F}" srcId="{3B81ED4D-9937-47BA-9541-76126D838589}" destId="{E2548F32-F071-4AE9-BB8C-7DD955FB5B2C}" srcOrd="1" destOrd="0" parTransId="{8CD638DA-7411-4DF1-8B57-80AF6D101354}" sibTransId="{54BEE6B5-0B12-48BA-9B88-F04B6A4D1FBF}"/>
    <dgm:cxn modelId="{992BC439-FC52-4031-890F-577C5BD0E9B0}" type="presOf" srcId="{A7671C03-D70C-4DCD-89D6-C28C2FD74854}" destId="{AE40C0DF-8D53-4E0A-B6E3-62C936335484}" srcOrd="0" destOrd="0" presId="urn:microsoft.com/office/officeart/2005/8/layout/vList2"/>
    <dgm:cxn modelId="{F0462B46-8002-4B26-8E4F-1F988F9BC387}" srcId="{9FBA83DF-153D-48EF-9191-6FA627157666}" destId="{A6139EAC-CA89-4A98-9A61-77D39B30A274}" srcOrd="1" destOrd="0" parTransId="{566D73B7-8A19-4A06-B723-B40BFCCD0495}" sibTransId="{93B018BA-B469-41B0-BF1B-CBF9072A5FC1}"/>
    <dgm:cxn modelId="{F221254B-3D8F-4DBB-A869-DEB2FBDF11FC}" srcId="{A6139EAC-CA89-4A98-9A61-77D39B30A274}" destId="{A27D27C1-3A4D-4B8D-84B8-29928DB8BAD5}" srcOrd="0" destOrd="0" parTransId="{2FE63B95-6950-4D43-AF82-251A699FF3C4}" sibTransId="{05496613-37C8-4966-A5C1-30DB3FEEFFB0}"/>
    <dgm:cxn modelId="{A1D84A54-B6B6-4FCF-9DC6-B663380F3FB6}" srcId="{9FBA83DF-153D-48EF-9191-6FA627157666}" destId="{A7671C03-D70C-4DCD-89D6-C28C2FD74854}" srcOrd="0" destOrd="0" parTransId="{5A21992B-DEF5-4C39-A5C5-1500E9DDD0B9}" sibTransId="{64196999-CC1B-429B-9AB4-127321A7300C}"/>
    <dgm:cxn modelId="{F766BB56-DD1A-47C5-BBD4-6D614838D231}" type="presOf" srcId="{59380133-D456-4F46-B869-279136CEB220}" destId="{57EDB887-7BBB-41FC-ADC6-8AEE441CD541}" srcOrd="0" destOrd="1" presId="urn:microsoft.com/office/officeart/2005/8/layout/vList2"/>
    <dgm:cxn modelId="{0443F884-CEAF-4B86-9168-E858E87D4F47}" srcId="{A7671C03-D70C-4DCD-89D6-C28C2FD74854}" destId="{BC18E044-6A72-41AC-9149-D1C76A3703E2}" srcOrd="1" destOrd="0" parTransId="{BBDE214C-6162-494A-9F00-A76552CD9FA0}" sibTransId="{626C2467-639D-4297-A0CC-5A993860DC6F}"/>
    <dgm:cxn modelId="{0850BF96-E4E5-4299-92F2-E9525E3719AE}" srcId="{3B81ED4D-9937-47BA-9541-76126D838589}" destId="{3BB82959-5571-4169-89B3-5CC392C32442}" srcOrd="0" destOrd="0" parTransId="{DB794FED-FA6A-4B43-8BCA-E8CEC56EB598}" sibTransId="{DF3060FA-06F5-4084-B3BD-17B5B0798911}"/>
    <dgm:cxn modelId="{0637EB9C-BEF2-41C8-93A0-F53417C9409C}" type="presOf" srcId="{9FBA83DF-153D-48EF-9191-6FA627157666}" destId="{62B5D64C-FF84-4592-A770-08C9CD818CC8}" srcOrd="0" destOrd="0" presId="urn:microsoft.com/office/officeart/2005/8/layout/vList2"/>
    <dgm:cxn modelId="{3E8C70B0-D436-4620-9592-7B003E233BAE}" type="presOf" srcId="{A6139EAC-CA89-4A98-9A61-77D39B30A274}" destId="{8F5717E4-608C-47CC-B557-E1B734B48BDB}" srcOrd="0" destOrd="0" presId="urn:microsoft.com/office/officeart/2005/8/layout/vList2"/>
    <dgm:cxn modelId="{3E364CBE-374A-4C0D-90AE-128F8F6EC88A}" type="presOf" srcId="{B9BF5C36-7D4D-4601-8173-E925FE9779C5}" destId="{DAB98379-7F2D-4F4F-8E83-2BC570033EB3}" srcOrd="0" destOrd="0" presId="urn:microsoft.com/office/officeart/2005/8/layout/vList2"/>
    <dgm:cxn modelId="{A114A0C0-ED07-4B64-BEC8-23182D805BA2}" type="presOf" srcId="{700226CE-0125-4144-B39A-774FADC41EE7}" destId="{C764E27B-B511-47EB-89F6-42D4D706AF22}" srcOrd="0" destOrd="0" presId="urn:microsoft.com/office/officeart/2005/8/layout/vList2"/>
    <dgm:cxn modelId="{DB2EA1C2-EEE7-4618-A640-58E8FC4807DF}" type="presOf" srcId="{A27D27C1-3A4D-4B8D-84B8-29928DB8BAD5}" destId="{DC71DB5C-0736-4945-B9FF-66F9020938B6}" srcOrd="0" destOrd="0" presId="urn:microsoft.com/office/officeart/2005/8/layout/vList2"/>
    <dgm:cxn modelId="{C56FBAC6-2D13-46C7-9C61-BE5B955FE6CB}" srcId="{A7671C03-D70C-4DCD-89D6-C28C2FD74854}" destId="{700226CE-0125-4144-B39A-774FADC41EE7}" srcOrd="0" destOrd="0" parTransId="{975B9C77-DB97-4B6D-B333-950EA3FC91B8}" sibTransId="{0F2BE21E-405C-4742-9D78-8AC0B887F67D}"/>
    <dgm:cxn modelId="{12EC1DCD-411C-453B-BB39-333A4EEB2F12}" type="presOf" srcId="{3BB82959-5571-4169-89B3-5CC392C32442}" destId="{99056A45-BDC3-411A-835A-7D836F79FA35}" srcOrd="0" destOrd="0" presId="urn:microsoft.com/office/officeart/2005/8/layout/vList2"/>
    <dgm:cxn modelId="{783B7FDA-06CE-48F9-939C-4581FD25DDEE}" type="presOf" srcId="{3B81ED4D-9937-47BA-9541-76126D838589}" destId="{3C8DB773-7E38-480D-ABAA-0728D921DC92}" srcOrd="0" destOrd="0" presId="urn:microsoft.com/office/officeart/2005/8/layout/vList2"/>
    <dgm:cxn modelId="{24CB53E0-D287-4ABA-9E29-D5E3311B5690}" srcId="{B9BF5C36-7D4D-4601-8173-E925FE9779C5}" destId="{BA972F49-D102-4ADC-A486-BC9DFFB810AB}" srcOrd="0" destOrd="0" parTransId="{7852EBE2-2B80-40D6-8E01-338141CAE95F}" sibTransId="{2313E3AB-D22C-49E1-B828-55880A0AD412}"/>
    <dgm:cxn modelId="{646181E3-2FA6-4D99-8E8F-F87FB924846D}" srcId="{B9BF5C36-7D4D-4601-8173-E925FE9779C5}" destId="{59380133-D456-4F46-B869-279136CEB220}" srcOrd="1" destOrd="0" parTransId="{717D85D8-EA9A-4914-911E-837A3F9166E6}" sibTransId="{EB1904AA-1763-46C4-A12D-1EDF6247D52F}"/>
    <dgm:cxn modelId="{D36651FB-CF7E-4BB7-BA53-5B15DAA047C7}" type="presOf" srcId="{BC18E044-6A72-41AC-9149-D1C76A3703E2}" destId="{C764E27B-B511-47EB-89F6-42D4D706AF22}" srcOrd="0" destOrd="1" presId="urn:microsoft.com/office/officeart/2005/8/layout/vList2"/>
    <dgm:cxn modelId="{0BDA5761-4A3A-4BD9-AC9A-B21D8DD5BB22}" type="presParOf" srcId="{62B5D64C-FF84-4592-A770-08C9CD818CC8}" destId="{AE40C0DF-8D53-4E0A-B6E3-62C936335484}" srcOrd="0" destOrd="0" presId="urn:microsoft.com/office/officeart/2005/8/layout/vList2"/>
    <dgm:cxn modelId="{CBCF3CBF-7E60-4F9E-8FAA-251C890EB932}" type="presParOf" srcId="{62B5D64C-FF84-4592-A770-08C9CD818CC8}" destId="{C764E27B-B511-47EB-89F6-42D4D706AF22}" srcOrd="1" destOrd="0" presId="urn:microsoft.com/office/officeart/2005/8/layout/vList2"/>
    <dgm:cxn modelId="{EC2D0B10-D761-4AE2-8442-B021CD9434F8}" type="presParOf" srcId="{62B5D64C-FF84-4592-A770-08C9CD818CC8}" destId="{8F5717E4-608C-47CC-B557-E1B734B48BDB}" srcOrd="2" destOrd="0" presId="urn:microsoft.com/office/officeart/2005/8/layout/vList2"/>
    <dgm:cxn modelId="{D1BB5A3F-BA2A-49C0-A452-49DE6442DC42}" type="presParOf" srcId="{62B5D64C-FF84-4592-A770-08C9CD818CC8}" destId="{DC71DB5C-0736-4945-B9FF-66F9020938B6}" srcOrd="3" destOrd="0" presId="urn:microsoft.com/office/officeart/2005/8/layout/vList2"/>
    <dgm:cxn modelId="{A7025D3E-FF3A-4647-97D9-EA823C6B0773}" type="presParOf" srcId="{62B5D64C-FF84-4592-A770-08C9CD818CC8}" destId="{DAB98379-7F2D-4F4F-8E83-2BC570033EB3}" srcOrd="4" destOrd="0" presId="urn:microsoft.com/office/officeart/2005/8/layout/vList2"/>
    <dgm:cxn modelId="{3C8B777D-FA9B-46E5-B76D-EB91391BB635}" type="presParOf" srcId="{62B5D64C-FF84-4592-A770-08C9CD818CC8}" destId="{57EDB887-7BBB-41FC-ADC6-8AEE441CD541}" srcOrd="5" destOrd="0" presId="urn:microsoft.com/office/officeart/2005/8/layout/vList2"/>
    <dgm:cxn modelId="{37108FEF-14E2-4AC3-BF0B-6D5E65E6B83C}" type="presParOf" srcId="{62B5D64C-FF84-4592-A770-08C9CD818CC8}" destId="{3C8DB773-7E38-480D-ABAA-0728D921DC92}" srcOrd="6" destOrd="0" presId="urn:microsoft.com/office/officeart/2005/8/layout/vList2"/>
    <dgm:cxn modelId="{E27B27A3-E8E7-435F-8237-01E1A7D21A16}" type="presParOf" srcId="{62B5D64C-FF84-4592-A770-08C9CD818CC8}" destId="{99056A45-BDC3-411A-835A-7D836F79FA35}"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BA83DF-153D-48EF-9191-6FA62715766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7671C03-D70C-4DCD-89D6-C28C2FD74854}">
      <dgm:prSet phldrT="[Texte]"/>
      <dgm:spPr/>
      <dgm:t>
        <a:bodyPr/>
        <a:lstStyle/>
        <a:p>
          <a:r>
            <a:rPr lang="fr-FR" noProof="0" dirty="0"/>
            <a:t>Simplicité et accessibilité</a:t>
          </a:r>
        </a:p>
      </dgm:t>
    </dgm:pt>
    <dgm:pt modelId="{5A21992B-DEF5-4C39-A5C5-1500E9DDD0B9}" type="parTrans" cxnId="{A1D84A54-B6B6-4FCF-9DC6-B663380F3FB6}">
      <dgm:prSet/>
      <dgm:spPr/>
      <dgm:t>
        <a:bodyPr/>
        <a:lstStyle/>
        <a:p>
          <a:endParaRPr lang="fr-FR" noProof="0" dirty="0"/>
        </a:p>
      </dgm:t>
    </dgm:pt>
    <dgm:pt modelId="{64196999-CC1B-429B-9AB4-127321A7300C}" type="sibTrans" cxnId="{A1D84A54-B6B6-4FCF-9DC6-B663380F3FB6}">
      <dgm:prSet/>
      <dgm:spPr/>
      <dgm:t>
        <a:bodyPr/>
        <a:lstStyle/>
        <a:p>
          <a:endParaRPr lang="fr-FR" noProof="0" dirty="0"/>
        </a:p>
      </dgm:t>
    </dgm:pt>
    <dgm:pt modelId="{AD5CBADA-FA89-48DD-AE9E-2712DF78EB98}">
      <dgm:prSet phldrT="[Texte]"/>
      <dgm:spPr/>
      <dgm:t>
        <a:bodyPr/>
        <a:lstStyle/>
        <a:p>
          <a:r>
            <a:rPr lang="fr-FR" noProof="0" dirty="0"/>
            <a:t>Sans agent</a:t>
          </a:r>
        </a:p>
      </dgm:t>
    </dgm:pt>
    <dgm:pt modelId="{52316E24-E43A-4B21-B803-F0BF839C0699}" type="parTrans" cxnId="{6CC37854-F7EA-42CE-B5FF-32BC69F1CCD5}">
      <dgm:prSet/>
      <dgm:spPr/>
      <dgm:t>
        <a:bodyPr/>
        <a:lstStyle/>
        <a:p>
          <a:endParaRPr lang="en-US"/>
        </a:p>
      </dgm:t>
    </dgm:pt>
    <dgm:pt modelId="{C3F2C219-1303-454F-92C5-160930F2C2FB}" type="sibTrans" cxnId="{6CC37854-F7EA-42CE-B5FF-32BC69F1CCD5}">
      <dgm:prSet/>
      <dgm:spPr/>
      <dgm:t>
        <a:bodyPr/>
        <a:lstStyle/>
        <a:p>
          <a:endParaRPr lang="en-US"/>
        </a:p>
      </dgm:t>
    </dgm:pt>
    <dgm:pt modelId="{ACE26FD7-2A0D-40A4-9331-267F343F6B73}">
      <dgm:prSet phldrT="[Texte]"/>
      <dgm:spPr/>
      <dgm:t>
        <a:bodyPr/>
        <a:lstStyle/>
        <a:p>
          <a:r>
            <a:rPr lang="fr-FR" noProof="0" dirty="0"/>
            <a:t>Modularité et extensibilité</a:t>
          </a:r>
        </a:p>
      </dgm:t>
    </dgm:pt>
    <dgm:pt modelId="{05498431-A994-48E6-9B0D-814C0BD38D7F}" type="parTrans" cxnId="{F3C66566-D852-45E9-A9F2-398DB7DA9FCB}">
      <dgm:prSet/>
      <dgm:spPr/>
      <dgm:t>
        <a:bodyPr/>
        <a:lstStyle/>
        <a:p>
          <a:endParaRPr lang="en-US"/>
        </a:p>
      </dgm:t>
    </dgm:pt>
    <dgm:pt modelId="{B59E727A-69BC-4886-9395-9FCEF6B8FEE6}" type="sibTrans" cxnId="{F3C66566-D852-45E9-A9F2-398DB7DA9FCB}">
      <dgm:prSet/>
      <dgm:spPr/>
      <dgm:t>
        <a:bodyPr/>
        <a:lstStyle/>
        <a:p>
          <a:endParaRPr lang="en-US"/>
        </a:p>
      </dgm:t>
    </dgm:pt>
    <dgm:pt modelId="{C141E61E-461C-4DED-8332-65637ACEE4BA}">
      <dgm:prSet phldrT="[Texte]"/>
      <dgm:spPr/>
      <dgm:t>
        <a:bodyPr/>
        <a:lstStyle/>
        <a:p>
          <a:r>
            <a:rPr lang="fr-FR" noProof="0" dirty="0"/>
            <a:t>Communauté active et soutien de Red Hat</a:t>
          </a:r>
        </a:p>
      </dgm:t>
    </dgm:pt>
    <dgm:pt modelId="{B6F78E7F-DFAE-49AF-AF3C-87CD3E50968A}" type="parTrans" cxnId="{2AD4CF3D-3A23-4CED-9369-558136126E84}">
      <dgm:prSet/>
      <dgm:spPr/>
      <dgm:t>
        <a:bodyPr/>
        <a:lstStyle/>
        <a:p>
          <a:endParaRPr lang="en-US"/>
        </a:p>
      </dgm:t>
    </dgm:pt>
    <dgm:pt modelId="{23A054F7-7444-433E-8C50-DC06600C0A7D}" type="sibTrans" cxnId="{2AD4CF3D-3A23-4CED-9369-558136126E84}">
      <dgm:prSet/>
      <dgm:spPr/>
      <dgm:t>
        <a:bodyPr/>
        <a:lstStyle/>
        <a:p>
          <a:endParaRPr lang="en-US"/>
        </a:p>
      </dgm:t>
    </dgm:pt>
    <dgm:pt modelId="{BE4BA94B-15FA-4AD8-BC31-DAFD24935FF1}">
      <dgm:prSet phldrT="[Texte]"/>
      <dgm:spPr/>
      <dgm:t>
        <a:bodyPr/>
        <a:lstStyle/>
        <a:p>
          <a:r>
            <a:rPr lang="fr-FR" noProof="0" dirty="0"/>
            <a:t>Idempotence</a:t>
          </a:r>
        </a:p>
      </dgm:t>
    </dgm:pt>
    <dgm:pt modelId="{7A33FF00-BEA3-48FB-A536-A1F2EABA798F}" type="parTrans" cxnId="{B2CA8D08-7B50-4E12-87B5-C559908C98E5}">
      <dgm:prSet/>
      <dgm:spPr/>
      <dgm:t>
        <a:bodyPr/>
        <a:lstStyle/>
        <a:p>
          <a:endParaRPr lang="en-US"/>
        </a:p>
      </dgm:t>
    </dgm:pt>
    <dgm:pt modelId="{7D912649-3BE5-4C75-BD87-89A71A8D8A58}" type="sibTrans" cxnId="{B2CA8D08-7B50-4E12-87B5-C559908C98E5}">
      <dgm:prSet/>
      <dgm:spPr/>
      <dgm:t>
        <a:bodyPr/>
        <a:lstStyle/>
        <a:p>
          <a:endParaRPr lang="en-US"/>
        </a:p>
      </dgm:t>
    </dgm:pt>
    <dgm:pt modelId="{9E28AA70-1FE9-46CD-9952-10FB850D16EC}">
      <dgm:prSet phldrT="[Texte]"/>
      <dgm:spPr/>
      <dgm:t>
        <a:bodyPr/>
        <a:lstStyle/>
        <a:p>
          <a:r>
            <a:rPr lang="fr-FR" noProof="0" dirty="0"/>
            <a:t>Compatibilité multi-plateforme</a:t>
          </a:r>
        </a:p>
      </dgm:t>
    </dgm:pt>
    <dgm:pt modelId="{48337E0E-2504-40BF-9A74-664E601904DC}" type="parTrans" cxnId="{CF6B481E-4D94-4107-B297-4C3FF54AD32A}">
      <dgm:prSet/>
      <dgm:spPr/>
      <dgm:t>
        <a:bodyPr/>
        <a:lstStyle/>
        <a:p>
          <a:endParaRPr lang="en-US"/>
        </a:p>
      </dgm:t>
    </dgm:pt>
    <dgm:pt modelId="{9295E80F-8C93-42FE-A86A-7D1888FB646B}" type="sibTrans" cxnId="{CF6B481E-4D94-4107-B297-4C3FF54AD32A}">
      <dgm:prSet/>
      <dgm:spPr/>
      <dgm:t>
        <a:bodyPr/>
        <a:lstStyle/>
        <a:p>
          <a:endParaRPr lang="en-US"/>
        </a:p>
      </dgm:t>
    </dgm:pt>
    <dgm:pt modelId="{86C43865-C3AD-43FE-AD18-A71306C95AC1}">
      <dgm:prSet phldrT="[Texte]"/>
      <dgm:spPr/>
      <dgm:t>
        <a:bodyPr/>
        <a:lstStyle/>
        <a:p>
          <a:r>
            <a:rPr lang="fr-FR" noProof="0" dirty="0"/>
            <a:t>Orchestration avancée</a:t>
          </a:r>
        </a:p>
      </dgm:t>
    </dgm:pt>
    <dgm:pt modelId="{23512337-2983-4893-A49B-0ED3E78B1F7D}" type="parTrans" cxnId="{52439BF8-AD23-43CB-97D6-F065FC4E4106}">
      <dgm:prSet/>
      <dgm:spPr/>
      <dgm:t>
        <a:bodyPr/>
        <a:lstStyle/>
        <a:p>
          <a:endParaRPr lang="en-US"/>
        </a:p>
      </dgm:t>
    </dgm:pt>
    <dgm:pt modelId="{7D431DFE-F5AA-4209-B393-850C7C3E5190}" type="sibTrans" cxnId="{52439BF8-AD23-43CB-97D6-F065FC4E4106}">
      <dgm:prSet/>
      <dgm:spPr/>
      <dgm:t>
        <a:bodyPr/>
        <a:lstStyle/>
        <a:p>
          <a:endParaRPr lang="en-US"/>
        </a:p>
      </dgm:t>
    </dgm:pt>
    <dgm:pt modelId="{BC1C6336-DDC0-4FC0-A51B-6DED99EEB1B9}">
      <dgm:prSet phldrT="[Texte]"/>
      <dgm:spPr/>
      <dgm:t>
        <a:bodyPr/>
        <a:lstStyle/>
        <a:p>
          <a:r>
            <a:rPr lang="fr-FR" noProof="0" dirty="0"/>
            <a:t>Adapté aux déploiements CI/CD</a:t>
          </a:r>
        </a:p>
      </dgm:t>
    </dgm:pt>
    <dgm:pt modelId="{449B4FC3-E6BC-4BA5-BC0B-3FA3123A25C9}" type="parTrans" cxnId="{D3FAE388-6900-44B6-83E5-D6A45FED14DC}">
      <dgm:prSet/>
      <dgm:spPr/>
      <dgm:t>
        <a:bodyPr/>
        <a:lstStyle/>
        <a:p>
          <a:endParaRPr lang="en-US"/>
        </a:p>
      </dgm:t>
    </dgm:pt>
    <dgm:pt modelId="{FC5187BC-BCF5-4AAF-80E0-75834A0DE620}" type="sibTrans" cxnId="{D3FAE388-6900-44B6-83E5-D6A45FED14DC}">
      <dgm:prSet/>
      <dgm:spPr/>
      <dgm:t>
        <a:bodyPr/>
        <a:lstStyle/>
        <a:p>
          <a:endParaRPr lang="en-US"/>
        </a:p>
      </dgm:t>
    </dgm:pt>
    <dgm:pt modelId="{9DA9CF93-1075-4E45-897E-480AFC198CC8}" type="pres">
      <dgm:prSet presAssocID="{9FBA83DF-153D-48EF-9191-6FA627157666}" presName="diagram" presStyleCnt="0">
        <dgm:presLayoutVars>
          <dgm:dir/>
          <dgm:resizeHandles val="exact"/>
        </dgm:presLayoutVars>
      </dgm:prSet>
      <dgm:spPr/>
    </dgm:pt>
    <dgm:pt modelId="{EAEDAA2C-C6A8-44E3-BD3F-78A3AD18C6F6}" type="pres">
      <dgm:prSet presAssocID="{A7671C03-D70C-4DCD-89D6-C28C2FD74854}" presName="node" presStyleLbl="node1" presStyleIdx="0" presStyleCnt="8">
        <dgm:presLayoutVars>
          <dgm:bulletEnabled val="1"/>
        </dgm:presLayoutVars>
      </dgm:prSet>
      <dgm:spPr/>
    </dgm:pt>
    <dgm:pt modelId="{10B3F53C-078A-403D-BDE3-AD93D4AA2617}" type="pres">
      <dgm:prSet presAssocID="{64196999-CC1B-429B-9AB4-127321A7300C}" presName="sibTrans" presStyleCnt="0"/>
      <dgm:spPr/>
    </dgm:pt>
    <dgm:pt modelId="{9293A588-E289-49A8-BCD2-D9312E8F6B7F}" type="pres">
      <dgm:prSet presAssocID="{AD5CBADA-FA89-48DD-AE9E-2712DF78EB98}" presName="node" presStyleLbl="node1" presStyleIdx="1" presStyleCnt="8">
        <dgm:presLayoutVars>
          <dgm:bulletEnabled val="1"/>
        </dgm:presLayoutVars>
      </dgm:prSet>
      <dgm:spPr/>
    </dgm:pt>
    <dgm:pt modelId="{E9F02B76-44AF-4FD1-887C-05A4ED48640A}" type="pres">
      <dgm:prSet presAssocID="{C3F2C219-1303-454F-92C5-160930F2C2FB}" presName="sibTrans" presStyleCnt="0"/>
      <dgm:spPr/>
    </dgm:pt>
    <dgm:pt modelId="{9C9825B7-5C2D-4AA2-96FD-37B342307416}" type="pres">
      <dgm:prSet presAssocID="{ACE26FD7-2A0D-40A4-9331-267F343F6B73}" presName="node" presStyleLbl="node1" presStyleIdx="2" presStyleCnt="8">
        <dgm:presLayoutVars>
          <dgm:bulletEnabled val="1"/>
        </dgm:presLayoutVars>
      </dgm:prSet>
      <dgm:spPr/>
    </dgm:pt>
    <dgm:pt modelId="{73E4BD39-B4C9-4706-A6ED-62D08366D13D}" type="pres">
      <dgm:prSet presAssocID="{B59E727A-69BC-4886-9395-9FCEF6B8FEE6}" presName="sibTrans" presStyleCnt="0"/>
      <dgm:spPr/>
    </dgm:pt>
    <dgm:pt modelId="{57451ADA-3D5B-45AF-A211-D6D3A51D7CF9}" type="pres">
      <dgm:prSet presAssocID="{C141E61E-461C-4DED-8332-65637ACEE4BA}" presName="node" presStyleLbl="node1" presStyleIdx="3" presStyleCnt="8">
        <dgm:presLayoutVars>
          <dgm:bulletEnabled val="1"/>
        </dgm:presLayoutVars>
      </dgm:prSet>
      <dgm:spPr/>
    </dgm:pt>
    <dgm:pt modelId="{FA6E0CBB-43EA-4316-8BD9-314F3468767C}" type="pres">
      <dgm:prSet presAssocID="{23A054F7-7444-433E-8C50-DC06600C0A7D}" presName="sibTrans" presStyleCnt="0"/>
      <dgm:spPr/>
    </dgm:pt>
    <dgm:pt modelId="{D13DBA7B-1977-4395-988E-AB3C1516DA2D}" type="pres">
      <dgm:prSet presAssocID="{BE4BA94B-15FA-4AD8-BC31-DAFD24935FF1}" presName="node" presStyleLbl="node1" presStyleIdx="4" presStyleCnt="8">
        <dgm:presLayoutVars>
          <dgm:bulletEnabled val="1"/>
        </dgm:presLayoutVars>
      </dgm:prSet>
      <dgm:spPr/>
    </dgm:pt>
    <dgm:pt modelId="{5919F194-0E8B-4FF9-B7E7-BFA7904C68CC}" type="pres">
      <dgm:prSet presAssocID="{7D912649-3BE5-4C75-BD87-89A71A8D8A58}" presName="sibTrans" presStyleCnt="0"/>
      <dgm:spPr/>
    </dgm:pt>
    <dgm:pt modelId="{8BB24333-A7D1-4AB5-92A8-B4A890E8ED3A}" type="pres">
      <dgm:prSet presAssocID="{9E28AA70-1FE9-46CD-9952-10FB850D16EC}" presName="node" presStyleLbl="node1" presStyleIdx="5" presStyleCnt="8">
        <dgm:presLayoutVars>
          <dgm:bulletEnabled val="1"/>
        </dgm:presLayoutVars>
      </dgm:prSet>
      <dgm:spPr/>
    </dgm:pt>
    <dgm:pt modelId="{82826632-1395-4543-B2B4-6FCEB4909B61}" type="pres">
      <dgm:prSet presAssocID="{9295E80F-8C93-42FE-A86A-7D1888FB646B}" presName="sibTrans" presStyleCnt="0"/>
      <dgm:spPr/>
    </dgm:pt>
    <dgm:pt modelId="{56223F08-FD38-4330-A641-F21EF8D9900E}" type="pres">
      <dgm:prSet presAssocID="{86C43865-C3AD-43FE-AD18-A71306C95AC1}" presName="node" presStyleLbl="node1" presStyleIdx="6" presStyleCnt="8">
        <dgm:presLayoutVars>
          <dgm:bulletEnabled val="1"/>
        </dgm:presLayoutVars>
      </dgm:prSet>
      <dgm:spPr/>
    </dgm:pt>
    <dgm:pt modelId="{B064EAC6-8AFA-41C3-9CF8-031EF05D8633}" type="pres">
      <dgm:prSet presAssocID="{7D431DFE-F5AA-4209-B393-850C7C3E5190}" presName="sibTrans" presStyleCnt="0"/>
      <dgm:spPr/>
    </dgm:pt>
    <dgm:pt modelId="{FB25C689-3444-4784-AE2C-AFD7780D63ED}" type="pres">
      <dgm:prSet presAssocID="{BC1C6336-DDC0-4FC0-A51B-6DED99EEB1B9}" presName="node" presStyleLbl="node1" presStyleIdx="7" presStyleCnt="8">
        <dgm:presLayoutVars>
          <dgm:bulletEnabled val="1"/>
        </dgm:presLayoutVars>
      </dgm:prSet>
      <dgm:spPr/>
    </dgm:pt>
  </dgm:ptLst>
  <dgm:cxnLst>
    <dgm:cxn modelId="{B2CA8D08-7B50-4E12-87B5-C559908C98E5}" srcId="{9FBA83DF-153D-48EF-9191-6FA627157666}" destId="{BE4BA94B-15FA-4AD8-BC31-DAFD24935FF1}" srcOrd="4" destOrd="0" parTransId="{7A33FF00-BEA3-48FB-A536-A1F2EABA798F}" sibTransId="{7D912649-3BE5-4C75-BD87-89A71A8D8A58}"/>
    <dgm:cxn modelId="{F4700A0C-0539-4A2E-BEFB-482C850DADB9}" type="presOf" srcId="{A7671C03-D70C-4DCD-89D6-C28C2FD74854}" destId="{EAEDAA2C-C6A8-44E3-BD3F-78A3AD18C6F6}" srcOrd="0" destOrd="0" presId="urn:microsoft.com/office/officeart/2005/8/layout/default"/>
    <dgm:cxn modelId="{3D155C1A-1EB0-4FCB-9C3B-44878175EFF4}" type="presOf" srcId="{BC1C6336-DDC0-4FC0-A51B-6DED99EEB1B9}" destId="{FB25C689-3444-4784-AE2C-AFD7780D63ED}" srcOrd="0" destOrd="0" presId="urn:microsoft.com/office/officeart/2005/8/layout/default"/>
    <dgm:cxn modelId="{CF6B481E-4D94-4107-B297-4C3FF54AD32A}" srcId="{9FBA83DF-153D-48EF-9191-6FA627157666}" destId="{9E28AA70-1FE9-46CD-9952-10FB850D16EC}" srcOrd="5" destOrd="0" parTransId="{48337E0E-2504-40BF-9A74-664E601904DC}" sibTransId="{9295E80F-8C93-42FE-A86A-7D1888FB646B}"/>
    <dgm:cxn modelId="{2AD4CF3D-3A23-4CED-9369-558136126E84}" srcId="{9FBA83DF-153D-48EF-9191-6FA627157666}" destId="{C141E61E-461C-4DED-8332-65637ACEE4BA}" srcOrd="3" destOrd="0" parTransId="{B6F78E7F-DFAE-49AF-AF3C-87CD3E50968A}" sibTransId="{23A054F7-7444-433E-8C50-DC06600C0A7D}"/>
    <dgm:cxn modelId="{F3C66566-D852-45E9-A9F2-398DB7DA9FCB}" srcId="{9FBA83DF-153D-48EF-9191-6FA627157666}" destId="{ACE26FD7-2A0D-40A4-9331-267F343F6B73}" srcOrd="2" destOrd="0" parTransId="{05498431-A994-48E6-9B0D-814C0BD38D7F}" sibTransId="{B59E727A-69BC-4886-9395-9FCEF6B8FEE6}"/>
    <dgm:cxn modelId="{4D6AAD49-3D06-4986-8141-95BA4918863E}" type="presOf" srcId="{C141E61E-461C-4DED-8332-65637ACEE4BA}" destId="{57451ADA-3D5B-45AF-A211-D6D3A51D7CF9}" srcOrd="0" destOrd="0" presId="urn:microsoft.com/office/officeart/2005/8/layout/default"/>
    <dgm:cxn modelId="{A1D84A54-B6B6-4FCF-9DC6-B663380F3FB6}" srcId="{9FBA83DF-153D-48EF-9191-6FA627157666}" destId="{A7671C03-D70C-4DCD-89D6-C28C2FD74854}" srcOrd="0" destOrd="0" parTransId="{5A21992B-DEF5-4C39-A5C5-1500E9DDD0B9}" sibTransId="{64196999-CC1B-429B-9AB4-127321A7300C}"/>
    <dgm:cxn modelId="{6CC37854-F7EA-42CE-B5FF-32BC69F1CCD5}" srcId="{9FBA83DF-153D-48EF-9191-6FA627157666}" destId="{AD5CBADA-FA89-48DD-AE9E-2712DF78EB98}" srcOrd="1" destOrd="0" parTransId="{52316E24-E43A-4B21-B803-F0BF839C0699}" sibTransId="{C3F2C219-1303-454F-92C5-160930F2C2FB}"/>
    <dgm:cxn modelId="{6DB99175-AB33-4BF3-AB3F-FE23A00B1866}" type="presOf" srcId="{86C43865-C3AD-43FE-AD18-A71306C95AC1}" destId="{56223F08-FD38-4330-A641-F21EF8D9900E}" srcOrd="0" destOrd="0" presId="urn:microsoft.com/office/officeart/2005/8/layout/default"/>
    <dgm:cxn modelId="{D3FAE388-6900-44B6-83E5-D6A45FED14DC}" srcId="{9FBA83DF-153D-48EF-9191-6FA627157666}" destId="{BC1C6336-DDC0-4FC0-A51B-6DED99EEB1B9}" srcOrd="7" destOrd="0" parTransId="{449B4FC3-E6BC-4BA5-BC0B-3FA3123A25C9}" sibTransId="{FC5187BC-BCF5-4AAF-80E0-75834A0DE620}"/>
    <dgm:cxn modelId="{F66EF295-B8FB-4FD5-88A7-6D9D4E7A6852}" type="presOf" srcId="{9FBA83DF-153D-48EF-9191-6FA627157666}" destId="{9DA9CF93-1075-4E45-897E-480AFC198CC8}" srcOrd="0" destOrd="0" presId="urn:microsoft.com/office/officeart/2005/8/layout/default"/>
    <dgm:cxn modelId="{E316FA99-3147-4873-8AEE-72E83FF3B695}" type="presOf" srcId="{ACE26FD7-2A0D-40A4-9331-267F343F6B73}" destId="{9C9825B7-5C2D-4AA2-96FD-37B342307416}" srcOrd="0" destOrd="0" presId="urn:microsoft.com/office/officeart/2005/8/layout/default"/>
    <dgm:cxn modelId="{5991F8B8-263E-4C02-B5FE-AC803B1A3BFA}" type="presOf" srcId="{AD5CBADA-FA89-48DD-AE9E-2712DF78EB98}" destId="{9293A588-E289-49A8-BCD2-D9312E8F6B7F}" srcOrd="0" destOrd="0" presId="urn:microsoft.com/office/officeart/2005/8/layout/default"/>
    <dgm:cxn modelId="{CB741FBB-AB01-42B9-8583-C503335406E4}" type="presOf" srcId="{9E28AA70-1FE9-46CD-9952-10FB850D16EC}" destId="{8BB24333-A7D1-4AB5-92A8-B4A890E8ED3A}" srcOrd="0" destOrd="0" presId="urn:microsoft.com/office/officeart/2005/8/layout/default"/>
    <dgm:cxn modelId="{7858B2DC-8B4D-4AE1-B3B2-3ECFC76D00F6}" type="presOf" srcId="{BE4BA94B-15FA-4AD8-BC31-DAFD24935FF1}" destId="{D13DBA7B-1977-4395-988E-AB3C1516DA2D}" srcOrd="0" destOrd="0" presId="urn:microsoft.com/office/officeart/2005/8/layout/default"/>
    <dgm:cxn modelId="{52439BF8-AD23-43CB-97D6-F065FC4E4106}" srcId="{9FBA83DF-153D-48EF-9191-6FA627157666}" destId="{86C43865-C3AD-43FE-AD18-A71306C95AC1}" srcOrd="6" destOrd="0" parTransId="{23512337-2983-4893-A49B-0ED3E78B1F7D}" sibTransId="{7D431DFE-F5AA-4209-B393-850C7C3E5190}"/>
    <dgm:cxn modelId="{8B7DB4B3-7970-413E-B7A0-C2A7F8168CEE}" type="presParOf" srcId="{9DA9CF93-1075-4E45-897E-480AFC198CC8}" destId="{EAEDAA2C-C6A8-44E3-BD3F-78A3AD18C6F6}" srcOrd="0" destOrd="0" presId="urn:microsoft.com/office/officeart/2005/8/layout/default"/>
    <dgm:cxn modelId="{4B43D8F8-C553-4C0D-9E71-085FDDA72057}" type="presParOf" srcId="{9DA9CF93-1075-4E45-897E-480AFC198CC8}" destId="{10B3F53C-078A-403D-BDE3-AD93D4AA2617}" srcOrd="1" destOrd="0" presId="urn:microsoft.com/office/officeart/2005/8/layout/default"/>
    <dgm:cxn modelId="{382DA44D-CB02-4F6F-B4DA-7AEA8D47A65F}" type="presParOf" srcId="{9DA9CF93-1075-4E45-897E-480AFC198CC8}" destId="{9293A588-E289-49A8-BCD2-D9312E8F6B7F}" srcOrd="2" destOrd="0" presId="urn:microsoft.com/office/officeart/2005/8/layout/default"/>
    <dgm:cxn modelId="{67E8FA3D-943D-431E-92AB-019590D4BBBC}" type="presParOf" srcId="{9DA9CF93-1075-4E45-897E-480AFC198CC8}" destId="{E9F02B76-44AF-4FD1-887C-05A4ED48640A}" srcOrd="3" destOrd="0" presId="urn:microsoft.com/office/officeart/2005/8/layout/default"/>
    <dgm:cxn modelId="{217D7B82-78E0-4CC9-A266-39BC6B2A4F68}" type="presParOf" srcId="{9DA9CF93-1075-4E45-897E-480AFC198CC8}" destId="{9C9825B7-5C2D-4AA2-96FD-37B342307416}" srcOrd="4" destOrd="0" presId="urn:microsoft.com/office/officeart/2005/8/layout/default"/>
    <dgm:cxn modelId="{67A894E4-4B84-42F6-8C96-14C077F272DE}" type="presParOf" srcId="{9DA9CF93-1075-4E45-897E-480AFC198CC8}" destId="{73E4BD39-B4C9-4706-A6ED-62D08366D13D}" srcOrd="5" destOrd="0" presId="urn:microsoft.com/office/officeart/2005/8/layout/default"/>
    <dgm:cxn modelId="{3C734D9A-8074-4610-9022-F5B8B5D5B6E5}" type="presParOf" srcId="{9DA9CF93-1075-4E45-897E-480AFC198CC8}" destId="{57451ADA-3D5B-45AF-A211-D6D3A51D7CF9}" srcOrd="6" destOrd="0" presId="urn:microsoft.com/office/officeart/2005/8/layout/default"/>
    <dgm:cxn modelId="{C6C03AF5-4D6B-400A-A1D1-7569D184FD09}" type="presParOf" srcId="{9DA9CF93-1075-4E45-897E-480AFC198CC8}" destId="{FA6E0CBB-43EA-4316-8BD9-314F3468767C}" srcOrd="7" destOrd="0" presId="urn:microsoft.com/office/officeart/2005/8/layout/default"/>
    <dgm:cxn modelId="{6D6891D8-7F4D-4406-9ABC-951F5FC65208}" type="presParOf" srcId="{9DA9CF93-1075-4E45-897E-480AFC198CC8}" destId="{D13DBA7B-1977-4395-988E-AB3C1516DA2D}" srcOrd="8" destOrd="0" presId="urn:microsoft.com/office/officeart/2005/8/layout/default"/>
    <dgm:cxn modelId="{C35B82EA-197A-4558-A231-E9E731C7E1A1}" type="presParOf" srcId="{9DA9CF93-1075-4E45-897E-480AFC198CC8}" destId="{5919F194-0E8B-4FF9-B7E7-BFA7904C68CC}" srcOrd="9" destOrd="0" presId="urn:microsoft.com/office/officeart/2005/8/layout/default"/>
    <dgm:cxn modelId="{6DF4DBDA-3C89-45F5-8429-F6288E6F50BD}" type="presParOf" srcId="{9DA9CF93-1075-4E45-897E-480AFC198CC8}" destId="{8BB24333-A7D1-4AB5-92A8-B4A890E8ED3A}" srcOrd="10" destOrd="0" presId="urn:microsoft.com/office/officeart/2005/8/layout/default"/>
    <dgm:cxn modelId="{F1195078-E637-4B19-9B42-FED47EDD1EB8}" type="presParOf" srcId="{9DA9CF93-1075-4E45-897E-480AFC198CC8}" destId="{82826632-1395-4543-B2B4-6FCEB4909B61}" srcOrd="11" destOrd="0" presId="urn:microsoft.com/office/officeart/2005/8/layout/default"/>
    <dgm:cxn modelId="{0CB05BF8-CC6E-4C5C-8F59-C1297C7FD8CB}" type="presParOf" srcId="{9DA9CF93-1075-4E45-897E-480AFC198CC8}" destId="{56223F08-FD38-4330-A641-F21EF8D9900E}" srcOrd="12" destOrd="0" presId="urn:microsoft.com/office/officeart/2005/8/layout/default"/>
    <dgm:cxn modelId="{D4E8A540-18A0-415D-A108-CC3B21181A8A}" type="presParOf" srcId="{9DA9CF93-1075-4E45-897E-480AFC198CC8}" destId="{B064EAC6-8AFA-41C3-9CF8-031EF05D8633}" srcOrd="13" destOrd="0" presId="urn:microsoft.com/office/officeart/2005/8/layout/default"/>
    <dgm:cxn modelId="{E4C56E44-75F6-4D3C-882C-8ED2AF1739E6}" type="presParOf" srcId="{9DA9CF93-1075-4E45-897E-480AFC198CC8}" destId="{FB25C689-3444-4784-AE2C-AFD7780D63ED}"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FBA83DF-153D-48EF-9191-6FA62715766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7671C03-D70C-4DCD-89D6-C28C2FD74854}">
      <dgm:prSet phldrT="[Texte]"/>
      <dgm:spPr/>
      <dgm:t>
        <a:bodyPr/>
        <a:lstStyle/>
        <a:p>
          <a:r>
            <a:rPr lang="fr-FR" noProof="0" dirty="0"/>
            <a:t>Nœud de contrôle</a:t>
          </a:r>
        </a:p>
      </dgm:t>
    </dgm:pt>
    <dgm:pt modelId="{5A21992B-DEF5-4C39-A5C5-1500E9DDD0B9}" type="parTrans" cxnId="{A1D84A54-B6B6-4FCF-9DC6-B663380F3FB6}">
      <dgm:prSet/>
      <dgm:spPr/>
      <dgm:t>
        <a:bodyPr/>
        <a:lstStyle/>
        <a:p>
          <a:endParaRPr lang="fr-FR" noProof="0" dirty="0"/>
        </a:p>
      </dgm:t>
    </dgm:pt>
    <dgm:pt modelId="{64196999-CC1B-429B-9AB4-127321A7300C}" type="sibTrans" cxnId="{A1D84A54-B6B6-4FCF-9DC6-B663380F3FB6}">
      <dgm:prSet/>
      <dgm:spPr/>
      <dgm:t>
        <a:bodyPr/>
        <a:lstStyle/>
        <a:p>
          <a:endParaRPr lang="fr-FR" noProof="0" dirty="0"/>
        </a:p>
      </dgm:t>
    </dgm:pt>
    <dgm:pt modelId="{3D8C5577-2239-4E87-956D-1AB88C89F19E}">
      <dgm:prSet phldrT="[Texte]"/>
      <dgm:spPr/>
      <dgm:t>
        <a:bodyPr/>
        <a:lstStyle/>
        <a:p>
          <a:r>
            <a:rPr lang="fr-FR" noProof="0" dirty="0"/>
            <a:t>Hôtes ou nœuds contrôlés</a:t>
          </a:r>
        </a:p>
      </dgm:t>
    </dgm:pt>
    <dgm:pt modelId="{D7E5FBA0-EDEB-4A70-8E56-7DE15BEC477C}" type="parTrans" cxnId="{2B39D4FB-C5C7-4FAA-B453-8E8C951EEAA3}">
      <dgm:prSet/>
      <dgm:spPr/>
      <dgm:t>
        <a:bodyPr/>
        <a:lstStyle/>
        <a:p>
          <a:endParaRPr lang="en-US"/>
        </a:p>
      </dgm:t>
    </dgm:pt>
    <dgm:pt modelId="{C400E213-FC02-4C6D-9FA7-A4C4933D8906}" type="sibTrans" cxnId="{2B39D4FB-C5C7-4FAA-B453-8E8C951EEAA3}">
      <dgm:prSet/>
      <dgm:spPr/>
      <dgm:t>
        <a:bodyPr/>
        <a:lstStyle/>
        <a:p>
          <a:endParaRPr lang="en-US"/>
        </a:p>
      </dgm:t>
    </dgm:pt>
    <dgm:pt modelId="{CC260FC1-257F-4271-902A-892A725DA72D}">
      <dgm:prSet phldrT="[Texte]"/>
      <dgm:spPr/>
      <dgm:t>
        <a:bodyPr/>
        <a:lstStyle/>
        <a:p>
          <a:r>
            <a:rPr lang="fr-FR" noProof="0" dirty="0"/>
            <a:t>Inventaire</a:t>
          </a:r>
        </a:p>
      </dgm:t>
    </dgm:pt>
    <dgm:pt modelId="{0AFAF850-7C0C-4167-B761-4D377AC3507D}" type="parTrans" cxnId="{81B95E39-8761-423F-9997-CB517CA36032}">
      <dgm:prSet/>
      <dgm:spPr/>
      <dgm:t>
        <a:bodyPr/>
        <a:lstStyle/>
        <a:p>
          <a:endParaRPr lang="en-US"/>
        </a:p>
      </dgm:t>
    </dgm:pt>
    <dgm:pt modelId="{D8406622-B49B-4AD5-8866-78FF8411D252}" type="sibTrans" cxnId="{81B95E39-8761-423F-9997-CB517CA36032}">
      <dgm:prSet/>
      <dgm:spPr/>
      <dgm:t>
        <a:bodyPr/>
        <a:lstStyle/>
        <a:p>
          <a:endParaRPr lang="en-US"/>
        </a:p>
      </dgm:t>
    </dgm:pt>
    <dgm:pt modelId="{3DCF657D-969F-45F3-93BD-07FAF0B59458}">
      <dgm:prSet phldrT="[Texte]"/>
      <dgm:spPr/>
      <dgm:t>
        <a:bodyPr/>
        <a:lstStyle/>
        <a:p>
          <a:r>
            <a:rPr lang="fr-FR" noProof="0" dirty="0" err="1"/>
            <a:t>Playbooks</a:t>
          </a:r>
          <a:endParaRPr lang="fr-FR" noProof="0" dirty="0"/>
        </a:p>
      </dgm:t>
    </dgm:pt>
    <dgm:pt modelId="{19A60670-0DD8-4227-BFFF-C5959C1C6D43}" type="parTrans" cxnId="{DDAD5FFA-06EC-454E-8F33-B980D39EDBD8}">
      <dgm:prSet/>
      <dgm:spPr/>
      <dgm:t>
        <a:bodyPr/>
        <a:lstStyle/>
        <a:p>
          <a:endParaRPr lang="en-US"/>
        </a:p>
      </dgm:t>
    </dgm:pt>
    <dgm:pt modelId="{93F07585-5887-4D6F-B270-B406384D0B45}" type="sibTrans" cxnId="{DDAD5FFA-06EC-454E-8F33-B980D39EDBD8}">
      <dgm:prSet/>
      <dgm:spPr/>
      <dgm:t>
        <a:bodyPr/>
        <a:lstStyle/>
        <a:p>
          <a:endParaRPr lang="en-US"/>
        </a:p>
      </dgm:t>
    </dgm:pt>
    <dgm:pt modelId="{E4D2FEF7-46B2-42DC-99A4-C3519BADE99D}">
      <dgm:prSet phldrT="[Texte]"/>
      <dgm:spPr/>
      <dgm:t>
        <a:bodyPr/>
        <a:lstStyle/>
        <a:p>
          <a:r>
            <a:rPr lang="fr-FR" noProof="0" dirty="0"/>
            <a:t>Modules</a:t>
          </a:r>
        </a:p>
      </dgm:t>
    </dgm:pt>
    <dgm:pt modelId="{4807F6D0-D6C3-4ABE-BDA1-B4BF12BF2DD5}" type="parTrans" cxnId="{BF061998-7255-4AEE-B19F-96CFAC8936A1}">
      <dgm:prSet/>
      <dgm:spPr/>
      <dgm:t>
        <a:bodyPr/>
        <a:lstStyle/>
        <a:p>
          <a:endParaRPr lang="en-US"/>
        </a:p>
      </dgm:t>
    </dgm:pt>
    <dgm:pt modelId="{27B9B638-0F54-4582-AB49-28172FD0447A}" type="sibTrans" cxnId="{BF061998-7255-4AEE-B19F-96CFAC8936A1}">
      <dgm:prSet/>
      <dgm:spPr/>
      <dgm:t>
        <a:bodyPr/>
        <a:lstStyle/>
        <a:p>
          <a:endParaRPr lang="en-US"/>
        </a:p>
      </dgm:t>
    </dgm:pt>
    <dgm:pt modelId="{DD39CD79-F3B7-4D37-AFE8-3E396AC26A86}">
      <dgm:prSet phldrT="[Texte]"/>
      <dgm:spPr/>
      <dgm:t>
        <a:bodyPr/>
        <a:lstStyle/>
        <a:p>
          <a:r>
            <a:rPr lang="fr-FR" noProof="0" dirty="0"/>
            <a:t>Plugins</a:t>
          </a:r>
        </a:p>
      </dgm:t>
    </dgm:pt>
    <dgm:pt modelId="{CF4604A1-4CBB-49C7-B656-83A356D4A02C}" type="parTrans" cxnId="{83FBDCF8-C14E-40ED-984F-360C2A2912D4}">
      <dgm:prSet/>
      <dgm:spPr/>
      <dgm:t>
        <a:bodyPr/>
        <a:lstStyle/>
        <a:p>
          <a:endParaRPr lang="en-US"/>
        </a:p>
      </dgm:t>
    </dgm:pt>
    <dgm:pt modelId="{0129FB0F-45BB-4200-8815-7A145D2A92E1}" type="sibTrans" cxnId="{83FBDCF8-C14E-40ED-984F-360C2A2912D4}">
      <dgm:prSet/>
      <dgm:spPr/>
      <dgm:t>
        <a:bodyPr/>
        <a:lstStyle/>
        <a:p>
          <a:endParaRPr lang="en-US"/>
        </a:p>
      </dgm:t>
    </dgm:pt>
    <dgm:pt modelId="{580A9870-52AE-482A-979F-B7C0B9AB22A4}" type="pres">
      <dgm:prSet presAssocID="{9FBA83DF-153D-48EF-9191-6FA627157666}" presName="linear" presStyleCnt="0">
        <dgm:presLayoutVars>
          <dgm:dir/>
          <dgm:animLvl val="lvl"/>
          <dgm:resizeHandles val="exact"/>
        </dgm:presLayoutVars>
      </dgm:prSet>
      <dgm:spPr/>
    </dgm:pt>
    <dgm:pt modelId="{E2C21C7D-360C-4CF9-BC85-9719AC0E7170}" type="pres">
      <dgm:prSet presAssocID="{A7671C03-D70C-4DCD-89D6-C28C2FD74854}" presName="parentLin" presStyleCnt="0"/>
      <dgm:spPr/>
    </dgm:pt>
    <dgm:pt modelId="{452E870C-F8EF-4DC3-95CB-DEFF04974216}" type="pres">
      <dgm:prSet presAssocID="{A7671C03-D70C-4DCD-89D6-C28C2FD74854}" presName="parentLeftMargin" presStyleLbl="node1" presStyleIdx="0" presStyleCnt="6"/>
      <dgm:spPr/>
    </dgm:pt>
    <dgm:pt modelId="{CB95C838-A919-4100-9108-9EDD8D77E593}" type="pres">
      <dgm:prSet presAssocID="{A7671C03-D70C-4DCD-89D6-C28C2FD74854}" presName="parentText" presStyleLbl="node1" presStyleIdx="0" presStyleCnt="6">
        <dgm:presLayoutVars>
          <dgm:chMax val="0"/>
          <dgm:bulletEnabled val="1"/>
        </dgm:presLayoutVars>
      </dgm:prSet>
      <dgm:spPr/>
    </dgm:pt>
    <dgm:pt modelId="{8661494A-6392-4475-9995-C67EAFAB7E24}" type="pres">
      <dgm:prSet presAssocID="{A7671C03-D70C-4DCD-89D6-C28C2FD74854}" presName="negativeSpace" presStyleCnt="0"/>
      <dgm:spPr/>
    </dgm:pt>
    <dgm:pt modelId="{95266B9B-4FD5-4577-8C2E-5C0F67A56891}" type="pres">
      <dgm:prSet presAssocID="{A7671C03-D70C-4DCD-89D6-C28C2FD74854}" presName="childText" presStyleLbl="conFgAcc1" presStyleIdx="0" presStyleCnt="6">
        <dgm:presLayoutVars>
          <dgm:bulletEnabled val="1"/>
        </dgm:presLayoutVars>
      </dgm:prSet>
      <dgm:spPr/>
    </dgm:pt>
    <dgm:pt modelId="{6F80014D-12D6-4F4A-8D77-2D96753998DC}" type="pres">
      <dgm:prSet presAssocID="{64196999-CC1B-429B-9AB4-127321A7300C}" presName="spaceBetweenRectangles" presStyleCnt="0"/>
      <dgm:spPr/>
    </dgm:pt>
    <dgm:pt modelId="{60E1F10A-E0F4-456C-B945-C31A58B62C93}" type="pres">
      <dgm:prSet presAssocID="{3D8C5577-2239-4E87-956D-1AB88C89F19E}" presName="parentLin" presStyleCnt="0"/>
      <dgm:spPr/>
    </dgm:pt>
    <dgm:pt modelId="{ABCC29F3-25CA-49F7-95D0-BA68476E8677}" type="pres">
      <dgm:prSet presAssocID="{3D8C5577-2239-4E87-956D-1AB88C89F19E}" presName="parentLeftMargin" presStyleLbl="node1" presStyleIdx="0" presStyleCnt="6"/>
      <dgm:spPr/>
    </dgm:pt>
    <dgm:pt modelId="{885E8139-E9D3-44F2-B854-79F3F0F5B25E}" type="pres">
      <dgm:prSet presAssocID="{3D8C5577-2239-4E87-956D-1AB88C89F19E}" presName="parentText" presStyleLbl="node1" presStyleIdx="1" presStyleCnt="6">
        <dgm:presLayoutVars>
          <dgm:chMax val="0"/>
          <dgm:bulletEnabled val="1"/>
        </dgm:presLayoutVars>
      </dgm:prSet>
      <dgm:spPr/>
    </dgm:pt>
    <dgm:pt modelId="{691D3DA2-AB06-4E69-8500-30307FC32080}" type="pres">
      <dgm:prSet presAssocID="{3D8C5577-2239-4E87-956D-1AB88C89F19E}" presName="negativeSpace" presStyleCnt="0"/>
      <dgm:spPr/>
    </dgm:pt>
    <dgm:pt modelId="{18217E47-678A-4738-80A3-271B40CFEECA}" type="pres">
      <dgm:prSet presAssocID="{3D8C5577-2239-4E87-956D-1AB88C89F19E}" presName="childText" presStyleLbl="conFgAcc1" presStyleIdx="1" presStyleCnt="6">
        <dgm:presLayoutVars>
          <dgm:bulletEnabled val="1"/>
        </dgm:presLayoutVars>
      </dgm:prSet>
      <dgm:spPr/>
    </dgm:pt>
    <dgm:pt modelId="{8B225D28-D7AE-497E-8978-0E05D5F31E3B}" type="pres">
      <dgm:prSet presAssocID="{C400E213-FC02-4C6D-9FA7-A4C4933D8906}" presName="spaceBetweenRectangles" presStyleCnt="0"/>
      <dgm:spPr/>
    </dgm:pt>
    <dgm:pt modelId="{9FFA6BFC-807B-460C-9C27-79771CC52E6A}" type="pres">
      <dgm:prSet presAssocID="{CC260FC1-257F-4271-902A-892A725DA72D}" presName="parentLin" presStyleCnt="0"/>
      <dgm:spPr/>
    </dgm:pt>
    <dgm:pt modelId="{7B34AAE5-39AA-481B-9412-8005E72829B5}" type="pres">
      <dgm:prSet presAssocID="{CC260FC1-257F-4271-902A-892A725DA72D}" presName="parentLeftMargin" presStyleLbl="node1" presStyleIdx="1" presStyleCnt="6"/>
      <dgm:spPr/>
    </dgm:pt>
    <dgm:pt modelId="{8EDEBC15-62F2-4E92-B87B-9EB1153296E7}" type="pres">
      <dgm:prSet presAssocID="{CC260FC1-257F-4271-902A-892A725DA72D}" presName="parentText" presStyleLbl="node1" presStyleIdx="2" presStyleCnt="6">
        <dgm:presLayoutVars>
          <dgm:chMax val="0"/>
          <dgm:bulletEnabled val="1"/>
        </dgm:presLayoutVars>
      </dgm:prSet>
      <dgm:spPr/>
    </dgm:pt>
    <dgm:pt modelId="{081C6076-D42C-46CA-94D3-39FF17A39183}" type="pres">
      <dgm:prSet presAssocID="{CC260FC1-257F-4271-902A-892A725DA72D}" presName="negativeSpace" presStyleCnt="0"/>
      <dgm:spPr/>
    </dgm:pt>
    <dgm:pt modelId="{FBBB5348-4AF2-49CB-B3F5-10DC266279B9}" type="pres">
      <dgm:prSet presAssocID="{CC260FC1-257F-4271-902A-892A725DA72D}" presName="childText" presStyleLbl="conFgAcc1" presStyleIdx="2" presStyleCnt="6">
        <dgm:presLayoutVars>
          <dgm:bulletEnabled val="1"/>
        </dgm:presLayoutVars>
      </dgm:prSet>
      <dgm:spPr/>
    </dgm:pt>
    <dgm:pt modelId="{62111B15-74C9-418D-84CA-91A14E47491A}" type="pres">
      <dgm:prSet presAssocID="{D8406622-B49B-4AD5-8866-78FF8411D252}" presName="spaceBetweenRectangles" presStyleCnt="0"/>
      <dgm:spPr/>
    </dgm:pt>
    <dgm:pt modelId="{0583D9AB-2FA6-4624-91C4-4CCA151F923B}" type="pres">
      <dgm:prSet presAssocID="{3DCF657D-969F-45F3-93BD-07FAF0B59458}" presName="parentLin" presStyleCnt="0"/>
      <dgm:spPr/>
    </dgm:pt>
    <dgm:pt modelId="{76554F2C-0558-46BC-A27E-1FA6389CDD4A}" type="pres">
      <dgm:prSet presAssocID="{3DCF657D-969F-45F3-93BD-07FAF0B59458}" presName="parentLeftMargin" presStyleLbl="node1" presStyleIdx="2" presStyleCnt="6"/>
      <dgm:spPr/>
    </dgm:pt>
    <dgm:pt modelId="{62E2A87C-BD8C-4EB9-9220-C920A9075FAD}" type="pres">
      <dgm:prSet presAssocID="{3DCF657D-969F-45F3-93BD-07FAF0B59458}" presName="parentText" presStyleLbl="node1" presStyleIdx="3" presStyleCnt="6">
        <dgm:presLayoutVars>
          <dgm:chMax val="0"/>
          <dgm:bulletEnabled val="1"/>
        </dgm:presLayoutVars>
      </dgm:prSet>
      <dgm:spPr/>
    </dgm:pt>
    <dgm:pt modelId="{49D26A39-B517-4B46-AFF3-0B5465005CB1}" type="pres">
      <dgm:prSet presAssocID="{3DCF657D-969F-45F3-93BD-07FAF0B59458}" presName="negativeSpace" presStyleCnt="0"/>
      <dgm:spPr/>
    </dgm:pt>
    <dgm:pt modelId="{16AE27C5-DF19-44A7-8530-981482C101E7}" type="pres">
      <dgm:prSet presAssocID="{3DCF657D-969F-45F3-93BD-07FAF0B59458}" presName="childText" presStyleLbl="conFgAcc1" presStyleIdx="3" presStyleCnt="6">
        <dgm:presLayoutVars>
          <dgm:bulletEnabled val="1"/>
        </dgm:presLayoutVars>
      </dgm:prSet>
      <dgm:spPr/>
    </dgm:pt>
    <dgm:pt modelId="{D90C7BB4-98EB-49E1-8089-CA074079ACE8}" type="pres">
      <dgm:prSet presAssocID="{93F07585-5887-4D6F-B270-B406384D0B45}" presName="spaceBetweenRectangles" presStyleCnt="0"/>
      <dgm:spPr/>
    </dgm:pt>
    <dgm:pt modelId="{0A6E89EE-F7E9-4768-BEB4-15F60E0F4918}" type="pres">
      <dgm:prSet presAssocID="{E4D2FEF7-46B2-42DC-99A4-C3519BADE99D}" presName="parentLin" presStyleCnt="0"/>
      <dgm:spPr/>
    </dgm:pt>
    <dgm:pt modelId="{AFCA9570-F0AB-49DD-9783-CEECBBE5B4F9}" type="pres">
      <dgm:prSet presAssocID="{E4D2FEF7-46B2-42DC-99A4-C3519BADE99D}" presName="parentLeftMargin" presStyleLbl="node1" presStyleIdx="3" presStyleCnt="6"/>
      <dgm:spPr/>
    </dgm:pt>
    <dgm:pt modelId="{89D456B1-3E3A-4E20-8727-E140904FADB2}" type="pres">
      <dgm:prSet presAssocID="{E4D2FEF7-46B2-42DC-99A4-C3519BADE99D}" presName="parentText" presStyleLbl="node1" presStyleIdx="4" presStyleCnt="6">
        <dgm:presLayoutVars>
          <dgm:chMax val="0"/>
          <dgm:bulletEnabled val="1"/>
        </dgm:presLayoutVars>
      </dgm:prSet>
      <dgm:spPr/>
    </dgm:pt>
    <dgm:pt modelId="{0F65A66F-C2BA-4697-B698-DA56209B2396}" type="pres">
      <dgm:prSet presAssocID="{E4D2FEF7-46B2-42DC-99A4-C3519BADE99D}" presName="negativeSpace" presStyleCnt="0"/>
      <dgm:spPr/>
    </dgm:pt>
    <dgm:pt modelId="{0F2B8DFC-3992-4D10-A592-E79B1B9B1CBD}" type="pres">
      <dgm:prSet presAssocID="{E4D2FEF7-46B2-42DC-99A4-C3519BADE99D}" presName="childText" presStyleLbl="conFgAcc1" presStyleIdx="4" presStyleCnt="6">
        <dgm:presLayoutVars>
          <dgm:bulletEnabled val="1"/>
        </dgm:presLayoutVars>
      </dgm:prSet>
      <dgm:spPr/>
    </dgm:pt>
    <dgm:pt modelId="{0CF24AAF-E210-47BC-B258-7BBFB200A5B8}" type="pres">
      <dgm:prSet presAssocID="{27B9B638-0F54-4582-AB49-28172FD0447A}" presName="spaceBetweenRectangles" presStyleCnt="0"/>
      <dgm:spPr/>
    </dgm:pt>
    <dgm:pt modelId="{D9527D23-C03D-4A77-9AFF-2898DFC4BBEE}" type="pres">
      <dgm:prSet presAssocID="{DD39CD79-F3B7-4D37-AFE8-3E396AC26A86}" presName="parentLin" presStyleCnt="0"/>
      <dgm:spPr/>
    </dgm:pt>
    <dgm:pt modelId="{8B688AD0-0881-4A64-87E1-21332AD4D131}" type="pres">
      <dgm:prSet presAssocID="{DD39CD79-F3B7-4D37-AFE8-3E396AC26A86}" presName="parentLeftMargin" presStyleLbl="node1" presStyleIdx="4" presStyleCnt="6"/>
      <dgm:spPr/>
    </dgm:pt>
    <dgm:pt modelId="{EC1986DD-AB4E-41CF-9743-2F0D1FB4B225}" type="pres">
      <dgm:prSet presAssocID="{DD39CD79-F3B7-4D37-AFE8-3E396AC26A86}" presName="parentText" presStyleLbl="node1" presStyleIdx="5" presStyleCnt="6">
        <dgm:presLayoutVars>
          <dgm:chMax val="0"/>
          <dgm:bulletEnabled val="1"/>
        </dgm:presLayoutVars>
      </dgm:prSet>
      <dgm:spPr/>
    </dgm:pt>
    <dgm:pt modelId="{BFC619C0-0E59-4042-9C67-8DD1CC984E66}" type="pres">
      <dgm:prSet presAssocID="{DD39CD79-F3B7-4D37-AFE8-3E396AC26A86}" presName="negativeSpace" presStyleCnt="0"/>
      <dgm:spPr/>
    </dgm:pt>
    <dgm:pt modelId="{81722B4C-58B4-4A40-9088-25F12C14F6CB}" type="pres">
      <dgm:prSet presAssocID="{DD39CD79-F3B7-4D37-AFE8-3E396AC26A86}" presName="childText" presStyleLbl="conFgAcc1" presStyleIdx="5" presStyleCnt="6">
        <dgm:presLayoutVars>
          <dgm:bulletEnabled val="1"/>
        </dgm:presLayoutVars>
      </dgm:prSet>
      <dgm:spPr/>
    </dgm:pt>
  </dgm:ptLst>
  <dgm:cxnLst>
    <dgm:cxn modelId="{391B9704-59B4-486E-9922-915720935EA1}" type="presOf" srcId="{3DCF657D-969F-45F3-93BD-07FAF0B59458}" destId="{76554F2C-0558-46BC-A27E-1FA6389CDD4A}" srcOrd="0" destOrd="0" presId="urn:microsoft.com/office/officeart/2005/8/layout/list1"/>
    <dgm:cxn modelId="{95E95208-50E7-45A7-926A-D189522F1186}" type="presOf" srcId="{CC260FC1-257F-4271-902A-892A725DA72D}" destId="{7B34AAE5-39AA-481B-9412-8005E72829B5}" srcOrd="0" destOrd="0" presId="urn:microsoft.com/office/officeart/2005/8/layout/list1"/>
    <dgm:cxn modelId="{EA6A7A37-926A-43C4-9709-FF2EB5ED6839}" type="presOf" srcId="{DD39CD79-F3B7-4D37-AFE8-3E396AC26A86}" destId="{8B688AD0-0881-4A64-87E1-21332AD4D131}" srcOrd="0" destOrd="0" presId="urn:microsoft.com/office/officeart/2005/8/layout/list1"/>
    <dgm:cxn modelId="{81B95E39-8761-423F-9997-CB517CA36032}" srcId="{9FBA83DF-153D-48EF-9191-6FA627157666}" destId="{CC260FC1-257F-4271-902A-892A725DA72D}" srcOrd="2" destOrd="0" parTransId="{0AFAF850-7C0C-4167-B761-4D377AC3507D}" sibTransId="{D8406622-B49B-4AD5-8866-78FF8411D252}"/>
    <dgm:cxn modelId="{7CF04A4A-A66F-4935-B7AB-A935AABF1B87}" type="presOf" srcId="{DD39CD79-F3B7-4D37-AFE8-3E396AC26A86}" destId="{EC1986DD-AB4E-41CF-9743-2F0D1FB4B225}" srcOrd="1" destOrd="0" presId="urn:microsoft.com/office/officeart/2005/8/layout/list1"/>
    <dgm:cxn modelId="{1A42A76C-0D1C-4B46-B168-1A8D3E506A06}" type="presOf" srcId="{3D8C5577-2239-4E87-956D-1AB88C89F19E}" destId="{885E8139-E9D3-44F2-B854-79F3F0F5B25E}" srcOrd="1" destOrd="0" presId="urn:microsoft.com/office/officeart/2005/8/layout/list1"/>
    <dgm:cxn modelId="{06F5534D-28A2-4E7E-8B6C-864588EA744E}" type="presOf" srcId="{CC260FC1-257F-4271-902A-892A725DA72D}" destId="{8EDEBC15-62F2-4E92-B87B-9EB1153296E7}" srcOrd="1" destOrd="0" presId="urn:microsoft.com/office/officeart/2005/8/layout/list1"/>
    <dgm:cxn modelId="{487B7152-CD6C-4374-BE9C-0D03DC6BF324}" type="presOf" srcId="{A7671C03-D70C-4DCD-89D6-C28C2FD74854}" destId="{452E870C-F8EF-4DC3-95CB-DEFF04974216}" srcOrd="0" destOrd="0" presId="urn:microsoft.com/office/officeart/2005/8/layout/list1"/>
    <dgm:cxn modelId="{A1D84A54-B6B6-4FCF-9DC6-B663380F3FB6}" srcId="{9FBA83DF-153D-48EF-9191-6FA627157666}" destId="{A7671C03-D70C-4DCD-89D6-C28C2FD74854}" srcOrd="0" destOrd="0" parTransId="{5A21992B-DEF5-4C39-A5C5-1500E9DDD0B9}" sibTransId="{64196999-CC1B-429B-9AB4-127321A7300C}"/>
    <dgm:cxn modelId="{BF061998-7255-4AEE-B19F-96CFAC8936A1}" srcId="{9FBA83DF-153D-48EF-9191-6FA627157666}" destId="{E4D2FEF7-46B2-42DC-99A4-C3519BADE99D}" srcOrd="4" destOrd="0" parTransId="{4807F6D0-D6C3-4ABE-BDA1-B4BF12BF2DD5}" sibTransId="{27B9B638-0F54-4582-AB49-28172FD0447A}"/>
    <dgm:cxn modelId="{FA6F9F9C-2089-4346-88FE-51F93844F405}" type="presOf" srcId="{3D8C5577-2239-4E87-956D-1AB88C89F19E}" destId="{ABCC29F3-25CA-49F7-95D0-BA68476E8677}" srcOrd="0" destOrd="0" presId="urn:microsoft.com/office/officeart/2005/8/layout/list1"/>
    <dgm:cxn modelId="{A7563A9D-335A-42D8-B8B1-8B2253FC5EB3}" type="presOf" srcId="{E4D2FEF7-46B2-42DC-99A4-C3519BADE99D}" destId="{89D456B1-3E3A-4E20-8727-E140904FADB2}" srcOrd="1" destOrd="0" presId="urn:microsoft.com/office/officeart/2005/8/layout/list1"/>
    <dgm:cxn modelId="{A31B63BB-4752-4C51-A8A8-6AA1943829DB}" type="presOf" srcId="{3DCF657D-969F-45F3-93BD-07FAF0B59458}" destId="{62E2A87C-BD8C-4EB9-9220-C920A9075FAD}" srcOrd="1" destOrd="0" presId="urn:microsoft.com/office/officeart/2005/8/layout/list1"/>
    <dgm:cxn modelId="{B5D132E6-35CC-4433-BCF1-D6BE6392D68D}" type="presOf" srcId="{E4D2FEF7-46B2-42DC-99A4-C3519BADE99D}" destId="{AFCA9570-F0AB-49DD-9783-CEECBBE5B4F9}" srcOrd="0" destOrd="0" presId="urn:microsoft.com/office/officeart/2005/8/layout/list1"/>
    <dgm:cxn modelId="{834C0DEB-DC9F-4202-802D-BF519EBC7303}" type="presOf" srcId="{A7671C03-D70C-4DCD-89D6-C28C2FD74854}" destId="{CB95C838-A919-4100-9108-9EDD8D77E593}" srcOrd="1" destOrd="0" presId="urn:microsoft.com/office/officeart/2005/8/layout/list1"/>
    <dgm:cxn modelId="{92C20CF5-025A-408C-BE3B-01864C36780F}" type="presOf" srcId="{9FBA83DF-153D-48EF-9191-6FA627157666}" destId="{580A9870-52AE-482A-979F-B7C0B9AB22A4}" srcOrd="0" destOrd="0" presId="urn:microsoft.com/office/officeart/2005/8/layout/list1"/>
    <dgm:cxn modelId="{83FBDCF8-C14E-40ED-984F-360C2A2912D4}" srcId="{9FBA83DF-153D-48EF-9191-6FA627157666}" destId="{DD39CD79-F3B7-4D37-AFE8-3E396AC26A86}" srcOrd="5" destOrd="0" parTransId="{CF4604A1-4CBB-49C7-B656-83A356D4A02C}" sibTransId="{0129FB0F-45BB-4200-8815-7A145D2A92E1}"/>
    <dgm:cxn modelId="{DDAD5FFA-06EC-454E-8F33-B980D39EDBD8}" srcId="{9FBA83DF-153D-48EF-9191-6FA627157666}" destId="{3DCF657D-969F-45F3-93BD-07FAF0B59458}" srcOrd="3" destOrd="0" parTransId="{19A60670-0DD8-4227-BFFF-C5959C1C6D43}" sibTransId="{93F07585-5887-4D6F-B270-B406384D0B45}"/>
    <dgm:cxn modelId="{2B39D4FB-C5C7-4FAA-B453-8E8C951EEAA3}" srcId="{9FBA83DF-153D-48EF-9191-6FA627157666}" destId="{3D8C5577-2239-4E87-956D-1AB88C89F19E}" srcOrd="1" destOrd="0" parTransId="{D7E5FBA0-EDEB-4A70-8E56-7DE15BEC477C}" sibTransId="{C400E213-FC02-4C6D-9FA7-A4C4933D8906}"/>
    <dgm:cxn modelId="{AFEA5A88-C11E-49D9-AC7C-57AA1824C853}" type="presParOf" srcId="{580A9870-52AE-482A-979F-B7C0B9AB22A4}" destId="{E2C21C7D-360C-4CF9-BC85-9719AC0E7170}" srcOrd="0" destOrd="0" presId="urn:microsoft.com/office/officeart/2005/8/layout/list1"/>
    <dgm:cxn modelId="{4C617826-EA61-4812-90F7-0C93496C9BD7}" type="presParOf" srcId="{E2C21C7D-360C-4CF9-BC85-9719AC0E7170}" destId="{452E870C-F8EF-4DC3-95CB-DEFF04974216}" srcOrd="0" destOrd="0" presId="urn:microsoft.com/office/officeart/2005/8/layout/list1"/>
    <dgm:cxn modelId="{576EC1B4-E031-490A-A4E4-018C220AF7CA}" type="presParOf" srcId="{E2C21C7D-360C-4CF9-BC85-9719AC0E7170}" destId="{CB95C838-A919-4100-9108-9EDD8D77E593}" srcOrd="1" destOrd="0" presId="urn:microsoft.com/office/officeart/2005/8/layout/list1"/>
    <dgm:cxn modelId="{0B6E876D-5EE1-4F00-B2B9-38C4F5E1152D}" type="presParOf" srcId="{580A9870-52AE-482A-979F-B7C0B9AB22A4}" destId="{8661494A-6392-4475-9995-C67EAFAB7E24}" srcOrd="1" destOrd="0" presId="urn:microsoft.com/office/officeart/2005/8/layout/list1"/>
    <dgm:cxn modelId="{77F960F4-CA39-485E-A37F-1F8D48F30026}" type="presParOf" srcId="{580A9870-52AE-482A-979F-B7C0B9AB22A4}" destId="{95266B9B-4FD5-4577-8C2E-5C0F67A56891}" srcOrd="2" destOrd="0" presId="urn:microsoft.com/office/officeart/2005/8/layout/list1"/>
    <dgm:cxn modelId="{FB80391B-3A95-4BC1-84ED-DB755F0785BA}" type="presParOf" srcId="{580A9870-52AE-482A-979F-B7C0B9AB22A4}" destId="{6F80014D-12D6-4F4A-8D77-2D96753998DC}" srcOrd="3" destOrd="0" presId="urn:microsoft.com/office/officeart/2005/8/layout/list1"/>
    <dgm:cxn modelId="{8D243F98-E0D8-4B41-A007-681953F4BE3E}" type="presParOf" srcId="{580A9870-52AE-482A-979F-B7C0B9AB22A4}" destId="{60E1F10A-E0F4-456C-B945-C31A58B62C93}" srcOrd="4" destOrd="0" presId="urn:microsoft.com/office/officeart/2005/8/layout/list1"/>
    <dgm:cxn modelId="{98878E17-7D94-47D1-A609-83CBD6E26C24}" type="presParOf" srcId="{60E1F10A-E0F4-456C-B945-C31A58B62C93}" destId="{ABCC29F3-25CA-49F7-95D0-BA68476E8677}" srcOrd="0" destOrd="0" presId="urn:microsoft.com/office/officeart/2005/8/layout/list1"/>
    <dgm:cxn modelId="{1650AE45-9449-4FF3-9183-CF33816DF5A5}" type="presParOf" srcId="{60E1F10A-E0F4-456C-B945-C31A58B62C93}" destId="{885E8139-E9D3-44F2-B854-79F3F0F5B25E}" srcOrd="1" destOrd="0" presId="urn:microsoft.com/office/officeart/2005/8/layout/list1"/>
    <dgm:cxn modelId="{94175FA0-810E-440D-B2A6-398A87D110D2}" type="presParOf" srcId="{580A9870-52AE-482A-979F-B7C0B9AB22A4}" destId="{691D3DA2-AB06-4E69-8500-30307FC32080}" srcOrd="5" destOrd="0" presId="urn:microsoft.com/office/officeart/2005/8/layout/list1"/>
    <dgm:cxn modelId="{88D64CB9-D072-47ED-BA26-7EE7EB020FF2}" type="presParOf" srcId="{580A9870-52AE-482A-979F-B7C0B9AB22A4}" destId="{18217E47-678A-4738-80A3-271B40CFEECA}" srcOrd="6" destOrd="0" presId="urn:microsoft.com/office/officeart/2005/8/layout/list1"/>
    <dgm:cxn modelId="{7E6DAD4A-A816-4493-A4AC-068DEA9D806B}" type="presParOf" srcId="{580A9870-52AE-482A-979F-B7C0B9AB22A4}" destId="{8B225D28-D7AE-497E-8978-0E05D5F31E3B}" srcOrd="7" destOrd="0" presId="urn:microsoft.com/office/officeart/2005/8/layout/list1"/>
    <dgm:cxn modelId="{E2D4F2F3-7E1A-490D-AF6B-01B3A8C494E5}" type="presParOf" srcId="{580A9870-52AE-482A-979F-B7C0B9AB22A4}" destId="{9FFA6BFC-807B-460C-9C27-79771CC52E6A}" srcOrd="8" destOrd="0" presId="urn:microsoft.com/office/officeart/2005/8/layout/list1"/>
    <dgm:cxn modelId="{CC0A4DD0-A18C-429E-9D34-50BD83BEE57E}" type="presParOf" srcId="{9FFA6BFC-807B-460C-9C27-79771CC52E6A}" destId="{7B34AAE5-39AA-481B-9412-8005E72829B5}" srcOrd="0" destOrd="0" presId="urn:microsoft.com/office/officeart/2005/8/layout/list1"/>
    <dgm:cxn modelId="{7135902A-C242-40D1-A48D-8AFC3BF21F2C}" type="presParOf" srcId="{9FFA6BFC-807B-460C-9C27-79771CC52E6A}" destId="{8EDEBC15-62F2-4E92-B87B-9EB1153296E7}" srcOrd="1" destOrd="0" presId="urn:microsoft.com/office/officeart/2005/8/layout/list1"/>
    <dgm:cxn modelId="{11661A39-4D3E-44DC-97A8-D45A7268226B}" type="presParOf" srcId="{580A9870-52AE-482A-979F-B7C0B9AB22A4}" destId="{081C6076-D42C-46CA-94D3-39FF17A39183}" srcOrd="9" destOrd="0" presId="urn:microsoft.com/office/officeart/2005/8/layout/list1"/>
    <dgm:cxn modelId="{805F33E2-F82E-4BF4-9994-57F5B4903313}" type="presParOf" srcId="{580A9870-52AE-482A-979F-B7C0B9AB22A4}" destId="{FBBB5348-4AF2-49CB-B3F5-10DC266279B9}" srcOrd="10" destOrd="0" presId="urn:microsoft.com/office/officeart/2005/8/layout/list1"/>
    <dgm:cxn modelId="{D5317C3E-84D8-4C34-A70D-27C8E435F94C}" type="presParOf" srcId="{580A9870-52AE-482A-979F-B7C0B9AB22A4}" destId="{62111B15-74C9-418D-84CA-91A14E47491A}" srcOrd="11" destOrd="0" presId="urn:microsoft.com/office/officeart/2005/8/layout/list1"/>
    <dgm:cxn modelId="{589B3DC2-A37A-445F-B0B4-A81905CF1964}" type="presParOf" srcId="{580A9870-52AE-482A-979F-B7C0B9AB22A4}" destId="{0583D9AB-2FA6-4624-91C4-4CCA151F923B}" srcOrd="12" destOrd="0" presId="urn:microsoft.com/office/officeart/2005/8/layout/list1"/>
    <dgm:cxn modelId="{0B09CA09-BA03-4121-BB4E-B906EF13E282}" type="presParOf" srcId="{0583D9AB-2FA6-4624-91C4-4CCA151F923B}" destId="{76554F2C-0558-46BC-A27E-1FA6389CDD4A}" srcOrd="0" destOrd="0" presId="urn:microsoft.com/office/officeart/2005/8/layout/list1"/>
    <dgm:cxn modelId="{F659344D-471C-4DC9-91EB-53AA4F06CFFD}" type="presParOf" srcId="{0583D9AB-2FA6-4624-91C4-4CCA151F923B}" destId="{62E2A87C-BD8C-4EB9-9220-C920A9075FAD}" srcOrd="1" destOrd="0" presId="urn:microsoft.com/office/officeart/2005/8/layout/list1"/>
    <dgm:cxn modelId="{2F63B22F-6E02-4C34-8742-C8FEA4901F35}" type="presParOf" srcId="{580A9870-52AE-482A-979F-B7C0B9AB22A4}" destId="{49D26A39-B517-4B46-AFF3-0B5465005CB1}" srcOrd="13" destOrd="0" presId="urn:microsoft.com/office/officeart/2005/8/layout/list1"/>
    <dgm:cxn modelId="{B4B4850E-7E26-4509-936C-CE2B7C3D1280}" type="presParOf" srcId="{580A9870-52AE-482A-979F-B7C0B9AB22A4}" destId="{16AE27C5-DF19-44A7-8530-981482C101E7}" srcOrd="14" destOrd="0" presId="urn:microsoft.com/office/officeart/2005/8/layout/list1"/>
    <dgm:cxn modelId="{09FCB7FC-4982-4475-A4EF-775CDB1F1883}" type="presParOf" srcId="{580A9870-52AE-482A-979F-B7C0B9AB22A4}" destId="{D90C7BB4-98EB-49E1-8089-CA074079ACE8}" srcOrd="15" destOrd="0" presId="urn:microsoft.com/office/officeart/2005/8/layout/list1"/>
    <dgm:cxn modelId="{8B293746-87AB-459E-A641-7008822E9885}" type="presParOf" srcId="{580A9870-52AE-482A-979F-B7C0B9AB22A4}" destId="{0A6E89EE-F7E9-4768-BEB4-15F60E0F4918}" srcOrd="16" destOrd="0" presId="urn:microsoft.com/office/officeart/2005/8/layout/list1"/>
    <dgm:cxn modelId="{F1525A8D-B211-4A4C-956A-07DA87B59358}" type="presParOf" srcId="{0A6E89EE-F7E9-4768-BEB4-15F60E0F4918}" destId="{AFCA9570-F0AB-49DD-9783-CEECBBE5B4F9}" srcOrd="0" destOrd="0" presId="urn:microsoft.com/office/officeart/2005/8/layout/list1"/>
    <dgm:cxn modelId="{A78B09C6-3ACC-4621-B040-E321114AC463}" type="presParOf" srcId="{0A6E89EE-F7E9-4768-BEB4-15F60E0F4918}" destId="{89D456B1-3E3A-4E20-8727-E140904FADB2}" srcOrd="1" destOrd="0" presId="urn:microsoft.com/office/officeart/2005/8/layout/list1"/>
    <dgm:cxn modelId="{2734F744-A436-4216-A001-F607AD9AC081}" type="presParOf" srcId="{580A9870-52AE-482A-979F-B7C0B9AB22A4}" destId="{0F65A66F-C2BA-4697-B698-DA56209B2396}" srcOrd="17" destOrd="0" presId="urn:microsoft.com/office/officeart/2005/8/layout/list1"/>
    <dgm:cxn modelId="{542D8CBC-715D-422A-9A61-6BA60DF8BC9C}" type="presParOf" srcId="{580A9870-52AE-482A-979F-B7C0B9AB22A4}" destId="{0F2B8DFC-3992-4D10-A592-E79B1B9B1CBD}" srcOrd="18" destOrd="0" presId="urn:microsoft.com/office/officeart/2005/8/layout/list1"/>
    <dgm:cxn modelId="{CCAC173F-926A-4039-BCB0-A22F72E48E1F}" type="presParOf" srcId="{580A9870-52AE-482A-979F-B7C0B9AB22A4}" destId="{0CF24AAF-E210-47BC-B258-7BBFB200A5B8}" srcOrd="19" destOrd="0" presId="urn:microsoft.com/office/officeart/2005/8/layout/list1"/>
    <dgm:cxn modelId="{B8BD4BF5-BC59-4443-8FA9-1CD7B114F36F}" type="presParOf" srcId="{580A9870-52AE-482A-979F-B7C0B9AB22A4}" destId="{D9527D23-C03D-4A77-9AFF-2898DFC4BBEE}" srcOrd="20" destOrd="0" presId="urn:microsoft.com/office/officeart/2005/8/layout/list1"/>
    <dgm:cxn modelId="{3433B0A1-4440-468A-AB88-D1C45B7DC324}" type="presParOf" srcId="{D9527D23-C03D-4A77-9AFF-2898DFC4BBEE}" destId="{8B688AD0-0881-4A64-87E1-21332AD4D131}" srcOrd="0" destOrd="0" presId="urn:microsoft.com/office/officeart/2005/8/layout/list1"/>
    <dgm:cxn modelId="{183822E8-661A-4AA5-8CAA-8F06A2A3FA47}" type="presParOf" srcId="{D9527D23-C03D-4A77-9AFF-2898DFC4BBEE}" destId="{EC1986DD-AB4E-41CF-9743-2F0D1FB4B225}" srcOrd="1" destOrd="0" presId="urn:microsoft.com/office/officeart/2005/8/layout/list1"/>
    <dgm:cxn modelId="{922CC2EE-2294-4697-8FCA-FFD4E4287522}" type="presParOf" srcId="{580A9870-52AE-482A-979F-B7C0B9AB22A4}" destId="{BFC619C0-0E59-4042-9C67-8DD1CC984E66}" srcOrd="21" destOrd="0" presId="urn:microsoft.com/office/officeart/2005/8/layout/list1"/>
    <dgm:cxn modelId="{8A62D0F4-471A-4CF1-A5D2-6BB758A65F7D}" type="presParOf" srcId="{580A9870-52AE-482A-979F-B7C0B9AB22A4}" destId="{81722B4C-58B4-4A40-9088-25F12C14F6CB}"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965525F-B738-4D4C-869D-95613BF59DF5}"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fr-FR"/>
        </a:p>
      </dgm:t>
    </dgm:pt>
    <dgm:pt modelId="{72BC7C8E-59C0-4D2C-B4B5-E968D59D1DB7}">
      <dgm:prSet phldrT="[Texte]"/>
      <dgm:spPr/>
      <dgm:t>
        <a:bodyPr/>
        <a:lstStyle/>
        <a:p>
          <a:r>
            <a:rPr lang="fr-FR" dirty="0"/>
            <a:t>Plusieurs fichiers d’inventaire possible</a:t>
          </a:r>
        </a:p>
      </dgm:t>
    </dgm:pt>
    <dgm:pt modelId="{B7A46A4E-16E9-4FD4-B75F-CB4153A2C1FC}" type="parTrans" cxnId="{1FA4A47D-601D-4801-8767-5D205FB3FC26}">
      <dgm:prSet/>
      <dgm:spPr/>
      <dgm:t>
        <a:bodyPr/>
        <a:lstStyle/>
        <a:p>
          <a:endParaRPr lang="fr-FR"/>
        </a:p>
      </dgm:t>
    </dgm:pt>
    <dgm:pt modelId="{EEEE6D52-1845-4720-A3D7-3D2B8E70C570}" type="sibTrans" cxnId="{1FA4A47D-601D-4801-8767-5D205FB3FC26}">
      <dgm:prSet/>
      <dgm:spPr/>
      <dgm:t>
        <a:bodyPr/>
        <a:lstStyle/>
        <a:p>
          <a:endParaRPr lang="fr-FR"/>
        </a:p>
      </dgm:t>
    </dgm:pt>
    <dgm:pt modelId="{4C092C0D-1FBD-41B4-8945-A1491DD1D5DA}">
      <dgm:prSet phldrT="[Texte]"/>
      <dgm:spPr/>
      <dgm:t>
        <a:bodyPr/>
        <a:lstStyle/>
        <a:p>
          <a:r>
            <a:rPr lang="fr-FR" dirty="0"/>
            <a:t>Possibilité de groupage des nœuds </a:t>
          </a:r>
        </a:p>
      </dgm:t>
    </dgm:pt>
    <dgm:pt modelId="{DF4BBFB3-C6A0-4D5F-923C-78026FF42F56}" type="parTrans" cxnId="{CA30CBFC-EDB2-41B6-908F-E1B4804179A5}">
      <dgm:prSet/>
      <dgm:spPr/>
      <dgm:t>
        <a:bodyPr/>
        <a:lstStyle/>
        <a:p>
          <a:endParaRPr lang="fr-FR"/>
        </a:p>
      </dgm:t>
    </dgm:pt>
    <dgm:pt modelId="{41DB0C26-3123-4A3C-A713-3C1DA7E5AD88}" type="sibTrans" cxnId="{CA30CBFC-EDB2-41B6-908F-E1B4804179A5}">
      <dgm:prSet/>
      <dgm:spPr/>
      <dgm:t>
        <a:bodyPr/>
        <a:lstStyle/>
        <a:p>
          <a:endParaRPr lang="fr-FR"/>
        </a:p>
      </dgm:t>
    </dgm:pt>
    <dgm:pt modelId="{B1B9DB6F-5C41-48AE-B17C-F0247D7EEFE8}">
      <dgm:prSet phldrT="[Texte]"/>
      <dgm:spPr/>
      <dgm:t>
        <a:bodyPr/>
        <a:lstStyle/>
        <a:p>
          <a:r>
            <a:rPr lang="fr-FR" dirty="0"/>
            <a:t>Possibilité d’affectation de variables aux nœuds</a:t>
          </a:r>
        </a:p>
      </dgm:t>
    </dgm:pt>
    <dgm:pt modelId="{2A294DBE-60AB-4F51-A2B4-6052C2C973B2}" type="parTrans" cxnId="{9A556996-2983-40FC-817F-A22692D99DA9}">
      <dgm:prSet/>
      <dgm:spPr/>
      <dgm:t>
        <a:bodyPr/>
        <a:lstStyle/>
        <a:p>
          <a:endParaRPr lang="fr-FR"/>
        </a:p>
      </dgm:t>
    </dgm:pt>
    <dgm:pt modelId="{0CC8D0AF-6587-4EFD-95CA-7F6B94AE4F19}" type="sibTrans" cxnId="{9A556996-2983-40FC-817F-A22692D99DA9}">
      <dgm:prSet/>
      <dgm:spPr/>
      <dgm:t>
        <a:bodyPr/>
        <a:lstStyle/>
        <a:p>
          <a:endParaRPr lang="fr-FR"/>
        </a:p>
      </dgm:t>
    </dgm:pt>
    <dgm:pt modelId="{DDE237B6-FA37-4C5B-82FC-8CB3E68D6FDA}" type="pres">
      <dgm:prSet presAssocID="{F965525F-B738-4D4C-869D-95613BF59DF5}" presName="linear" presStyleCnt="0">
        <dgm:presLayoutVars>
          <dgm:dir/>
          <dgm:animLvl val="lvl"/>
          <dgm:resizeHandles val="exact"/>
        </dgm:presLayoutVars>
      </dgm:prSet>
      <dgm:spPr/>
    </dgm:pt>
    <dgm:pt modelId="{FFFD9C89-7635-403E-B2FC-2AF67026B7B7}" type="pres">
      <dgm:prSet presAssocID="{72BC7C8E-59C0-4D2C-B4B5-E968D59D1DB7}" presName="parentLin" presStyleCnt="0"/>
      <dgm:spPr/>
    </dgm:pt>
    <dgm:pt modelId="{46E7D464-1793-47DB-A0CF-98424CB9ECBF}" type="pres">
      <dgm:prSet presAssocID="{72BC7C8E-59C0-4D2C-B4B5-E968D59D1DB7}" presName="parentLeftMargin" presStyleLbl="node1" presStyleIdx="0" presStyleCnt="3"/>
      <dgm:spPr/>
    </dgm:pt>
    <dgm:pt modelId="{C052E574-7BF5-4EFF-A418-F4E1EC6DD6D3}" type="pres">
      <dgm:prSet presAssocID="{72BC7C8E-59C0-4D2C-B4B5-E968D59D1DB7}" presName="parentText" presStyleLbl="node1" presStyleIdx="0" presStyleCnt="3">
        <dgm:presLayoutVars>
          <dgm:chMax val="0"/>
          <dgm:bulletEnabled val="1"/>
        </dgm:presLayoutVars>
      </dgm:prSet>
      <dgm:spPr/>
    </dgm:pt>
    <dgm:pt modelId="{DF58871B-E4CA-4F17-A326-4D60E5DB4A0E}" type="pres">
      <dgm:prSet presAssocID="{72BC7C8E-59C0-4D2C-B4B5-E968D59D1DB7}" presName="negativeSpace" presStyleCnt="0"/>
      <dgm:spPr/>
    </dgm:pt>
    <dgm:pt modelId="{D5330DED-1EEB-4F4A-A53C-51997FE0EF95}" type="pres">
      <dgm:prSet presAssocID="{72BC7C8E-59C0-4D2C-B4B5-E968D59D1DB7}" presName="childText" presStyleLbl="conFgAcc1" presStyleIdx="0" presStyleCnt="3">
        <dgm:presLayoutVars>
          <dgm:bulletEnabled val="1"/>
        </dgm:presLayoutVars>
      </dgm:prSet>
      <dgm:spPr/>
    </dgm:pt>
    <dgm:pt modelId="{B10CF546-431B-4106-A85A-58B5B7D529E9}" type="pres">
      <dgm:prSet presAssocID="{EEEE6D52-1845-4720-A3D7-3D2B8E70C570}" presName="spaceBetweenRectangles" presStyleCnt="0"/>
      <dgm:spPr/>
    </dgm:pt>
    <dgm:pt modelId="{E59F3170-D858-46D5-938B-E8127477DC05}" type="pres">
      <dgm:prSet presAssocID="{4C092C0D-1FBD-41B4-8945-A1491DD1D5DA}" presName="parentLin" presStyleCnt="0"/>
      <dgm:spPr/>
    </dgm:pt>
    <dgm:pt modelId="{596301CA-2DB5-4E4F-91B0-EE2C871D73AD}" type="pres">
      <dgm:prSet presAssocID="{4C092C0D-1FBD-41B4-8945-A1491DD1D5DA}" presName="parentLeftMargin" presStyleLbl="node1" presStyleIdx="0" presStyleCnt="3"/>
      <dgm:spPr/>
    </dgm:pt>
    <dgm:pt modelId="{0C31AB39-C8EF-4738-AEC9-2058D23B4165}" type="pres">
      <dgm:prSet presAssocID="{4C092C0D-1FBD-41B4-8945-A1491DD1D5DA}" presName="parentText" presStyleLbl="node1" presStyleIdx="1" presStyleCnt="3">
        <dgm:presLayoutVars>
          <dgm:chMax val="0"/>
          <dgm:bulletEnabled val="1"/>
        </dgm:presLayoutVars>
      </dgm:prSet>
      <dgm:spPr/>
    </dgm:pt>
    <dgm:pt modelId="{7FE406A0-A025-4B8B-B481-7E46F9B18614}" type="pres">
      <dgm:prSet presAssocID="{4C092C0D-1FBD-41B4-8945-A1491DD1D5DA}" presName="negativeSpace" presStyleCnt="0"/>
      <dgm:spPr/>
    </dgm:pt>
    <dgm:pt modelId="{5E58325D-F1DE-4381-AA74-B846CE1B0BDA}" type="pres">
      <dgm:prSet presAssocID="{4C092C0D-1FBD-41B4-8945-A1491DD1D5DA}" presName="childText" presStyleLbl="conFgAcc1" presStyleIdx="1" presStyleCnt="3">
        <dgm:presLayoutVars>
          <dgm:bulletEnabled val="1"/>
        </dgm:presLayoutVars>
      </dgm:prSet>
      <dgm:spPr/>
    </dgm:pt>
    <dgm:pt modelId="{66ED02CA-C455-4C63-A8C3-AD22B3AD0E02}" type="pres">
      <dgm:prSet presAssocID="{41DB0C26-3123-4A3C-A713-3C1DA7E5AD88}" presName="spaceBetweenRectangles" presStyleCnt="0"/>
      <dgm:spPr/>
    </dgm:pt>
    <dgm:pt modelId="{599E4D4D-D440-4F84-B036-3ECA4DAAC8A5}" type="pres">
      <dgm:prSet presAssocID="{B1B9DB6F-5C41-48AE-B17C-F0247D7EEFE8}" presName="parentLin" presStyleCnt="0"/>
      <dgm:spPr/>
    </dgm:pt>
    <dgm:pt modelId="{CDC5DCA9-56C2-4881-A32F-C2C8818053D9}" type="pres">
      <dgm:prSet presAssocID="{B1B9DB6F-5C41-48AE-B17C-F0247D7EEFE8}" presName="parentLeftMargin" presStyleLbl="node1" presStyleIdx="1" presStyleCnt="3"/>
      <dgm:spPr/>
    </dgm:pt>
    <dgm:pt modelId="{83CE6C92-C0A3-4E45-8227-F3BD3B050BA2}" type="pres">
      <dgm:prSet presAssocID="{B1B9DB6F-5C41-48AE-B17C-F0247D7EEFE8}" presName="parentText" presStyleLbl="node1" presStyleIdx="2" presStyleCnt="3">
        <dgm:presLayoutVars>
          <dgm:chMax val="0"/>
          <dgm:bulletEnabled val="1"/>
        </dgm:presLayoutVars>
      </dgm:prSet>
      <dgm:spPr/>
    </dgm:pt>
    <dgm:pt modelId="{794E23E3-2876-40D3-9D50-3CF928AF01CF}" type="pres">
      <dgm:prSet presAssocID="{B1B9DB6F-5C41-48AE-B17C-F0247D7EEFE8}" presName="negativeSpace" presStyleCnt="0"/>
      <dgm:spPr/>
    </dgm:pt>
    <dgm:pt modelId="{823EC208-692D-49E5-9AA1-F0C9C152923E}" type="pres">
      <dgm:prSet presAssocID="{B1B9DB6F-5C41-48AE-B17C-F0247D7EEFE8}" presName="childText" presStyleLbl="conFgAcc1" presStyleIdx="2" presStyleCnt="3">
        <dgm:presLayoutVars>
          <dgm:bulletEnabled val="1"/>
        </dgm:presLayoutVars>
      </dgm:prSet>
      <dgm:spPr/>
    </dgm:pt>
  </dgm:ptLst>
  <dgm:cxnLst>
    <dgm:cxn modelId="{25B8B112-E715-40B5-8189-1320C0546122}" type="presOf" srcId="{4C092C0D-1FBD-41B4-8945-A1491DD1D5DA}" destId="{0C31AB39-C8EF-4738-AEC9-2058D23B4165}" srcOrd="1" destOrd="0" presId="urn:microsoft.com/office/officeart/2005/8/layout/list1"/>
    <dgm:cxn modelId="{C19CAC2C-B9EC-4848-986C-EAD034624884}" type="presOf" srcId="{4C092C0D-1FBD-41B4-8945-A1491DD1D5DA}" destId="{596301CA-2DB5-4E4F-91B0-EE2C871D73AD}" srcOrd="0" destOrd="0" presId="urn:microsoft.com/office/officeart/2005/8/layout/list1"/>
    <dgm:cxn modelId="{4F245431-4188-4D45-B3C1-7F6F21414EE8}" type="presOf" srcId="{B1B9DB6F-5C41-48AE-B17C-F0247D7EEFE8}" destId="{83CE6C92-C0A3-4E45-8227-F3BD3B050BA2}" srcOrd="1" destOrd="0" presId="urn:microsoft.com/office/officeart/2005/8/layout/list1"/>
    <dgm:cxn modelId="{3B64E25B-23FE-4FD5-BADC-0F6132C4CD4D}" type="presOf" srcId="{72BC7C8E-59C0-4D2C-B4B5-E968D59D1DB7}" destId="{46E7D464-1793-47DB-A0CF-98424CB9ECBF}" srcOrd="0" destOrd="0" presId="urn:microsoft.com/office/officeart/2005/8/layout/list1"/>
    <dgm:cxn modelId="{1FA4A47D-601D-4801-8767-5D205FB3FC26}" srcId="{F965525F-B738-4D4C-869D-95613BF59DF5}" destId="{72BC7C8E-59C0-4D2C-B4B5-E968D59D1DB7}" srcOrd="0" destOrd="0" parTransId="{B7A46A4E-16E9-4FD4-B75F-CB4153A2C1FC}" sibTransId="{EEEE6D52-1845-4720-A3D7-3D2B8E70C570}"/>
    <dgm:cxn modelId="{A4B55981-23B7-4993-9ADE-8027A8BAAEAA}" type="presOf" srcId="{72BC7C8E-59C0-4D2C-B4B5-E968D59D1DB7}" destId="{C052E574-7BF5-4EFF-A418-F4E1EC6DD6D3}" srcOrd="1" destOrd="0" presId="urn:microsoft.com/office/officeart/2005/8/layout/list1"/>
    <dgm:cxn modelId="{9A556996-2983-40FC-817F-A22692D99DA9}" srcId="{F965525F-B738-4D4C-869D-95613BF59DF5}" destId="{B1B9DB6F-5C41-48AE-B17C-F0247D7EEFE8}" srcOrd="2" destOrd="0" parTransId="{2A294DBE-60AB-4F51-A2B4-6052C2C973B2}" sibTransId="{0CC8D0AF-6587-4EFD-95CA-7F6B94AE4F19}"/>
    <dgm:cxn modelId="{9A1907C0-C3AA-4217-88F8-B1B22C667064}" type="presOf" srcId="{F965525F-B738-4D4C-869D-95613BF59DF5}" destId="{DDE237B6-FA37-4C5B-82FC-8CB3E68D6FDA}" srcOrd="0" destOrd="0" presId="urn:microsoft.com/office/officeart/2005/8/layout/list1"/>
    <dgm:cxn modelId="{B8E588F4-F9A1-4AB6-8919-4BC565D84192}" type="presOf" srcId="{B1B9DB6F-5C41-48AE-B17C-F0247D7EEFE8}" destId="{CDC5DCA9-56C2-4881-A32F-C2C8818053D9}" srcOrd="0" destOrd="0" presId="urn:microsoft.com/office/officeart/2005/8/layout/list1"/>
    <dgm:cxn modelId="{CA30CBFC-EDB2-41B6-908F-E1B4804179A5}" srcId="{F965525F-B738-4D4C-869D-95613BF59DF5}" destId="{4C092C0D-1FBD-41B4-8945-A1491DD1D5DA}" srcOrd="1" destOrd="0" parTransId="{DF4BBFB3-C6A0-4D5F-923C-78026FF42F56}" sibTransId="{41DB0C26-3123-4A3C-A713-3C1DA7E5AD88}"/>
    <dgm:cxn modelId="{A964F1FE-2379-4EDB-A7BF-4FBAEC32300A}" type="presParOf" srcId="{DDE237B6-FA37-4C5B-82FC-8CB3E68D6FDA}" destId="{FFFD9C89-7635-403E-B2FC-2AF67026B7B7}" srcOrd="0" destOrd="0" presId="urn:microsoft.com/office/officeart/2005/8/layout/list1"/>
    <dgm:cxn modelId="{606A11FD-9285-4126-BFF9-B3B4AF2136B9}" type="presParOf" srcId="{FFFD9C89-7635-403E-B2FC-2AF67026B7B7}" destId="{46E7D464-1793-47DB-A0CF-98424CB9ECBF}" srcOrd="0" destOrd="0" presId="urn:microsoft.com/office/officeart/2005/8/layout/list1"/>
    <dgm:cxn modelId="{C9E7AA73-5D18-40EE-9573-30077D3BFAC0}" type="presParOf" srcId="{FFFD9C89-7635-403E-B2FC-2AF67026B7B7}" destId="{C052E574-7BF5-4EFF-A418-F4E1EC6DD6D3}" srcOrd="1" destOrd="0" presId="urn:microsoft.com/office/officeart/2005/8/layout/list1"/>
    <dgm:cxn modelId="{CE50F3DD-EDE4-44B9-BB28-A50F0A67A8E3}" type="presParOf" srcId="{DDE237B6-FA37-4C5B-82FC-8CB3E68D6FDA}" destId="{DF58871B-E4CA-4F17-A326-4D60E5DB4A0E}" srcOrd="1" destOrd="0" presId="urn:microsoft.com/office/officeart/2005/8/layout/list1"/>
    <dgm:cxn modelId="{50D3D42B-1BCC-42E2-985C-FFC4760B819F}" type="presParOf" srcId="{DDE237B6-FA37-4C5B-82FC-8CB3E68D6FDA}" destId="{D5330DED-1EEB-4F4A-A53C-51997FE0EF95}" srcOrd="2" destOrd="0" presId="urn:microsoft.com/office/officeart/2005/8/layout/list1"/>
    <dgm:cxn modelId="{00D99AF7-EBB3-4CB1-8D1C-FC2B869F803C}" type="presParOf" srcId="{DDE237B6-FA37-4C5B-82FC-8CB3E68D6FDA}" destId="{B10CF546-431B-4106-A85A-58B5B7D529E9}" srcOrd="3" destOrd="0" presId="urn:microsoft.com/office/officeart/2005/8/layout/list1"/>
    <dgm:cxn modelId="{A0886910-6536-4133-8521-E511845F1BEA}" type="presParOf" srcId="{DDE237B6-FA37-4C5B-82FC-8CB3E68D6FDA}" destId="{E59F3170-D858-46D5-938B-E8127477DC05}" srcOrd="4" destOrd="0" presId="urn:microsoft.com/office/officeart/2005/8/layout/list1"/>
    <dgm:cxn modelId="{CA869E28-CC86-4832-98F6-E86F46787F87}" type="presParOf" srcId="{E59F3170-D858-46D5-938B-E8127477DC05}" destId="{596301CA-2DB5-4E4F-91B0-EE2C871D73AD}" srcOrd="0" destOrd="0" presId="urn:microsoft.com/office/officeart/2005/8/layout/list1"/>
    <dgm:cxn modelId="{60A838B0-A8D1-4BFC-A7F4-F1D8AD56C670}" type="presParOf" srcId="{E59F3170-D858-46D5-938B-E8127477DC05}" destId="{0C31AB39-C8EF-4738-AEC9-2058D23B4165}" srcOrd="1" destOrd="0" presId="urn:microsoft.com/office/officeart/2005/8/layout/list1"/>
    <dgm:cxn modelId="{8C0975E4-6853-40F3-BE5D-88720908DBC1}" type="presParOf" srcId="{DDE237B6-FA37-4C5B-82FC-8CB3E68D6FDA}" destId="{7FE406A0-A025-4B8B-B481-7E46F9B18614}" srcOrd="5" destOrd="0" presId="urn:microsoft.com/office/officeart/2005/8/layout/list1"/>
    <dgm:cxn modelId="{8AD072AA-5D2F-42FD-B982-83F312B5501E}" type="presParOf" srcId="{DDE237B6-FA37-4C5B-82FC-8CB3E68D6FDA}" destId="{5E58325D-F1DE-4381-AA74-B846CE1B0BDA}" srcOrd="6" destOrd="0" presId="urn:microsoft.com/office/officeart/2005/8/layout/list1"/>
    <dgm:cxn modelId="{1FD9A087-536F-4CBC-9CD7-8D0BDD93B7F8}" type="presParOf" srcId="{DDE237B6-FA37-4C5B-82FC-8CB3E68D6FDA}" destId="{66ED02CA-C455-4C63-A8C3-AD22B3AD0E02}" srcOrd="7" destOrd="0" presId="urn:microsoft.com/office/officeart/2005/8/layout/list1"/>
    <dgm:cxn modelId="{13F7D990-4C1F-4109-8731-185DD7C828B2}" type="presParOf" srcId="{DDE237B6-FA37-4C5B-82FC-8CB3E68D6FDA}" destId="{599E4D4D-D440-4F84-B036-3ECA4DAAC8A5}" srcOrd="8" destOrd="0" presId="urn:microsoft.com/office/officeart/2005/8/layout/list1"/>
    <dgm:cxn modelId="{70884D14-1E30-4656-AEEE-84C285C25A00}" type="presParOf" srcId="{599E4D4D-D440-4F84-B036-3ECA4DAAC8A5}" destId="{CDC5DCA9-56C2-4881-A32F-C2C8818053D9}" srcOrd="0" destOrd="0" presId="urn:microsoft.com/office/officeart/2005/8/layout/list1"/>
    <dgm:cxn modelId="{27F6ACA5-63C8-4DAC-B862-19581FF3B11D}" type="presParOf" srcId="{599E4D4D-D440-4F84-B036-3ECA4DAAC8A5}" destId="{83CE6C92-C0A3-4E45-8227-F3BD3B050BA2}" srcOrd="1" destOrd="0" presId="urn:microsoft.com/office/officeart/2005/8/layout/list1"/>
    <dgm:cxn modelId="{8BA92D45-2E47-4752-BEEA-5949397ECC9F}" type="presParOf" srcId="{DDE237B6-FA37-4C5B-82FC-8CB3E68D6FDA}" destId="{794E23E3-2876-40D3-9D50-3CF928AF01CF}" srcOrd="9" destOrd="0" presId="urn:microsoft.com/office/officeart/2005/8/layout/list1"/>
    <dgm:cxn modelId="{8180F3CE-ABEF-442D-AD0A-5DEF801C3324}" type="presParOf" srcId="{DDE237B6-FA37-4C5B-82FC-8CB3E68D6FDA}" destId="{823EC208-692D-49E5-9AA1-F0C9C152923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2E03482-53C6-4299-834B-EAE2B19E504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fr-FR"/>
        </a:p>
      </dgm:t>
    </dgm:pt>
    <dgm:pt modelId="{26FBB636-75F5-4D2F-A653-E9D08D8F3F53}">
      <dgm:prSet/>
      <dgm:spPr/>
      <dgm:t>
        <a:bodyPr/>
        <a:lstStyle/>
        <a:p>
          <a:r>
            <a:rPr lang="fr-FR" dirty="0" err="1"/>
            <a:t>amazon.aws</a:t>
          </a:r>
          <a:endParaRPr lang="fr-FR" dirty="0"/>
        </a:p>
      </dgm:t>
    </dgm:pt>
    <dgm:pt modelId="{F24BBB67-39D7-4BAE-9AC2-DEB341BCBC62}" type="parTrans" cxnId="{648DCC1E-7857-4932-B0DF-841C38110614}">
      <dgm:prSet/>
      <dgm:spPr/>
      <dgm:t>
        <a:bodyPr/>
        <a:lstStyle/>
        <a:p>
          <a:endParaRPr lang="fr-FR"/>
        </a:p>
      </dgm:t>
    </dgm:pt>
    <dgm:pt modelId="{3B916669-6D08-443D-91A1-D56B00860A38}" type="sibTrans" cxnId="{648DCC1E-7857-4932-B0DF-841C38110614}">
      <dgm:prSet/>
      <dgm:spPr/>
      <dgm:t>
        <a:bodyPr/>
        <a:lstStyle/>
        <a:p>
          <a:endParaRPr lang="fr-FR"/>
        </a:p>
      </dgm:t>
    </dgm:pt>
    <dgm:pt modelId="{DF264D1C-AFB1-49A3-8C7E-FA5FFCEC86C3}">
      <dgm:prSet/>
      <dgm:spPr/>
      <dgm:t>
        <a:bodyPr/>
        <a:lstStyle/>
        <a:p>
          <a:r>
            <a:rPr lang="fr-FR"/>
            <a:t>ansible.posix</a:t>
          </a:r>
        </a:p>
      </dgm:t>
    </dgm:pt>
    <dgm:pt modelId="{F4C6EAF4-8173-4394-BCE3-EB03A2A0FE27}" type="parTrans" cxnId="{6FF7AC80-49AA-4D79-829B-9001204C2446}">
      <dgm:prSet/>
      <dgm:spPr/>
      <dgm:t>
        <a:bodyPr/>
        <a:lstStyle/>
        <a:p>
          <a:endParaRPr lang="fr-FR"/>
        </a:p>
      </dgm:t>
    </dgm:pt>
    <dgm:pt modelId="{A4F0339B-254C-4555-BB5D-F28521248F6A}" type="sibTrans" cxnId="{6FF7AC80-49AA-4D79-829B-9001204C2446}">
      <dgm:prSet/>
      <dgm:spPr/>
      <dgm:t>
        <a:bodyPr/>
        <a:lstStyle/>
        <a:p>
          <a:endParaRPr lang="fr-FR"/>
        </a:p>
      </dgm:t>
    </dgm:pt>
    <dgm:pt modelId="{3CFCB38A-1601-4672-9D17-60463EA84112}">
      <dgm:prSet/>
      <dgm:spPr/>
      <dgm:t>
        <a:bodyPr/>
        <a:lstStyle/>
        <a:p>
          <a:r>
            <a:rPr lang="fr-FR"/>
            <a:t>ansible.utils</a:t>
          </a:r>
        </a:p>
      </dgm:t>
    </dgm:pt>
    <dgm:pt modelId="{9CBDC505-DC9C-4A1B-858D-F0032F45FCDC}" type="parTrans" cxnId="{02ED68A9-3D6B-4001-83B2-ACA52118A848}">
      <dgm:prSet/>
      <dgm:spPr/>
      <dgm:t>
        <a:bodyPr/>
        <a:lstStyle/>
        <a:p>
          <a:endParaRPr lang="fr-FR"/>
        </a:p>
      </dgm:t>
    </dgm:pt>
    <dgm:pt modelId="{D3F431BD-DD62-491D-978F-846F56637B85}" type="sibTrans" cxnId="{02ED68A9-3D6B-4001-83B2-ACA52118A848}">
      <dgm:prSet/>
      <dgm:spPr/>
      <dgm:t>
        <a:bodyPr/>
        <a:lstStyle/>
        <a:p>
          <a:endParaRPr lang="fr-FR"/>
        </a:p>
      </dgm:t>
    </dgm:pt>
    <dgm:pt modelId="{14D68AFE-4757-45E0-AEA8-20067424AF52}">
      <dgm:prSet/>
      <dgm:spPr/>
      <dgm:t>
        <a:bodyPr/>
        <a:lstStyle/>
        <a:p>
          <a:r>
            <a:rPr lang="fr-FR"/>
            <a:t>ansible.windows</a:t>
          </a:r>
        </a:p>
      </dgm:t>
    </dgm:pt>
    <dgm:pt modelId="{7A356DD8-2B45-49DA-AD2C-A9BA913F8079}" type="parTrans" cxnId="{1A97BF08-74C4-496C-AFD0-B72CCA6F5EF7}">
      <dgm:prSet/>
      <dgm:spPr/>
      <dgm:t>
        <a:bodyPr/>
        <a:lstStyle/>
        <a:p>
          <a:endParaRPr lang="fr-FR"/>
        </a:p>
      </dgm:t>
    </dgm:pt>
    <dgm:pt modelId="{343DE4DF-2897-4C88-8291-6576E1B51F6B}" type="sibTrans" cxnId="{1A97BF08-74C4-496C-AFD0-B72CCA6F5EF7}">
      <dgm:prSet/>
      <dgm:spPr/>
      <dgm:t>
        <a:bodyPr/>
        <a:lstStyle/>
        <a:p>
          <a:endParaRPr lang="fr-FR"/>
        </a:p>
      </dgm:t>
    </dgm:pt>
    <dgm:pt modelId="{96911F00-9E4D-40CD-93FF-DA5ED845D4D9}">
      <dgm:prSet/>
      <dgm:spPr/>
      <dgm:t>
        <a:bodyPr/>
        <a:lstStyle/>
        <a:p>
          <a:r>
            <a:rPr lang="fr-FR"/>
            <a:t>chocolatey.chocolatey</a:t>
          </a:r>
        </a:p>
      </dgm:t>
    </dgm:pt>
    <dgm:pt modelId="{03C624C2-E918-45BD-94FA-C9CF774776A6}" type="parTrans" cxnId="{24A76C02-4FA2-430C-BCF1-0BE9FE4C2BAB}">
      <dgm:prSet/>
      <dgm:spPr/>
      <dgm:t>
        <a:bodyPr/>
        <a:lstStyle/>
        <a:p>
          <a:endParaRPr lang="fr-FR"/>
        </a:p>
      </dgm:t>
    </dgm:pt>
    <dgm:pt modelId="{D603391D-4CCC-4DC9-95EB-352DBD550C65}" type="sibTrans" cxnId="{24A76C02-4FA2-430C-BCF1-0BE9FE4C2BAB}">
      <dgm:prSet/>
      <dgm:spPr/>
      <dgm:t>
        <a:bodyPr/>
        <a:lstStyle/>
        <a:p>
          <a:endParaRPr lang="fr-FR"/>
        </a:p>
      </dgm:t>
    </dgm:pt>
    <dgm:pt modelId="{8A995D87-37C4-4698-83E0-630AE2D6C53C}">
      <dgm:prSet/>
      <dgm:spPr/>
      <dgm:t>
        <a:bodyPr/>
        <a:lstStyle/>
        <a:p>
          <a:r>
            <a:rPr lang="fr-FR"/>
            <a:t>cisco.aci</a:t>
          </a:r>
        </a:p>
      </dgm:t>
    </dgm:pt>
    <dgm:pt modelId="{3F0BE16E-CDC8-4EFA-BFEA-339CA76D92CC}" type="parTrans" cxnId="{767D2D47-0A4A-41D9-8E94-7C05980992BB}">
      <dgm:prSet/>
      <dgm:spPr/>
      <dgm:t>
        <a:bodyPr/>
        <a:lstStyle/>
        <a:p>
          <a:endParaRPr lang="fr-FR"/>
        </a:p>
      </dgm:t>
    </dgm:pt>
    <dgm:pt modelId="{7A966451-E0C7-46DC-B37A-A18D34DD30C8}" type="sibTrans" cxnId="{767D2D47-0A4A-41D9-8E94-7C05980992BB}">
      <dgm:prSet/>
      <dgm:spPr/>
      <dgm:t>
        <a:bodyPr/>
        <a:lstStyle/>
        <a:p>
          <a:endParaRPr lang="fr-FR"/>
        </a:p>
      </dgm:t>
    </dgm:pt>
    <dgm:pt modelId="{FF1B07BB-BE9A-4882-B382-91DF99989713}">
      <dgm:prSet/>
      <dgm:spPr/>
      <dgm:t>
        <a:bodyPr/>
        <a:lstStyle/>
        <a:p>
          <a:r>
            <a:rPr lang="fr-FR"/>
            <a:t>cisco.asa</a:t>
          </a:r>
        </a:p>
      </dgm:t>
    </dgm:pt>
    <dgm:pt modelId="{4A6EE6FB-D1D3-430A-9A79-BBB99CA38DE6}" type="parTrans" cxnId="{57451A04-B472-4143-956C-D98535BAF5A0}">
      <dgm:prSet/>
      <dgm:spPr/>
      <dgm:t>
        <a:bodyPr/>
        <a:lstStyle/>
        <a:p>
          <a:endParaRPr lang="fr-FR"/>
        </a:p>
      </dgm:t>
    </dgm:pt>
    <dgm:pt modelId="{3C95D54F-991C-49A6-835F-FE56A2BD0612}" type="sibTrans" cxnId="{57451A04-B472-4143-956C-D98535BAF5A0}">
      <dgm:prSet/>
      <dgm:spPr/>
      <dgm:t>
        <a:bodyPr/>
        <a:lstStyle/>
        <a:p>
          <a:endParaRPr lang="fr-FR"/>
        </a:p>
      </dgm:t>
    </dgm:pt>
    <dgm:pt modelId="{71F6CD85-2CBC-4C2C-9628-2DF9912EA86F}">
      <dgm:prSet/>
      <dgm:spPr/>
      <dgm:t>
        <a:bodyPr/>
        <a:lstStyle/>
        <a:p>
          <a:r>
            <a:rPr lang="fr-FR"/>
            <a:t>cisco.dnac</a:t>
          </a:r>
        </a:p>
      </dgm:t>
    </dgm:pt>
    <dgm:pt modelId="{2C6DD98E-35A2-44B3-8C2C-BBCD93DA68FB}" type="parTrans" cxnId="{47C0E56A-05A6-4483-8BCC-B27D84F41F7B}">
      <dgm:prSet/>
      <dgm:spPr/>
      <dgm:t>
        <a:bodyPr/>
        <a:lstStyle/>
        <a:p>
          <a:endParaRPr lang="fr-FR"/>
        </a:p>
      </dgm:t>
    </dgm:pt>
    <dgm:pt modelId="{8029A5E8-AC5F-4B41-A2AC-B9D43B4362A0}" type="sibTrans" cxnId="{47C0E56A-05A6-4483-8BCC-B27D84F41F7B}">
      <dgm:prSet/>
      <dgm:spPr/>
      <dgm:t>
        <a:bodyPr/>
        <a:lstStyle/>
        <a:p>
          <a:endParaRPr lang="fr-FR"/>
        </a:p>
      </dgm:t>
    </dgm:pt>
    <dgm:pt modelId="{AFCD0986-6BDC-4C6D-B85E-2E539561EF15}">
      <dgm:prSet/>
      <dgm:spPr/>
      <dgm:t>
        <a:bodyPr/>
        <a:lstStyle/>
        <a:p>
          <a:r>
            <a:rPr lang="fr-FR"/>
            <a:t>cisco.ucs</a:t>
          </a:r>
        </a:p>
      </dgm:t>
    </dgm:pt>
    <dgm:pt modelId="{0AB24116-8205-4C1B-A906-26F9390339FE}" type="parTrans" cxnId="{AEF2B831-C85E-4EFC-8387-7E888BC41289}">
      <dgm:prSet/>
      <dgm:spPr/>
      <dgm:t>
        <a:bodyPr/>
        <a:lstStyle/>
        <a:p>
          <a:endParaRPr lang="fr-FR"/>
        </a:p>
      </dgm:t>
    </dgm:pt>
    <dgm:pt modelId="{80F8FE27-07E8-4FC2-8EFA-514D097AE9E9}" type="sibTrans" cxnId="{AEF2B831-C85E-4EFC-8387-7E888BC41289}">
      <dgm:prSet/>
      <dgm:spPr/>
      <dgm:t>
        <a:bodyPr/>
        <a:lstStyle/>
        <a:p>
          <a:endParaRPr lang="fr-FR"/>
        </a:p>
      </dgm:t>
    </dgm:pt>
    <dgm:pt modelId="{326DF4C9-5021-4CA0-A386-7668A3ECF35E}">
      <dgm:prSet/>
      <dgm:spPr/>
      <dgm:t>
        <a:bodyPr/>
        <a:lstStyle/>
        <a:p>
          <a:r>
            <a:rPr lang="fr-FR"/>
            <a:t>cloud.common</a:t>
          </a:r>
        </a:p>
      </dgm:t>
    </dgm:pt>
    <dgm:pt modelId="{7EE875D0-D836-4BED-8924-7F9FA0293545}" type="parTrans" cxnId="{487858DC-A919-42FD-BC3C-4B1FBCDE5FE2}">
      <dgm:prSet/>
      <dgm:spPr/>
      <dgm:t>
        <a:bodyPr/>
        <a:lstStyle/>
        <a:p>
          <a:endParaRPr lang="fr-FR"/>
        </a:p>
      </dgm:t>
    </dgm:pt>
    <dgm:pt modelId="{266E6266-5ED0-4CE8-A971-B7C0F3DE0C97}" type="sibTrans" cxnId="{487858DC-A919-42FD-BC3C-4B1FBCDE5FE2}">
      <dgm:prSet/>
      <dgm:spPr/>
      <dgm:t>
        <a:bodyPr/>
        <a:lstStyle/>
        <a:p>
          <a:endParaRPr lang="fr-FR"/>
        </a:p>
      </dgm:t>
    </dgm:pt>
    <dgm:pt modelId="{53123662-373A-4913-86F2-38F59D60BA7D}">
      <dgm:prSet/>
      <dgm:spPr/>
      <dgm:t>
        <a:bodyPr/>
        <a:lstStyle/>
        <a:p>
          <a:r>
            <a:rPr lang="fr-FR"/>
            <a:t>community.aws</a:t>
          </a:r>
        </a:p>
      </dgm:t>
    </dgm:pt>
    <dgm:pt modelId="{9AD73C65-B727-4E84-9D74-59608ED2C354}" type="parTrans" cxnId="{FBB18B04-553A-405E-A245-1D5273E7F8D7}">
      <dgm:prSet/>
      <dgm:spPr/>
      <dgm:t>
        <a:bodyPr/>
        <a:lstStyle/>
        <a:p>
          <a:endParaRPr lang="fr-FR"/>
        </a:p>
      </dgm:t>
    </dgm:pt>
    <dgm:pt modelId="{6D0A01A8-CFAF-43CB-91DB-D6365EA3C3D8}" type="sibTrans" cxnId="{FBB18B04-553A-405E-A245-1D5273E7F8D7}">
      <dgm:prSet/>
      <dgm:spPr/>
      <dgm:t>
        <a:bodyPr/>
        <a:lstStyle/>
        <a:p>
          <a:endParaRPr lang="fr-FR"/>
        </a:p>
      </dgm:t>
    </dgm:pt>
    <dgm:pt modelId="{F1095F01-6B52-49E5-AC5A-330FABC6CC5F}">
      <dgm:prSet/>
      <dgm:spPr/>
      <dgm:t>
        <a:bodyPr/>
        <a:lstStyle/>
        <a:p>
          <a:r>
            <a:rPr lang="fr-FR"/>
            <a:t>community.crypto</a:t>
          </a:r>
        </a:p>
      </dgm:t>
    </dgm:pt>
    <dgm:pt modelId="{519B29CB-2F1F-4EEA-97C6-92BBA64EA4AD}" type="parTrans" cxnId="{9644AEFC-24F3-4055-A66B-5B53A5A40039}">
      <dgm:prSet/>
      <dgm:spPr/>
      <dgm:t>
        <a:bodyPr/>
        <a:lstStyle/>
        <a:p>
          <a:endParaRPr lang="fr-FR"/>
        </a:p>
      </dgm:t>
    </dgm:pt>
    <dgm:pt modelId="{024A81C5-F7B4-40C5-94D4-AD4445D74B8F}" type="sibTrans" cxnId="{9644AEFC-24F3-4055-A66B-5B53A5A40039}">
      <dgm:prSet/>
      <dgm:spPr/>
      <dgm:t>
        <a:bodyPr/>
        <a:lstStyle/>
        <a:p>
          <a:endParaRPr lang="fr-FR"/>
        </a:p>
      </dgm:t>
    </dgm:pt>
    <dgm:pt modelId="{FBF3CF56-C716-4049-B5F9-FB8A4DE30387}">
      <dgm:prSet/>
      <dgm:spPr/>
      <dgm:t>
        <a:bodyPr/>
        <a:lstStyle/>
        <a:p>
          <a:r>
            <a:rPr lang="fr-FR"/>
            <a:t>community.digitalocean</a:t>
          </a:r>
        </a:p>
      </dgm:t>
    </dgm:pt>
    <dgm:pt modelId="{D669050C-9F25-4C7F-8000-ED6AFAB203D7}" type="parTrans" cxnId="{1412A392-D551-4368-9704-295E1CFB7945}">
      <dgm:prSet/>
      <dgm:spPr/>
      <dgm:t>
        <a:bodyPr/>
        <a:lstStyle/>
        <a:p>
          <a:endParaRPr lang="fr-FR"/>
        </a:p>
      </dgm:t>
    </dgm:pt>
    <dgm:pt modelId="{E7EBF511-0CFB-467F-BF38-117EE950EDB2}" type="sibTrans" cxnId="{1412A392-D551-4368-9704-295E1CFB7945}">
      <dgm:prSet/>
      <dgm:spPr/>
      <dgm:t>
        <a:bodyPr/>
        <a:lstStyle/>
        <a:p>
          <a:endParaRPr lang="fr-FR"/>
        </a:p>
      </dgm:t>
    </dgm:pt>
    <dgm:pt modelId="{4795DC12-72CA-4FB4-83B0-F6053F53994F}">
      <dgm:prSet/>
      <dgm:spPr/>
      <dgm:t>
        <a:bodyPr/>
        <a:lstStyle/>
        <a:p>
          <a:r>
            <a:rPr lang="fr-FR"/>
            <a:t>community.docker</a:t>
          </a:r>
        </a:p>
      </dgm:t>
    </dgm:pt>
    <dgm:pt modelId="{EE64EFF9-362D-4EBF-B5E7-FDEF96E0AA65}" type="parTrans" cxnId="{57B3A5E2-DBBE-49FF-86BB-29E787A6ECB2}">
      <dgm:prSet/>
      <dgm:spPr/>
      <dgm:t>
        <a:bodyPr/>
        <a:lstStyle/>
        <a:p>
          <a:endParaRPr lang="fr-FR"/>
        </a:p>
      </dgm:t>
    </dgm:pt>
    <dgm:pt modelId="{BAD0CD94-2342-4D61-96BF-CB23DEF552AC}" type="sibTrans" cxnId="{57B3A5E2-DBBE-49FF-86BB-29E787A6ECB2}">
      <dgm:prSet/>
      <dgm:spPr/>
      <dgm:t>
        <a:bodyPr/>
        <a:lstStyle/>
        <a:p>
          <a:endParaRPr lang="fr-FR"/>
        </a:p>
      </dgm:t>
    </dgm:pt>
    <dgm:pt modelId="{9E19E57C-4F71-463B-A671-E95622330713}" type="pres">
      <dgm:prSet presAssocID="{F2E03482-53C6-4299-834B-EAE2B19E5048}" presName="vert0" presStyleCnt="0">
        <dgm:presLayoutVars>
          <dgm:dir/>
          <dgm:animOne val="branch"/>
          <dgm:animLvl val="lvl"/>
        </dgm:presLayoutVars>
      </dgm:prSet>
      <dgm:spPr/>
    </dgm:pt>
    <dgm:pt modelId="{6E843A9A-C525-4EA8-9923-9C461DA2D29F}" type="pres">
      <dgm:prSet presAssocID="{26FBB636-75F5-4D2F-A653-E9D08D8F3F53}" presName="thickLine" presStyleLbl="alignNode1" presStyleIdx="0" presStyleCnt="14"/>
      <dgm:spPr/>
    </dgm:pt>
    <dgm:pt modelId="{AD0B2FE2-DC63-432F-9BEE-6E677A878C5D}" type="pres">
      <dgm:prSet presAssocID="{26FBB636-75F5-4D2F-A653-E9D08D8F3F53}" presName="horz1" presStyleCnt="0"/>
      <dgm:spPr/>
    </dgm:pt>
    <dgm:pt modelId="{3E7420DE-FC26-4C77-851A-4C2BCEEAABB9}" type="pres">
      <dgm:prSet presAssocID="{26FBB636-75F5-4D2F-A653-E9D08D8F3F53}" presName="tx1" presStyleLbl="revTx" presStyleIdx="0" presStyleCnt="14"/>
      <dgm:spPr/>
    </dgm:pt>
    <dgm:pt modelId="{BF32DE8A-39FB-44ED-8935-A0072A4726E9}" type="pres">
      <dgm:prSet presAssocID="{26FBB636-75F5-4D2F-A653-E9D08D8F3F53}" presName="vert1" presStyleCnt="0"/>
      <dgm:spPr/>
    </dgm:pt>
    <dgm:pt modelId="{65464A74-2B6B-4FBE-A322-7EF4AA6D82C9}" type="pres">
      <dgm:prSet presAssocID="{DF264D1C-AFB1-49A3-8C7E-FA5FFCEC86C3}" presName="thickLine" presStyleLbl="alignNode1" presStyleIdx="1" presStyleCnt="14"/>
      <dgm:spPr/>
    </dgm:pt>
    <dgm:pt modelId="{2F3CFA78-3358-490A-B2C8-7A98A4F57541}" type="pres">
      <dgm:prSet presAssocID="{DF264D1C-AFB1-49A3-8C7E-FA5FFCEC86C3}" presName="horz1" presStyleCnt="0"/>
      <dgm:spPr/>
    </dgm:pt>
    <dgm:pt modelId="{605A8CEC-B2B5-45CB-9F87-A667D25EEBB6}" type="pres">
      <dgm:prSet presAssocID="{DF264D1C-AFB1-49A3-8C7E-FA5FFCEC86C3}" presName="tx1" presStyleLbl="revTx" presStyleIdx="1" presStyleCnt="14"/>
      <dgm:spPr/>
    </dgm:pt>
    <dgm:pt modelId="{0DAFBDDD-9A11-42BF-8AA4-87D9B6C221D1}" type="pres">
      <dgm:prSet presAssocID="{DF264D1C-AFB1-49A3-8C7E-FA5FFCEC86C3}" presName="vert1" presStyleCnt="0"/>
      <dgm:spPr/>
    </dgm:pt>
    <dgm:pt modelId="{9AE26707-42B5-4FA4-813F-DD1039A7DF27}" type="pres">
      <dgm:prSet presAssocID="{3CFCB38A-1601-4672-9D17-60463EA84112}" presName="thickLine" presStyleLbl="alignNode1" presStyleIdx="2" presStyleCnt="14"/>
      <dgm:spPr/>
    </dgm:pt>
    <dgm:pt modelId="{190B8692-817A-413B-8761-4B35527231C9}" type="pres">
      <dgm:prSet presAssocID="{3CFCB38A-1601-4672-9D17-60463EA84112}" presName="horz1" presStyleCnt="0"/>
      <dgm:spPr/>
    </dgm:pt>
    <dgm:pt modelId="{ADFB4487-8EB0-45D8-BF62-5A86E991F4EC}" type="pres">
      <dgm:prSet presAssocID="{3CFCB38A-1601-4672-9D17-60463EA84112}" presName="tx1" presStyleLbl="revTx" presStyleIdx="2" presStyleCnt="14"/>
      <dgm:spPr/>
    </dgm:pt>
    <dgm:pt modelId="{7B76348D-907A-4A26-9C58-48E3256266F9}" type="pres">
      <dgm:prSet presAssocID="{3CFCB38A-1601-4672-9D17-60463EA84112}" presName="vert1" presStyleCnt="0"/>
      <dgm:spPr/>
    </dgm:pt>
    <dgm:pt modelId="{EDADDE23-CC31-4C75-8045-84A0FFBFBBCF}" type="pres">
      <dgm:prSet presAssocID="{14D68AFE-4757-45E0-AEA8-20067424AF52}" presName="thickLine" presStyleLbl="alignNode1" presStyleIdx="3" presStyleCnt="14"/>
      <dgm:spPr/>
    </dgm:pt>
    <dgm:pt modelId="{D62CCACA-3EE2-403A-BA0B-36769D63CA37}" type="pres">
      <dgm:prSet presAssocID="{14D68AFE-4757-45E0-AEA8-20067424AF52}" presName="horz1" presStyleCnt="0"/>
      <dgm:spPr/>
    </dgm:pt>
    <dgm:pt modelId="{938F8F73-698A-4AFA-8794-E64A8DBE733F}" type="pres">
      <dgm:prSet presAssocID="{14D68AFE-4757-45E0-AEA8-20067424AF52}" presName="tx1" presStyleLbl="revTx" presStyleIdx="3" presStyleCnt="14"/>
      <dgm:spPr/>
    </dgm:pt>
    <dgm:pt modelId="{1821AF38-6591-4C99-8549-9810A607DFC6}" type="pres">
      <dgm:prSet presAssocID="{14D68AFE-4757-45E0-AEA8-20067424AF52}" presName="vert1" presStyleCnt="0"/>
      <dgm:spPr/>
    </dgm:pt>
    <dgm:pt modelId="{4C18DEAD-2D95-4146-839A-592A0CA9FDC3}" type="pres">
      <dgm:prSet presAssocID="{96911F00-9E4D-40CD-93FF-DA5ED845D4D9}" presName="thickLine" presStyleLbl="alignNode1" presStyleIdx="4" presStyleCnt="14"/>
      <dgm:spPr/>
    </dgm:pt>
    <dgm:pt modelId="{DBB434E6-3FB5-427F-8521-760C1C007947}" type="pres">
      <dgm:prSet presAssocID="{96911F00-9E4D-40CD-93FF-DA5ED845D4D9}" presName="horz1" presStyleCnt="0"/>
      <dgm:spPr/>
    </dgm:pt>
    <dgm:pt modelId="{875E01D9-3001-476A-852D-8DAB9B82E495}" type="pres">
      <dgm:prSet presAssocID="{96911F00-9E4D-40CD-93FF-DA5ED845D4D9}" presName="tx1" presStyleLbl="revTx" presStyleIdx="4" presStyleCnt="14"/>
      <dgm:spPr/>
    </dgm:pt>
    <dgm:pt modelId="{09E681D7-9000-4FF9-B434-2C6FF5A098BA}" type="pres">
      <dgm:prSet presAssocID="{96911F00-9E4D-40CD-93FF-DA5ED845D4D9}" presName="vert1" presStyleCnt="0"/>
      <dgm:spPr/>
    </dgm:pt>
    <dgm:pt modelId="{D6353480-ABA4-424C-A3B2-7C9BA7309049}" type="pres">
      <dgm:prSet presAssocID="{8A995D87-37C4-4698-83E0-630AE2D6C53C}" presName="thickLine" presStyleLbl="alignNode1" presStyleIdx="5" presStyleCnt="14"/>
      <dgm:spPr/>
    </dgm:pt>
    <dgm:pt modelId="{26B9236C-3635-4348-8116-2E9AA9A3C841}" type="pres">
      <dgm:prSet presAssocID="{8A995D87-37C4-4698-83E0-630AE2D6C53C}" presName="horz1" presStyleCnt="0"/>
      <dgm:spPr/>
    </dgm:pt>
    <dgm:pt modelId="{139FF7A9-68EC-4917-B5DF-79CD9EACC674}" type="pres">
      <dgm:prSet presAssocID="{8A995D87-37C4-4698-83E0-630AE2D6C53C}" presName="tx1" presStyleLbl="revTx" presStyleIdx="5" presStyleCnt="14"/>
      <dgm:spPr/>
    </dgm:pt>
    <dgm:pt modelId="{9F66D79B-01C4-47F2-84B1-277C1EFA3BD3}" type="pres">
      <dgm:prSet presAssocID="{8A995D87-37C4-4698-83E0-630AE2D6C53C}" presName="vert1" presStyleCnt="0"/>
      <dgm:spPr/>
    </dgm:pt>
    <dgm:pt modelId="{D10F6AED-AC60-4D09-AE02-3745E806063F}" type="pres">
      <dgm:prSet presAssocID="{FF1B07BB-BE9A-4882-B382-91DF99989713}" presName="thickLine" presStyleLbl="alignNode1" presStyleIdx="6" presStyleCnt="14"/>
      <dgm:spPr/>
    </dgm:pt>
    <dgm:pt modelId="{C766C4F2-B801-49E2-8943-D545CF557BFB}" type="pres">
      <dgm:prSet presAssocID="{FF1B07BB-BE9A-4882-B382-91DF99989713}" presName="horz1" presStyleCnt="0"/>
      <dgm:spPr/>
    </dgm:pt>
    <dgm:pt modelId="{81F63188-49A6-4413-A06E-CF442B86AC97}" type="pres">
      <dgm:prSet presAssocID="{FF1B07BB-BE9A-4882-B382-91DF99989713}" presName="tx1" presStyleLbl="revTx" presStyleIdx="6" presStyleCnt="14"/>
      <dgm:spPr/>
    </dgm:pt>
    <dgm:pt modelId="{C8670996-4070-44BA-82F4-746E136792C5}" type="pres">
      <dgm:prSet presAssocID="{FF1B07BB-BE9A-4882-B382-91DF99989713}" presName="vert1" presStyleCnt="0"/>
      <dgm:spPr/>
    </dgm:pt>
    <dgm:pt modelId="{3B8066DD-6A6F-4E66-8FAB-2C3B91090DD5}" type="pres">
      <dgm:prSet presAssocID="{71F6CD85-2CBC-4C2C-9628-2DF9912EA86F}" presName="thickLine" presStyleLbl="alignNode1" presStyleIdx="7" presStyleCnt="14"/>
      <dgm:spPr/>
    </dgm:pt>
    <dgm:pt modelId="{2F178A88-DDA3-4BCB-BDB3-93003CB6E602}" type="pres">
      <dgm:prSet presAssocID="{71F6CD85-2CBC-4C2C-9628-2DF9912EA86F}" presName="horz1" presStyleCnt="0"/>
      <dgm:spPr/>
    </dgm:pt>
    <dgm:pt modelId="{F6597010-98F0-4969-9AE0-BB3E4F103445}" type="pres">
      <dgm:prSet presAssocID="{71F6CD85-2CBC-4C2C-9628-2DF9912EA86F}" presName="tx1" presStyleLbl="revTx" presStyleIdx="7" presStyleCnt="14"/>
      <dgm:spPr/>
    </dgm:pt>
    <dgm:pt modelId="{957D538C-65AC-4F56-AFE4-748A8E5A59AF}" type="pres">
      <dgm:prSet presAssocID="{71F6CD85-2CBC-4C2C-9628-2DF9912EA86F}" presName="vert1" presStyleCnt="0"/>
      <dgm:spPr/>
    </dgm:pt>
    <dgm:pt modelId="{D4147A84-A4C0-4D94-9DBB-24D9BC84DE98}" type="pres">
      <dgm:prSet presAssocID="{AFCD0986-6BDC-4C6D-B85E-2E539561EF15}" presName="thickLine" presStyleLbl="alignNode1" presStyleIdx="8" presStyleCnt="14"/>
      <dgm:spPr/>
    </dgm:pt>
    <dgm:pt modelId="{BB7CC23F-D5B1-46A5-8698-2FBCFCA13B13}" type="pres">
      <dgm:prSet presAssocID="{AFCD0986-6BDC-4C6D-B85E-2E539561EF15}" presName="horz1" presStyleCnt="0"/>
      <dgm:spPr/>
    </dgm:pt>
    <dgm:pt modelId="{F66E6A45-8E55-4616-BF3C-4784CE6FD622}" type="pres">
      <dgm:prSet presAssocID="{AFCD0986-6BDC-4C6D-B85E-2E539561EF15}" presName="tx1" presStyleLbl="revTx" presStyleIdx="8" presStyleCnt="14"/>
      <dgm:spPr/>
    </dgm:pt>
    <dgm:pt modelId="{D74E4FF6-F2AA-43D2-951A-68920930BE08}" type="pres">
      <dgm:prSet presAssocID="{AFCD0986-6BDC-4C6D-B85E-2E539561EF15}" presName="vert1" presStyleCnt="0"/>
      <dgm:spPr/>
    </dgm:pt>
    <dgm:pt modelId="{81BBF121-3A9D-4732-B341-4114A24ABDE6}" type="pres">
      <dgm:prSet presAssocID="{326DF4C9-5021-4CA0-A386-7668A3ECF35E}" presName="thickLine" presStyleLbl="alignNode1" presStyleIdx="9" presStyleCnt="14"/>
      <dgm:spPr/>
    </dgm:pt>
    <dgm:pt modelId="{E0C20C17-426B-4BF2-A643-61E3B5A0C896}" type="pres">
      <dgm:prSet presAssocID="{326DF4C9-5021-4CA0-A386-7668A3ECF35E}" presName="horz1" presStyleCnt="0"/>
      <dgm:spPr/>
    </dgm:pt>
    <dgm:pt modelId="{896F42A0-F3BA-4F4B-AF9B-463EB64516F4}" type="pres">
      <dgm:prSet presAssocID="{326DF4C9-5021-4CA0-A386-7668A3ECF35E}" presName="tx1" presStyleLbl="revTx" presStyleIdx="9" presStyleCnt="14"/>
      <dgm:spPr/>
    </dgm:pt>
    <dgm:pt modelId="{1611EB1C-6AC6-4906-999F-83A8B5E5DB67}" type="pres">
      <dgm:prSet presAssocID="{326DF4C9-5021-4CA0-A386-7668A3ECF35E}" presName="vert1" presStyleCnt="0"/>
      <dgm:spPr/>
    </dgm:pt>
    <dgm:pt modelId="{45194CCC-991A-414C-9654-34F9265F2477}" type="pres">
      <dgm:prSet presAssocID="{53123662-373A-4913-86F2-38F59D60BA7D}" presName="thickLine" presStyleLbl="alignNode1" presStyleIdx="10" presStyleCnt="14"/>
      <dgm:spPr/>
    </dgm:pt>
    <dgm:pt modelId="{CD127722-FEDE-48F8-8A46-A9588C2D7D77}" type="pres">
      <dgm:prSet presAssocID="{53123662-373A-4913-86F2-38F59D60BA7D}" presName="horz1" presStyleCnt="0"/>
      <dgm:spPr/>
    </dgm:pt>
    <dgm:pt modelId="{4A94E3FE-C702-498F-8AFF-EDF6DF4D437F}" type="pres">
      <dgm:prSet presAssocID="{53123662-373A-4913-86F2-38F59D60BA7D}" presName="tx1" presStyleLbl="revTx" presStyleIdx="10" presStyleCnt="14"/>
      <dgm:spPr/>
    </dgm:pt>
    <dgm:pt modelId="{24914414-AF91-430C-916A-A3488A4DC1B0}" type="pres">
      <dgm:prSet presAssocID="{53123662-373A-4913-86F2-38F59D60BA7D}" presName="vert1" presStyleCnt="0"/>
      <dgm:spPr/>
    </dgm:pt>
    <dgm:pt modelId="{C18131DB-24A7-44C3-9CDB-2FA3A2F78719}" type="pres">
      <dgm:prSet presAssocID="{F1095F01-6B52-49E5-AC5A-330FABC6CC5F}" presName="thickLine" presStyleLbl="alignNode1" presStyleIdx="11" presStyleCnt="14"/>
      <dgm:spPr/>
    </dgm:pt>
    <dgm:pt modelId="{AD7F6BE5-F356-41C4-903B-CE5EFE2E8BFB}" type="pres">
      <dgm:prSet presAssocID="{F1095F01-6B52-49E5-AC5A-330FABC6CC5F}" presName="horz1" presStyleCnt="0"/>
      <dgm:spPr/>
    </dgm:pt>
    <dgm:pt modelId="{BB2CDD6B-8299-4609-B93E-30DCD895D9D7}" type="pres">
      <dgm:prSet presAssocID="{F1095F01-6B52-49E5-AC5A-330FABC6CC5F}" presName="tx1" presStyleLbl="revTx" presStyleIdx="11" presStyleCnt="14"/>
      <dgm:spPr/>
    </dgm:pt>
    <dgm:pt modelId="{280F858B-8761-47D8-AE67-ED4041D5B5CC}" type="pres">
      <dgm:prSet presAssocID="{F1095F01-6B52-49E5-AC5A-330FABC6CC5F}" presName="vert1" presStyleCnt="0"/>
      <dgm:spPr/>
    </dgm:pt>
    <dgm:pt modelId="{24A00690-C35E-4C49-9314-AF4BF68E1EC9}" type="pres">
      <dgm:prSet presAssocID="{FBF3CF56-C716-4049-B5F9-FB8A4DE30387}" presName="thickLine" presStyleLbl="alignNode1" presStyleIdx="12" presStyleCnt="14"/>
      <dgm:spPr/>
    </dgm:pt>
    <dgm:pt modelId="{DAD37A6B-CC01-4E6A-94F6-5C8881CF0089}" type="pres">
      <dgm:prSet presAssocID="{FBF3CF56-C716-4049-B5F9-FB8A4DE30387}" presName="horz1" presStyleCnt="0"/>
      <dgm:spPr/>
    </dgm:pt>
    <dgm:pt modelId="{B9C0C127-6C03-47BC-95DF-E73F35AF4C10}" type="pres">
      <dgm:prSet presAssocID="{FBF3CF56-C716-4049-B5F9-FB8A4DE30387}" presName="tx1" presStyleLbl="revTx" presStyleIdx="12" presStyleCnt="14"/>
      <dgm:spPr/>
    </dgm:pt>
    <dgm:pt modelId="{2B864BBA-4797-485E-9D26-13357FB0C7CF}" type="pres">
      <dgm:prSet presAssocID="{FBF3CF56-C716-4049-B5F9-FB8A4DE30387}" presName="vert1" presStyleCnt="0"/>
      <dgm:spPr/>
    </dgm:pt>
    <dgm:pt modelId="{354D632D-2BBE-4257-AA0A-25B2B6E1BC52}" type="pres">
      <dgm:prSet presAssocID="{4795DC12-72CA-4FB4-83B0-F6053F53994F}" presName="thickLine" presStyleLbl="alignNode1" presStyleIdx="13" presStyleCnt="14"/>
      <dgm:spPr/>
    </dgm:pt>
    <dgm:pt modelId="{299D5899-0E3E-4005-B44B-81F1FFB98A67}" type="pres">
      <dgm:prSet presAssocID="{4795DC12-72CA-4FB4-83B0-F6053F53994F}" presName="horz1" presStyleCnt="0"/>
      <dgm:spPr/>
    </dgm:pt>
    <dgm:pt modelId="{363D1EFC-7B0E-408E-86D6-82CB26CB9984}" type="pres">
      <dgm:prSet presAssocID="{4795DC12-72CA-4FB4-83B0-F6053F53994F}" presName="tx1" presStyleLbl="revTx" presStyleIdx="13" presStyleCnt="14"/>
      <dgm:spPr/>
    </dgm:pt>
    <dgm:pt modelId="{271F65F5-B87D-4AA3-9916-2A3879B62549}" type="pres">
      <dgm:prSet presAssocID="{4795DC12-72CA-4FB4-83B0-F6053F53994F}" presName="vert1" presStyleCnt="0"/>
      <dgm:spPr/>
    </dgm:pt>
  </dgm:ptLst>
  <dgm:cxnLst>
    <dgm:cxn modelId="{24A76C02-4FA2-430C-BCF1-0BE9FE4C2BAB}" srcId="{F2E03482-53C6-4299-834B-EAE2B19E5048}" destId="{96911F00-9E4D-40CD-93FF-DA5ED845D4D9}" srcOrd="4" destOrd="0" parTransId="{03C624C2-E918-45BD-94FA-C9CF774776A6}" sibTransId="{D603391D-4CCC-4DC9-95EB-352DBD550C65}"/>
    <dgm:cxn modelId="{57451A04-B472-4143-956C-D98535BAF5A0}" srcId="{F2E03482-53C6-4299-834B-EAE2B19E5048}" destId="{FF1B07BB-BE9A-4882-B382-91DF99989713}" srcOrd="6" destOrd="0" parTransId="{4A6EE6FB-D1D3-430A-9A79-BBB99CA38DE6}" sibTransId="{3C95D54F-991C-49A6-835F-FE56A2BD0612}"/>
    <dgm:cxn modelId="{FBB18B04-553A-405E-A245-1D5273E7F8D7}" srcId="{F2E03482-53C6-4299-834B-EAE2B19E5048}" destId="{53123662-373A-4913-86F2-38F59D60BA7D}" srcOrd="10" destOrd="0" parTransId="{9AD73C65-B727-4E84-9D74-59608ED2C354}" sibTransId="{6D0A01A8-CFAF-43CB-91DB-D6365EA3C3D8}"/>
    <dgm:cxn modelId="{EE2CD507-708B-4BFE-B617-CE0D33594A8D}" type="presOf" srcId="{8A995D87-37C4-4698-83E0-630AE2D6C53C}" destId="{139FF7A9-68EC-4917-B5DF-79CD9EACC674}" srcOrd="0" destOrd="0" presId="urn:microsoft.com/office/officeart/2008/layout/LinedList"/>
    <dgm:cxn modelId="{B7BB6008-3F73-4A26-96C3-82BBFC933AC4}" type="presOf" srcId="{53123662-373A-4913-86F2-38F59D60BA7D}" destId="{4A94E3FE-C702-498F-8AFF-EDF6DF4D437F}" srcOrd="0" destOrd="0" presId="urn:microsoft.com/office/officeart/2008/layout/LinedList"/>
    <dgm:cxn modelId="{1A97BF08-74C4-496C-AFD0-B72CCA6F5EF7}" srcId="{F2E03482-53C6-4299-834B-EAE2B19E5048}" destId="{14D68AFE-4757-45E0-AEA8-20067424AF52}" srcOrd="3" destOrd="0" parTransId="{7A356DD8-2B45-49DA-AD2C-A9BA913F8079}" sibTransId="{343DE4DF-2897-4C88-8291-6576E1B51F6B}"/>
    <dgm:cxn modelId="{BCE8D21D-E3A8-432A-A89D-5D323AA8F180}" type="presOf" srcId="{F2E03482-53C6-4299-834B-EAE2B19E5048}" destId="{9E19E57C-4F71-463B-A671-E95622330713}" srcOrd="0" destOrd="0" presId="urn:microsoft.com/office/officeart/2008/layout/LinedList"/>
    <dgm:cxn modelId="{648DCC1E-7857-4932-B0DF-841C38110614}" srcId="{F2E03482-53C6-4299-834B-EAE2B19E5048}" destId="{26FBB636-75F5-4D2F-A653-E9D08D8F3F53}" srcOrd="0" destOrd="0" parTransId="{F24BBB67-39D7-4BAE-9AC2-DEB341BCBC62}" sibTransId="{3B916669-6D08-443D-91A1-D56B00860A38}"/>
    <dgm:cxn modelId="{AEF2B831-C85E-4EFC-8387-7E888BC41289}" srcId="{F2E03482-53C6-4299-834B-EAE2B19E5048}" destId="{AFCD0986-6BDC-4C6D-B85E-2E539561EF15}" srcOrd="8" destOrd="0" parTransId="{0AB24116-8205-4C1B-A906-26F9390339FE}" sibTransId="{80F8FE27-07E8-4FC2-8EFA-514D097AE9E9}"/>
    <dgm:cxn modelId="{301FE935-EBF1-4AF8-A5E8-6B53336F202D}" type="presOf" srcId="{96911F00-9E4D-40CD-93FF-DA5ED845D4D9}" destId="{875E01D9-3001-476A-852D-8DAB9B82E495}" srcOrd="0" destOrd="0" presId="urn:microsoft.com/office/officeart/2008/layout/LinedList"/>
    <dgm:cxn modelId="{D3300D39-F663-4BD9-9C0C-957806914476}" type="presOf" srcId="{FF1B07BB-BE9A-4882-B382-91DF99989713}" destId="{81F63188-49A6-4413-A06E-CF442B86AC97}" srcOrd="0" destOrd="0" presId="urn:microsoft.com/office/officeart/2008/layout/LinedList"/>
    <dgm:cxn modelId="{60D5C742-CD01-4D9C-89B0-2ABE3EA9180A}" type="presOf" srcId="{DF264D1C-AFB1-49A3-8C7E-FA5FFCEC86C3}" destId="{605A8CEC-B2B5-45CB-9F87-A667D25EEBB6}" srcOrd="0" destOrd="0" presId="urn:microsoft.com/office/officeart/2008/layout/LinedList"/>
    <dgm:cxn modelId="{767D2D47-0A4A-41D9-8E94-7C05980992BB}" srcId="{F2E03482-53C6-4299-834B-EAE2B19E5048}" destId="{8A995D87-37C4-4698-83E0-630AE2D6C53C}" srcOrd="5" destOrd="0" parTransId="{3F0BE16E-CDC8-4EFA-BFEA-339CA76D92CC}" sibTransId="{7A966451-E0C7-46DC-B37A-A18D34DD30C8}"/>
    <dgm:cxn modelId="{4FF72C69-C9FB-409D-AE1A-8A5F58534E9E}" type="presOf" srcId="{4795DC12-72CA-4FB4-83B0-F6053F53994F}" destId="{363D1EFC-7B0E-408E-86D6-82CB26CB9984}" srcOrd="0" destOrd="0" presId="urn:microsoft.com/office/officeart/2008/layout/LinedList"/>
    <dgm:cxn modelId="{8FEDEF49-F24B-4E88-B3F9-C8EA88D00603}" type="presOf" srcId="{26FBB636-75F5-4D2F-A653-E9D08D8F3F53}" destId="{3E7420DE-FC26-4C77-851A-4C2BCEEAABB9}" srcOrd="0" destOrd="0" presId="urn:microsoft.com/office/officeart/2008/layout/LinedList"/>
    <dgm:cxn modelId="{02B0664A-0435-419E-B0C9-64AEFD92DD4F}" type="presOf" srcId="{F1095F01-6B52-49E5-AC5A-330FABC6CC5F}" destId="{BB2CDD6B-8299-4609-B93E-30DCD895D9D7}" srcOrd="0" destOrd="0" presId="urn:microsoft.com/office/officeart/2008/layout/LinedList"/>
    <dgm:cxn modelId="{47C0E56A-05A6-4483-8BCC-B27D84F41F7B}" srcId="{F2E03482-53C6-4299-834B-EAE2B19E5048}" destId="{71F6CD85-2CBC-4C2C-9628-2DF9912EA86F}" srcOrd="7" destOrd="0" parTransId="{2C6DD98E-35A2-44B3-8C2C-BBCD93DA68FB}" sibTransId="{8029A5E8-AC5F-4B41-A2AC-B9D43B4362A0}"/>
    <dgm:cxn modelId="{2CD8DD7C-DFB0-4407-9FF3-7459CC48D3AB}" type="presOf" srcId="{71F6CD85-2CBC-4C2C-9628-2DF9912EA86F}" destId="{F6597010-98F0-4969-9AE0-BB3E4F103445}" srcOrd="0" destOrd="0" presId="urn:microsoft.com/office/officeart/2008/layout/LinedList"/>
    <dgm:cxn modelId="{6FF7AC80-49AA-4D79-829B-9001204C2446}" srcId="{F2E03482-53C6-4299-834B-EAE2B19E5048}" destId="{DF264D1C-AFB1-49A3-8C7E-FA5FFCEC86C3}" srcOrd="1" destOrd="0" parTransId="{F4C6EAF4-8173-4394-BCE3-EB03A2A0FE27}" sibTransId="{A4F0339B-254C-4555-BB5D-F28521248F6A}"/>
    <dgm:cxn modelId="{1412A392-D551-4368-9704-295E1CFB7945}" srcId="{F2E03482-53C6-4299-834B-EAE2B19E5048}" destId="{FBF3CF56-C716-4049-B5F9-FB8A4DE30387}" srcOrd="12" destOrd="0" parTransId="{D669050C-9F25-4C7F-8000-ED6AFAB203D7}" sibTransId="{E7EBF511-0CFB-467F-BF38-117EE950EDB2}"/>
    <dgm:cxn modelId="{B0394495-3262-4C2E-9137-AFDC92ED908A}" type="presOf" srcId="{326DF4C9-5021-4CA0-A386-7668A3ECF35E}" destId="{896F42A0-F3BA-4F4B-AF9B-463EB64516F4}" srcOrd="0" destOrd="0" presId="urn:microsoft.com/office/officeart/2008/layout/LinedList"/>
    <dgm:cxn modelId="{02ED68A9-3D6B-4001-83B2-ACA52118A848}" srcId="{F2E03482-53C6-4299-834B-EAE2B19E5048}" destId="{3CFCB38A-1601-4672-9D17-60463EA84112}" srcOrd="2" destOrd="0" parTransId="{9CBDC505-DC9C-4A1B-858D-F0032F45FCDC}" sibTransId="{D3F431BD-DD62-491D-978F-846F56637B85}"/>
    <dgm:cxn modelId="{51197AAB-A312-4B6C-976B-0AE0E9114726}" type="presOf" srcId="{FBF3CF56-C716-4049-B5F9-FB8A4DE30387}" destId="{B9C0C127-6C03-47BC-95DF-E73F35AF4C10}" srcOrd="0" destOrd="0" presId="urn:microsoft.com/office/officeart/2008/layout/LinedList"/>
    <dgm:cxn modelId="{F03E69C0-43C6-414F-B2F9-4983FB37A6EC}" type="presOf" srcId="{AFCD0986-6BDC-4C6D-B85E-2E539561EF15}" destId="{F66E6A45-8E55-4616-BF3C-4784CE6FD622}" srcOrd="0" destOrd="0" presId="urn:microsoft.com/office/officeart/2008/layout/LinedList"/>
    <dgm:cxn modelId="{C36E4FC3-8DCB-4472-9A37-5A91C3D12BA2}" type="presOf" srcId="{14D68AFE-4757-45E0-AEA8-20067424AF52}" destId="{938F8F73-698A-4AFA-8794-E64A8DBE733F}" srcOrd="0" destOrd="0" presId="urn:microsoft.com/office/officeart/2008/layout/LinedList"/>
    <dgm:cxn modelId="{8350FED2-D1F7-4C47-B83C-0E45A252994A}" type="presOf" srcId="{3CFCB38A-1601-4672-9D17-60463EA84112}" destId="{ADFB4487-8EB0-45D8-BF62-5A86E991F4EC}" srcOrd="0" destOrd="0" presId="urn:microsoft.com/office/officeart/2008/layout/LinedList"/>
    <dgm:cxn modelId="{487858DC-A919-42FD-BC3C-4B1FBCDE5FE2}" srcId="{F2E03482-53C6-4299-834B-EAE2B19E5048}" destId="{326DF4C9-5021-4CA0-A386-7668A3ECF35E}" srcOrd="9" destOrd="0" parTransId="{7EE875D0-D836-4BED-8924-7F9FA0293545}" sibTransId="{266E6266-5ED0-4CE8-A971-B7C0F3DE0C97}"/>
    <dgm:cxn modelId="{57B3A5E2-DBBE-49FF-86BB-29E787A6ECB2}" srcId="{F2E03482-53C6-4299-834B-EAE2B19E5048}" destId="{4795DC12-72CA-4FB4-83B0-F6053F53994F}" srcOrd="13" destOrd="0" parTransId="{EE64EFF9-362D-4EBF-B5E7-FDEF96E0AA65}" sibTransId="{BAD0CD94-2342-4D61-96BF-CB23DEF552AC}"/>
    <dgm:cxn modelId="{9644AEFC-24F3-4055-A66B-5B53A5A40039}" srcId="{F2E03482-53C6-4299-834B-EAE2B19E5048}" destId="{F1095F01-6B52-49E5-AC5A-330FABC6CC5F}" srcOrd="11" destOrd="0" parTransId="{519B29CB-2F1F-4EEA-97C6-92BBA64EA4AD}" sibTransId="{024A81C5-F7B4-40C5-94D4-AD4445D74B8F}"/>
    <dgm:cxn modelId="{F7610375-BA50-4D13-BF18-CE7EB7AFD357}" type="presParOf" srcId="{9E19E57C-4F71-463B-A671-E95622330713}" destId="{6E843A9A-C525-4EA8-9923-9C461DA2D29F}" srcOrd="0" destOrd="0" presId="urn:microsoft.com/office/officeart/2008/layout/LinedList"/>
    <dgm:cxn modelId="{27A9EB9D-4F01-42F8-BFE0-FEFD615C97CA}" type="presParOf" srcId="{9E19E57C-4F71-463B-A671-E95622330713}" destId="{AD0B2FE2-DC63-432F-9BEE-6E677A878C5D}" srcOrd="1" destOrd="0" presId="urn:microsoft.com/office/officeart/2008/layout/LinedList"/>
    <dgm:cxn modelId="{DE72F02E-45CB-4550-AB66-843B21DF1F72}" type="presParOf" srcId="{AD0B2FE2-DC63-432F-9BEE-6E677A878C5D}" destId="{3E7420DE-FC26-4C77-851A-4C2BCEEAABB9}" srcOrd="0" destOrd="0" presId="urn:microsoft.com/office/officeart/2008/layout/LinedList"/>
    <dgm:cxn modelId="{2DE24AAE-6FF4-4DE5-B20F-C6C30A531D71}" type="presParOf" srcId="{AD0B2FE2-DC63-432F-9BEE-6E677A878C5D}" destId="{BF32DE8A-39FB-44ED-8935-A0072A4726E9}" srcOrd="1" destOrd="0" presId="urn:microsoft.com/office/officeart/2008/layout/LinedList"/>
    <dgm:cxn modelId="{7F3DE53D-D393-4D84-947B-9B7BA05BDB76}" type="presParOf" srcId="{9E19E57C-4F71-463B-A671-E95622330713}" destId="{65464A74-2B6B-4FBE-A322-7EF4AA6D82C9}" srcOrd="2" destOrd="0" presId="urn:microsoft.com/office/officeart/2008/layout/LinedList"/>
    <dgm:cxn modelId="{24E40B00-E323-40B3-8ED6-D19277735339}" type="presParOf" srcId="{9E19E57C-4F71-463B-A671-E95622330713}" destId="{2F3CFA78-3358-490A-B2C8-7A98A4F57541}" srcOrd="3" destOrd="0" presId="urn:microsoft.com/office/officeart/2008/layout/LinedList"/>
    <dgm:cxn modelId="{362AF660-6127-44F1-A212-234523C5CCA3}" type="presParOf" srcId="{2F3CFA78-3358-490A-B2C8-7A98A4F57541}" destId="{605A8CEC-B2B5-45CB-9F87-A667D25EEBB6}" srcOrd="0" destOrd="0" presId="urn:microsoft.com/office/officeart/2008/layout/LinedList"/>
    <dgm:cxn modelId="{9A089A98-FB44-4A67-837B-8D388B0469CD}" type="presParOf" srcId="{2F3CFA78-3358-490A-B2C8-7A98A4F57541}" destId="{0DAFBDDD-9A11-42BF-8AA4-87D9B6C221D1}" srcOrd="1" destOrd="0" presId="urn:microsoft.com/office/officeart/2008/layout/LinedList"/>
    <dgm:cxn modelId="{35950E27-EB94-4693-AE26-82A70E1DFC8C}" type="presParOf" srcId="{9E19E57C-4F71-463B-A671-E95622330713}" destId="{9AE26707-42B5-4FA4-813F-DD1039A7DF27}" srcOrd="4" destOrd="0" presId="urn:microsoft.com/office/officeart/2008/layout/LinedList"/>
    <dgm:cxn modelId="{69B234D3-FB88-4518-BBD5-038A6A3EF5D3}" type="presParOf" srcId="{9E19E57C-4F71-463B-A671-E95622330713}" destId="{190B8692-817A-413B-8761-4B35527231C9}" srcOrd="5" destOrd="0" presId="urn:microsoft.com/office/officeart/2008/layout/LinedList"/>
    <dgm:cxn modelId="{B34C870D-9EE9-484A-B7DD-364AC4ECC0B5}" type="presParOf" srcId="{190B8692-817A-413B-8761-4B35527231C9}" destId="{ADFB4487-8EB0-45D8-BF62-5A86E991F4EC}" srcOrd="0" destOrd="0" presId="urn:microsoft.com/office/officeart/2008/layout/LinedList"/>
    <dgm:cxn modelId="{F9865F01-8735-40C6-A7C5-A6468AF08A15}" type="presParOf" srcId="{190B8692-817A-413B-8761-4B35527231C9}" destId="{7B76348D-907A-4A26-9C58-48E3256266F9}" srcOrd="1" destOrd="0" presId="urn:microsoft.com/office/officeart/2008/layout/LinedList"/>
    <dgm:cxn modelId="{E7E0AA71-A01D-47A0-940F-8C29F1F4C6DA}" type="presParOf" srcId="{9E19E57C-4F71-463B-A671-E95622330713}" destId="{EDADDE23-CC31-4C75-8045-84A0FFBFBBCF}" srcOrd="6" destOrd="0" presId="urn:microsoft.com/office/officeart/2008/layout/LinedList"/>
    <dgm:cxn modelId="{A6567A10-A2D6-4A08-8946-35ACFE650622}" type="presParOf" srcId="{9E19E57C-4F71-463B-A671-E95622330713}" destId="{D62CCACA-3EE2-403A-BA0B-36769D63CA37}" srcOrd="7" destOrd="0" presId="urn:microsoft.com/office/officeart/2008/layout/LinedList"/>
    <dgm:cxn modelId="{8FE97B92-1B01-494E-99BC-0AFC649A3197}" type="presParOf" srcId="{D62CCACA-3EE2-403A-BA0B-36769D63CA37}" destId="{938F8F73-698A-4AFA-8794-E64A8DBE733F}" srcOrd="0" destOrd="0" presId="urn:microsoft.com/office/officeart/2008/layout/LinedList"/>
    <dgm:cxn modelId="{C5F994D5-F812-4513-9E0E-5451B2752F68}" type="presParOf" srcId="{D62CCACA-3EE2-403A-BA0B-36769D63CA37}" destId="{1821AF38-6591-4C99-8549-9810A607DFC6}" srcOrd="1" destOrd="0" presId="urn:microsoft.com/office/officeart/2008/layout/LinedList"/>
    <dgm:cxn modelId="{E14A220E-B013-4DC1-A3A4-BF9A9E10F1AA}" type="presParOf" srcId="{9E19E57C-4F71-463B-A671-E95622330713}" destId="{4C18DEAD-2D95-4146-839A-592A0CA9FDC3}" srcOrd="8" destOrd="0" presId="urn:microsoft.com/office/officeart/2008/layout/LinedList"/>
    <dgm:cxn modelId="{22BC7A17-2AA9-4075-B5C1-F67F88D79D35}" type="presParOf" srcId="{9E19E57C-4F71-463B-A671-E95622330713}" destId="{DBB434E6-3FB5-427F-8521-760C1C007947}" srcOrd="9" destOrd="0" presId="urn:microsoft.com/office/officeart/2008/layout/LinedList"/>
    <dgm:cxn modelId="{68D7CED2-0520-4E0E-AAD0-D5ADDA97CCBE}" type="presParOf" srcId="{DBB434E6-3FB5-427F-8521-760C1C007947}" destId="{875E01D9-3001-476A-852D-8DAB9B82E495}" srcOrd="0" destOrd="0" presId="urn:microsoft.com/office/officeart/2008/layout/LinedList"/>
    <dgm:cxn modelId="{CA990111-547A-4AFF-94E7-0AE05C6B59BF}" type="presParOf" srcId="{DBB434E6-3FB5-427F-8521-760C1C007947}" destId="{09E681D7-9000-4FF9-B434-2C6FF5A098BA}" srcOrd="1" destOrd="0" presId="urn:microsoft.com/office/officeart/2008/layout/LinedList"/>
    <dgm:cxn modelId="{67BB28D3-BF9A-4E33-A2B7-5E4DCD6D5017}" type="presParOf" srcId="{9E19E57C-4F71-463B-A671-E95622330713}" destId="{D6353480-ABA4-424C-A3B2-7C9BA7309049}" srcOrd="10" destOrd="0" presId="urn:microsoft.com/office/officeart/2008/layout/LinedList"/>
    <dgm:cxn modelId="{83DCC57A-CAAE-485D-8F0A-71A4FBE1F27B}" type="presParOf" srcId="{9E19E57C-4F71-463B-A671-E95622330713}" destId="{26B9236C-3635-4348-8116-2E9AA9A3C841}" srcOrd="11" destOrd="0" presId="urn:microsoft.com/office/officeart/2008/layout/LinedList"/>
    <dgm:cxn modelId="{6090EB2A-4837-4E9E-B370-9B495C1799CB}" type="presParOf" srcId="{26B9236C-3635-4348-8116-2E9AA9A3C841}" destId="{139FF7A9-68EC-4917-B5DF-79CD9EACC674}" srcOrd="0" destOrd="0" presId="urn:microsoft.com/office/officeart/2008/layout/LinedList"/>
    <dgm:cxn modelId="{20590233-DAE2-437B-8D21-D5B698D1305D}" type="presParOf" srcId="{26B9236C-3635-4348-8116-2E9AA9A3C841}" destId="{9F66D79B-01C4-47F2-84B1-277C1EFA3BD3}" srcOrd="1" destOrd="0" presId="urn:microsoft.com/office/officeart/2008/layout/LinedList"/>
    <dgm:cxn modelId="{8F550698-23E0-44FA-BE26-9C7EAA8F15F7}" type="presParOf" srcId="{9E19E57C-4F71-463B-A671-E95622330713}" destId="{D10F6AED-AC60-4D09-AE02-3745E806063F}" srcOrd="12" destOrd="0" presId="urn:microsoft.com/office/officeart/2008/layout/LinedList"/>
    <dgm:cxn modelId="{7E8B61B3-A736-4524-AD69-79F3D25E8947}" type="presParOf" srcId="{9E19E57C-4F71-463B-A671-E95622330713}" destId="{C766C4F2-B801-49E2-8943-D545CF557BFB}" srcOrd="13" destOrd="0" presId="urn:microsoft.com/office/officeart/2008/layout/LinedList"/>
    <dgm:cxn modelId="{8E8D4D69-BEAA-4225-8456-4A9F4702801B}" type="presParOf" srcId="{C766C4F2-B801-49E2-8943-D545CF557BFB}" destId="{81F63188-49A6-4413-A06E-CF442B86AC97}" srcOrd="0" destOrd="0" presId="urn:microsoft.com/office/officeart/2008/layout/LinedList"/>
    <dgm:cxn modelId="{B0F045F4-2F2F-4801-A6B6-D3A90CEEC9AE}" type="presParOf" srcId="{C766C4F2-B801-49E2-8943-D545CF557BFB}" destId="{C8670996-4070-44BA-82F4-746E136792C5}" srcOrd="1" destOrd="0" presId="urn:microsoft.com/office/officeart/2008/layout/LinedList"/>
    <dgm:cxn modelId="{52D4A12C-7F2A-415B-90A8-4009346A10AA}" type="presParOf" srcId="{9E19E57C-4F71-463B-A671-E95622330713}" destId="{3B8066DD-6A6F-4E66-8FAB-2C3B91090DD5}" srcOrd="14" destOrd="0" presId="urn:microsoft.com/office/officeart/2008/layout/LinedList"/>
    <dgm:cxn modelId="{FC4A7003-CBB3-491C-B07B-2CE2932CE4D8}" type="presParOf" srcId="{9E19E57C-4F71-463B-A671-E95622330713}" destId="{2F178A88-DDA3-4BCB-BDB3-93003CB6E602}" srcOrd="15" destOrd="0" presId="urn:microsoft.com/office/officeart/2008/layout/LinedList"/>
    <dgm:cxn modelId="{69DDA675-AE86-4068-95F9-75C40AAAC0B3}" type="presParOf" srcId="{2F178A88-DDA3-4BCB-BDB3-93003CB6E602}" destId="{F6597010-98F0-4969-9AE0-BB3E4F103445}" srcOrd="0" destOrd="0" presId="urn:microsoft.com/office/officeart/2008/layout/LinedList"/>
    <dgm:cxn modelId="{541EF4D1-8F6D-4935-9E8D-71404959EB7F}" type="presParOf" srcId="{2F178A88-DDA3-4BCB-BDB3-93003CB6E602}" destId="{957D538C-65AC-4F56-AFE4-748A8E5A59AF}" srcOrd="1" destOrd="0" presId="urn:microsoft.com/office/officeart/2008/layout/LinedList"/>
    <dgm:cxn modelId="{833BB246-548E-4B98-BCE9-872C5D92F35C}" type="presParOf" srcId="{9E19E57C-4F71-463B-A671-E95622330713}" destId="{D4147A84-A4C0-4D94-9DBB-24D9BC84DE98}" srcOrd="16" destOrd="0" presId="urn:microsoft.com/office/officeart/2008/layout/LinedList"/>
    <dgm:cxn modelId="{E7C8300E-BD29-4B58-AAFE-BF7E4F32537C}" type="presParOf" srcId="{9E19E57C-4F71-463B-A671-E95622330713}" destId="{BB7CC23F-D5B1-46A5-8698-2FBCFCA13B13}" srcOrd="17" destOrd="0" presId="urn:microsoft.com/office/officeart/2008/layout/LinedList"/>
    <dgm:cxn modelId="{0FAE3CA2-0170-4377-BA47-C0D939F77535}" type="presParOf" srcId="{BB7CC23F-D5B1-46A5-8698-2FBCFCA13B13}" destId="{F66E6A45-8E55-4616-BF3C-4784CE6FD622}" srcOrd="0" destOrd="0" presId="urn:microsoft.com/office/officeart/2008/layout/LinedList"/>
    <dgm:cxn modelId="{AEC585C9-27F4-47F8-B7CD-614BEDF6EF84}" type="presParOf" srcId="{BB7CC23F-D5B1-46A5-8698-2FBCFCA13B13}" destId="{D74E4FF6-F2AA-43D2-951A-68920930BE08}" srcOrd="1" destOrd="0" presId="urn:microsoft.com/office/officeart/2008/layout/LinedList"/>
    <dgm:cxn modelId="{EE1FBC6B-A22C-4C9A-B49F-4D21DF5A5C32}" type="presParOf" srcId="{9E19E57C-4F71-463B-A671-E95622330713}" destId="{81BBF121-3A9D-4732-B341-4114A24ABDE6}" srcOrd="18" destOrd="0" presId="urn:microsoft.com/office/officeart/2008/layout/LinedList"/>
    <dgm:cxn modelId="{CAFB7BF7-C34E-44C4-9975-5C9EF7816186}" type="presParOf" srcId="{9E19E57C-4F71-463B-A671-E95622330713}" destId="{E0C20C17-426B-4BF2-A643-61E3B5A0C896}" srcOrd="19" destOrd="0" presId="urn:microsoft.com/office/officeart/2008/layout/LinedList"/>
    <dgm:cxn modelId="{A3919F6A-7BC2-46BE-95A5-1091D19BBE29}" type="presParOf" srcId="{E0C20C17-426B-4BF2-A643-61E3B5A0C896}" destId="{896F42A0-F3BA-4F4B-AF9B-463EB64516F4}" srcOrd="0" destOrd="0" presId="urn:microsoft.com/office/officeart/2008/layout/LinedList"/>
    <dgm:cxn modelId="{36E687F2-579D-4D7C-BC29-D55EB1D0855A}" type="presParOf" srcId="{E0C20C17-426B-4BF2-A643-61E3B5A0C896}" destId="{1611EB1C-6AC6-4906-999F-83A8B5E5DB67}" srcOrd="1" destOrd="0" presId="urn:microsoft.com/office/officeart/2008/layout/LinedList"/>
    <dgm:cxn modelId="{F69D0AE5-617B-44A7-8ABE-228ECDD2EEAC}" type="presParOf" srcId="{9E19E57C-4F71-463B-A671-E95622330713}" destId="{45194CCC-991A-414C-9654-34F9265F2477}" srcOrd="20" destOrd="0" presId="urn:microsoft.com/office/officeart/2008/layout/LinedList"/>
    <dgm:cxn modelId="{CE05C67F-4C1E-4934-9C17-04AA69B7048C}" type="presParOf" srcId="{9E19E57C-4F71-463B-A671-E95622330713}" destId="{CD127722-FEDE-48F8-8A46-A9588C2D7D77}" srcOrd="21" destOrd="0" presId="urn:microsoft.com/office/officeart/2008/layout/LinedList"/>
    <dgm:cxn modelId="{BDA5EA1C-1565-49A1-9F28-CAA23CCF0505}" type="presParOf" srcId="{CD127722-FEDE-48F8-8A46-A9588C2D7D77}" destId="{4A94E3FE-C702-498F-8AFF-EDF6DF4D437F}" srcOrd="0" destOrd="0" presId="urn:microsoft.com/office/officeart/2008/layout/LinedList"/>
    <dgm:cxn modelId="{F1145541-E80A-4FB2-A7F5-7CF0F9DAD32F}" type="presParOf" srcId="{CD127722-FEDE-48F8-8A46-A9588C2D7D77}" destId="{24914414-AF91-430C-916A-A3488A4DC1B0}" srcOrd="1" destOrd="0" presId="urn:microsoft.com/office/officeart/2008/layout/LinedList"/>
    <dgm:cxn modelId="{767F00FF-D113-4B53-B014-7F7FA839CEC6}" type="presParOf" srcId="{9E19E57C-4F71-463B-A671-E95622330713}" destId="{C18131DB-24A7-44C3-9CDB-2FA3A2F78719}" srcOrd="22" destOrd="0" presId="urn:microsoft.com/office/officeart/2008/layout/LinedList"/>
    <dgm:cxn modelId="{653FBA93-B55F-4DFA-B07E-5A96EC95E55C}" type="presParOf" srcId="{9E19E57C-4F71-463B-A671-E95622330713}" destId="{AD7F6BE5-F356-41C4-903B-CE5EFE2E8BFB}" srcOrd="23" destOrd="0" presId="urn:microsoft.com/office/officeart/2008/layout/LinedList"/>
    <dgm:cxn modelId="{6B1F5099-9714-4BCE-BE03-60BCE0A4C1FF}" type="presParOf" srcId="{AD7F6BE5-F356-41C4-903B-CE5EFE2E8BFB}" destId="{BB2CDD6B-8299-4609-B93E-30DCD895D9D7}" srcOrd="0" destOrd="0" presId="urn:microsoft.com/office/officeart/2008/layout/LinedList"/>
    <dgm:cxn modelId="{908ADBC3-8390-4494-BCC2-25816866BAD8}" type="presParOf" srcId="{AD7F6BE5-F356-41C4-903B-CE5EFE2E8BFB}" destId="{280F858B-8761-47D8-AE67-ED4041D5B5CC}" srcOrd="1" destOrd="0" presId="urn:microsoft.com/office/officeart/2008/layout/LinedList"/>
    <dgm:cxn modelId="{7197D5DB-FBC3-4D29-87A3-172E3DF1B01A}" type="presParOf" srcId="{9E19E57C-4F71-463B-A671-E95622330713}" destId="{24A00690-C35E-4C49-9314-AF4BF68E1EC9}" srcOrd="24" destOrd="0" presId="urn:microsoft.com/office/officeart/2008/layout/LinedList"/>
    <dgm:cxn modelId="{372656C0-7AA2-45B2-A0CC-9DB7209B9040}" type="presParOf" srcId="{9E19E57C-4F71-463B-A671-E95622330713}" destId="{DAD37A6B-CC01-4E6A-94F6-5C8881CF0089}" srcOrd="25" destOrd="0" presId="urn:microsoft.com/office/officeart/2008/layout/LinedList"/>
    <dgm:cxn modelId="{249813B9-2908-4843-9F95-4799753BEA88}" type="presParOf" srcId="{DAD37A6B-CC01-4E6A-94F6-5C8881CF0089}" destId="{B9C0C127-6C03-47BC-95DF-E73F35AF4C10}" srcOrd="0" destOrd="0" presId="urn:microsoft.com/office/officeart/2008/layout/LinedList"/>
    <dgm:cxn modelId="{58A522EC-9CE2-4874-BC44-EBBAF36889AD}" type="presParOf" srcId="{DAD37A6B-CC01-4E6A-94F6-5C8881CF0089}" destId="{2B864BBA-4797-485E-9D26-13357FB0C7CF}" srcOrd="1" destOrd="0" presId="urn:microsoft.com/office/officeart/2008/layout/LinedList"/>
    <dgm:cxn modelId="{3BF2EEA1-E1AC-4C70-9659-5EF2433F9509}" type="presParOf" srcId="{9E19E57C-4F71-463B-A671-E95622330713}" destId="{354D632D-2BBE-4257-AA0A-25B2B6E1BC52}" srcOrd="26" destOrd="0" presId="urn:microsoft.com/office/officeart/2008/layout/LinedList"/>
    <dgm:cxn modelId="{ABE22AF6-B6D0-4BE5-A5E2-78756B0DD147}" type="presParOf" srcId="{9E19E57C-4F71-463B-A671-E95622330713}" destId="{299D5899-0E3E-4005-B44B-81F1FFB98A67}" srcOrd="27" destOrd="0" presId="urn:microsoft.com/office/officeart/2008/layout/LinedList"/>
    <dgm:cxn modelId="{D996A78C-A725-4E52-AAB4-263FF164309E}" type="presParOf" srcId="{299D5899-0E3E-4005-B44B-81F1FFB98A67}" destId="{363D1EFC-7B0E-408E-86D6-82CB26CB9984}" srcOrd="0" destOrd="0" presId="urn:microsoft.com/office/officeart/2008/layout/LinedList"/>
    <dgm:cxn modelId="{307A7FBA-0FE7-4423-934A-BB902F56F0E4}" type="presParOf" srcId="{299D5899-0E3E-4005-B44B-81F1FFB98A67}" destId="{271F65F5-B87D-4AA3-9916-2A3879B6254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4BEA87-FAD5-462E-A271-3B65DAA438F2}">
      <dsp:nvSpPr>
        <dsp:cNvPr id="0" name=""/>
        <dsp:cNvSpPr/>
      </dsp:nvSpPr>
      <dsp:spPr>
        <a:xfrm>
          <a:off x="0" y="468"/>
          <a:ext cx="6449246" cy="6455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25882C2-7E23-49BD-B498-C3CAF58E6CFA}">
      <dsp:nvSpPr>
        <dsp:cNvPr id="0" name=""/>
        <dsp:cNvSpPr/>
      </dsp:nvSpPr>
      <dsp:spPr>
        <a:xfrm>
          <a:off x="195266" y="145708"/>
          <a:ext cx="355029" cy="3550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2CC8BD8-2B30-489B-A4E8-3A0FBE403464}">
      <dsp:nvSpPr>
        <dsp:cNvPr id="0" name=""/>
        <dsp:cNvSpPr/>
      </dsp:nvSpPr>
      <dsp:spPr>
        <a:xfrm>
          <a:off x="745562" y="468"/>
          <a:ext cx="5703683" cy="645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16" tIns="68316" rIns="68316" bIns="68316" numCol="1" spcCol="1270" anchor="ctr" anchorCtr="0">
          <a:noAutofit/>
        </a:bodyPr>
        <a:lstStyle/>
        <a:p>
          <a:pPr marL="0" lvl="0" indent="0" algn="l" defTabSz="711200">
            <a:lnSpc>
              <a:spcPct val="100000"/>
            </a:lnSpc>
            <a:spcBef>
              <a:spcPct val="0"/>
            </a:spcBef>
            <a:spcAft>
              <a:spcPct val="35000"/>
            </a:spcAft>
            <a:buNone/>
          </a:pPr>
          <a:r>
            <a:rPr lang="fr-FR" sz="1600" b="1" kern="1200" dirty="0"/>
            <a:t>Introduction et problématique d’Ansible</a:t>
          </a:r>
          <a:r>
            <a:rPr lang="en-US" sz="1600" b="1" kern="1200" dirty="0"/>
            <a:t>​</a:t>
          </a:r>
          <a:endParaRPr lang="en-US" sz="1600" kern="1200" dirty="0"/>
        </a:p>
      </dsp:txBody>
      <dsp:txXfrm>
        <a:off x="745562" y="468"/>
        <a:ext cx="5703683" cy="645508"/>
      </dsp:txXfrm>
    </dsp:sp>
    <dsp:sp modelId="{4CE49071-F02F-48F6-9CF5-2B16E64E5420}">
      <dsp:nvSpPr>
        <dsp:cNvPr id="0" name=""/>
        <dsp:cNvSpPr/>
      </dsp:nvSpPr>
      <dsp:spPr>
        <a:xfrm>
          <a:off x="0" y="807354"/>
          <a:ext cx="6449246" cy="6455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2AF0D82-7B3E-4C6B-A04E-B5E0EB91BF7B}">
      <dsp:nvSpPr>
        <dsp:cNvPr id="0" name=""/>
        <dsp:cNvSpPr/>
      </dsp:nvSpPr>
      <dsp:spPr>
        <a:xfrm>
          <a:off x="195266" y="952593"/>
          <a:ext cx="355029" cy="3550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0ADD63A-2205-455D-8FCD-95F8E3F1321B}">
      <dsp:nvSpPr>
        <dsp:cNvPr id="0" name=""/>
        <dsp:cNvSpPr/>
      </dsp:nvSpPr>
      <dsp:spPr>
        <a:xfrm>
          <a:off x="745562" y="807354"/>
          <a:ext cx="5703683" cy="645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16" tIns="68316" rIns="68316" bIns="68316" numCol="1" spcCol="1270" anchor="ctr" anchorCtr="0">
          <a:noAutofit/>
        </a:bodyPr>
        <a:lstStyle/>
        <a:p>
          <a:pPr marL="0" lvl="0" indent="0" algn="l" defTabSz="711200">
            <a:lnSpc>
              <a:spcPct val="100000"/>
            </a:lnSpc>
            <a:spcBef>
              <a:spcPct val="0"/>
            </a:spcBef>
            <a:spcAft>
              <a:spcPct val="35000"/>
            </a:spcAft>
            <a:buNone/>
          </a:pPr>
          <a:r>
            <a:rPr lang="en-US" sz="1600" b="1" kern="1200" dirty="0"/>
            <a:t>Les solutions </a:t>
          </a:r>
          <a:r>
            <a:rPr lang="fr-FR" sz="1600" b="1" kern="1200" noProof="0" dirty="0"/>
            <a:t>apportées</a:t>
          </a:r>
          <a:r>
            <a:rPr lang="en-US" sz="1600" b="1" kern="1200" dirty="0"/>
            <a:t> par ansible​</a:t>
          </a:r>
          <a:endParaRPr lang="en-US" sz="1600" kern="1200" dirty="0"/>
        </a:p>
      </dsp:txBody>
      <dsp:txXfrm>
        <a:off x="745562" y="807354"/>
        <a:ext cx="5703683" cy="645508"/>
      </dsp:txXfrm>
    </dsp:sp>
    <dsp:sp modelId="{81D96D6A-F19E-4B61-B6BB-171C3E8D5845}">
      <dsp:nvSpPr>
        <dsp:cNvPr id="0" name=""/>
        <dsp:cNvSpPr/>
      </dsp:nvSpPr>
      <dsp:spPr>
        <a:xfrm>
          <a:off x="0" y="1614239"/>
          <a:ext cx="6449246" cy="6455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C0F96AB-77F8-4075-AFD4-DFF20CE6F991}">
      <dsp:nvSpPr>
        <dsp:cNvPr id="0" name=""/>
        <dsp:cNvSpPr/>
      </dsp:nvSpPr>
      <dsp:spPr>
        <a:xfrm>
          <a:off x="195266" y="1759478"/>
          <a:ext cx="355029" cy="3550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4E89FA2-3365-4CF6-8931-4D1CBFB007F9}">
      <dsp:nvSpPr>
        <dsp:cNvPr id="0" name=""/>
        <dsp:cNvSpPr/>
      </dsp:nvSpPr>
      <dsp:spPr>
        <a:xfrm>
          <a:off x="745562" y="1614239"/>
          <a:ext cx="5703683" cy="645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16" tIns="68316" rIns="68316" bIns="68316" numCol="1" spcCol="1270" anchor="ctr" anchorCtr="0">
          <a:noAutofit/>
        </a:bodyPr>
        <a:lstStyle/>
        <a:p>
          <a:pPr marL="0" lvl="0" indent="0" algn="l" defTabSz="711200">
            <a:lnSpc>
              <a:spcPct val="100000"/>
            </a:lnSpc>
            <a:spcBef>
              <a:spcPct val="0"/>
            </a:spcBef>
            <a:spcAft>
              <a:spcPct val="35000"/>
            </a:spcAft>
            <a:buNone/>
          </a:pPr>
          <a:r>
            <a:rPr lang="fr-FR" sz="1600" b="1" kern="1200" dirty="0"/>
            <a:t>Avantages d’Ansible</a:t>
          </a:r>
          <a:endParaRPr lang="en-US" sz="1600" kern="1200" dirty="0"/>
        </a:p>
      </dsp:txBody>
      <dsp:txXfrm>
        <a:off x="745562" y="1614239"/>
        <a:ext cx="5703683" cy="645508"/>
      </dsp:txXfrm>
    </dsp:sp>
    <dsp:sp modelId="{36274A35-7AC1-4246-B764-632EDA2AA024}">
      <dsp:nvSpPr>
        <dsp:cNvPr id="0" name=""/>
        <dsp:cNvSpPr/>
      </dsp:nvSpPr>
      <dsp:spPr>
        <a:xfrm>
          <a:off x="0" y="2421124"/>
          <a:ext cx="6449246" cy="6455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AF0BC86-5C1E-4BC3-BAAF-6B84AE4A2525}">
      <dsp:nvSpPr>
        <dsp:cNvPr id="0" name=""/>
        <dsp:cNvSpPr/>
      </dsp:nvSpPr>
      <dsp:spPr>
        <a:xfrm>
          <a:off x="195266" y="2566364"/>
          <a:ext cx="355029" cy="35502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59C7844-A726-4734-9967-40A2BF42B807}">
      <dsp:nvSpPr>
        <dsp:cNvPr id="0" name=""/>
        <dsp:cNvSpPr/>
      </dsp:nvSpPr>
      <dsp:spPr>
        <a:xfrm>
          <a:off x="745562" y="2421124"/>
          <a:ext cx="5703683" cy="645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16" tIns="68316" rIns="68316" bIns="68316" numCol="1" spcCol="1270" anchor="ctr" anchorCtr="0">
          <a:noAutofit/>
        </a:bodyPr>
        <a:lstStyle/>
        <a:p>
          <a:pPr marL="0" lvl="0" indent="0" algn="l" defTabSz="711200">
            <a:lnSpc>
              <a:spcPct val="100000"/>
            </a:lnSpc>
            <a:spcBef>
              <a:spcPct val="0"/>
            </a:spcBef>
            <a:spcAft>
              <a:spcPct val="35000"/>
            </a:spcAft>
            <a:buNone/>
          </a:pPr>
          <a:r>
            <a:rPr lang="fr-FR" sz="1600" b="1" kern="1200" dirty="0"/>
            <a:t>Mise en place</a:t>
          </a:r>
          <a:endParaRPr lang="en-US" sz="1600" kern="1200" dirty="0"/>
        </a:p>
      </dsp:txBody>
      <dsp:txXfrm>
        <a:off x="745562" y="2421124"/>
        <a:ext cx="5703683" cy="645508"/>
      </dsp:txXfrm>
    </dsp:sp>
    <dsp:sp modelId="{D8C970CE-3BD2-40DA-A9F2-13E6D812C666}">
      <dsp:nvSpPr>
        <dsp:cNvPr id="0" name=""/>
        <dsp:cNvSpPr/>
      </dsp:nvSpPr>
      <dsp:spPr>
        <a:xfrm>
          <a:off x="0" y="3228010"/>
          <a:ext cx="6449246" cy="6455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B6552BF-D246-4124-8D4E-6F05A5ECF31E}">
      <dsp:nvSpPr>
        <dsp:cNvPr id="0" name=""/>
        <dsp:cNvSpPr/>
      </dsp:nvSpPr>
      <dsp:spPr>
        <a:xfrm>
          <a:off x="195266" y="3373249"/>
          <a:ext cx="355029" cy="35502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72CA9C2-CA3A-41E5-AE48-D864A86F9FEB}">
      <dsp:nvSpPr>
        <dsp:cNvPr id="0" name=""/>
        <dsp:cNvSpPr/>
      </dsp:nvSpPr>
      <dsp:spPr>
        <a:xfrm>
          <a:off x="745562" y="3228010"/>
          <a:ext cx="5703683" cy="645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16" tIns="68316" rIns="68316" bIns="68316" numCol="1" spcCol="1270" anchor="ctr" anchorCtr="0">
          <a:noAutofit/>
        </a:bodyPr>
        <a:lstStyle/>
        <a:p>
          <a:pPr marL="0" lvl="0" indent="0" algn="l" defTabSz="711200">
            <a:lnSpc>
              <a:spcPct val="100000"/>
            </a:lnSpc>
            <a:spcBef>
              <a:spcPct val="0"/>
            </a:spcBef>
            <a:spcAft>
              <a:spcPct val="35000"/>
            </a:spcAft>
            <a:buNone/>
          </a:pPr>
          <a:r>
            <a:rPr lang="fr-FR" sz="1600" b="1" kern="1200" dirty="0"/>
            <a:t>Composants principaux d’Ansible</a:t>
          </a:r>
          <a:endParaRPr lang="en-US" sz="1600" kern="1200" dirty="0"/>
        </a:p>
      </dsp:txBody>
      <dsp:txXfrm>
        <a:off x="745562" y="3228010"/>
        <a:ext cx="5703683" cy="645508"/>
      </dsp:txXfrm>
    </dsp:sp>
    <dsp:sp modelId="{C96D8671-E7B8-4C17-BCF7-C454C49EC83E}">
      <dsp:nvSpPr>
        <dsp:cNvPr id="0" name=""/>
        <dsp:cNvSpPr/>
      </dsp:nvSpPr>
      <dsp:spPr>
        <a:xfrm>
          <a:off x="0" y="4034895"/>
          <a:ext cx="6449246" cy="6455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8A09926-695B-41CF-8D00-E265F102E269}">
      <dsp:nvSpPr>
        <dsp:cNvPr id="0" name=""/>
        <dsp:cNvSpPr/>
      </dsp:nvSpPr>
      <dsp:spPr>
        <a:xfrm>
          <a:off x="195266" y="4180134"/>
          <a:ext cx="355029" cy="35502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70A35FE-5781-4D79-BB8D-0E972D3FE0C0}">
      <dsp:nvSpPr>
        <dsp:cNvPr id="0" name=""/>
        <dsp:cNvSpPr/>
      </dsp:nvSpPr>
      <dsp:spPr>
        <a:xfrm>
          <a:off x="745562" y="4034895"/>
          <a:ext cx="5703683" cy="645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16" tIns="68316" rIns="68316" bIns="68316" numCol="1" spcCol="1270" anchor="ctr" anchorCtr="0">
          <a:noAutofit/>
        </a:bodyPr>
        <a:lstStyle/>
        <a:p>
          <a:pPr marL="0" lvl="0" indent="0" algn="l" defTabSz="711200">
            <a:lnSpc>
              <a:spcPct val="100000"/>
            </a:lnSpc>
            <a:spcBef>
              <a:spcPct val="0"/>
            </a:spcBef>
            <a:spcAft>
              <a:spcPct val="35000"/>
            </a:spcAft>
            <a:buNone/>
          </a:pPr>
          <a:r>
            <a:rPr lang="fr-FR" sz="1600" b="1" kern="1200" dirty="0"/>
            <a:t>Démo</a:t>
          </a:r>
          <a:r>
            <a:rPr lang="en-US" sz="1600" b="1" kern="1200" dirty="0"/>
            <a:t>​</a:t>
          </a:r>
          <a:endParaRPr lang="en-US" sz="1600" kern="1200" dirty="0"/>
        </a:p>
      </dsp:txBody>
      <dsp:txXfrm>
        <a:off x="745562" y="4034895"/>
        <a:ext cx="5703683" cy="645508"/>
      </dsp:txXfrm>
    </dsp:sp>
    <dsp:sp modelId="{BC53D5FB-AC8C-457A-AA95-7AA1AEE61335}">
      <dsp:nvSpPr>
        <dsp:cNvPr id="0" name=""/>
        <dsp:cNvSpPr/>
      </dsp:nvSpPr>
      <dsp:spPr>
        <a:xfrm>
          <a:off x="0" y="4841780"/>
          <a:ext cx="6449246" cy="6455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50D55A9-F195-4FAC-A614-B28438C26D46}">
      <dsp:nvSpPr>
        <dsp:cNvPr id="0" name=""/>
        <dsp:cNvSpPr/>
      </dsp:nvSpPr>
      <dsp:spPr>
        <a:xfrm>
          <a:off x="195266" y="4987020"/>
          <a:ext cx="355029" cy="35502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A3D330D5-86CC-41EF-B55A-947B8A447397}">
      <dsp:nvSpPr>
        <dsp:cNvPr id="0" name=""/>
        <dsp:cNvSpPr/>
      </dsp:nvSpPr>
      <dsp:spPr>
        <a:xfrm>
          <a:off x="745562" y="4841780"/>
          <a:ext cx="5703683" cy="645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16" tIns="68316" rIns="68316" bIns="68316" numCol="1" spcCol="1270" anchor="ctr" anchorCtr="0">
          <a:noAutofit/>
        </a:bodyPr>
        <a:lstStyle/>
        <a:p>
          <a:pPr marL="0" lvl="0" indent="0" algn="l" defTabSz="711200">
            <a:lnSpc>
              <a:spcPct val="100000"/>
            </a:lnSpc>
            <a:spcBef>
              <a:spcPct val="0"/>
            </a:spcBef>
            <a:spcAft>
              <a:spcPct val="35000"/>
            </a:spcAft>
            <a:buNone/>
          </a:pPr>
          <a:r>
            <a:rPr lang="fr-FR" sz="1600" b="1" kern="1200"/>
            <a:t>Conclusion</a:t>
          </a:r>
          <a:r>
            <a:rPr lang="en-US" sz="1600" b="1" kern="1200"/>
            <a:t>​</a:t>
          </a:r>
          <a:endParaRPr lang="en-US" sz="1600" kern="1200"/>
        </a:p>
      </dsp:txBody>
      <dsp:txXfrm>
        <a:off x="745562" y="4841780"/>
        <a:ext cx="5703683" cy="6455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0191B4-4F93-4F03-B25D-DF42291C5EFF}">
      <dsp:nvSpPr>
        <dsp:cNvPr id="0" name=""/>
        <dsp:cNvSpPr/>
      </dsp:nvSpPr>
      <dsp:spPr>
        <a:xfrm>
          <a:off x="-4010612" y="-615666"/>
          <a:ext cx="4779395" cy="4779395"/>
        </a:xfrm>
        <a:prstGeom prst="blockArc">
          <a:avLst>
            <a:gd name="adj1" fmla="val 18900000"/>
            <a:gd name="adj2" fmla="val 2700000"/>
            <a:gd name="adj3" fmla="val 452"/>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3E6454-9811-4D20-BAE3-C7BB1026B77F}">
      <dsp:nvSpPr>
        <dsp:cNvPr id="0" name=""/>
        <dsp:cNvSpPr/>
      </dsp:nvSpPr>
      <dsp:spPr>
        <a:xfrm>
          <a:off x="402856" y="272775"/>
          <a:ext cx="9627555" cy="5458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3256" tIns="40640" rIns="40640" bIns="40640" numCol="1" spcCol="1270" anchor="ctr" anchorCtr="0">
          <a:noAutofit/>
        </a:bodyPr>
        <a:lstStyle/>
        <a:p>
          <a:pPr marL="0" lvl="0" indent="0" algn="l" defTabSz="711200">
            <a:lnSpc>
              <a:spcPct val="90000"/>
            </a:lnSpc>
            <a:spcBef>
              <a:spcPct val="0"/>
            </a:spcBef>
            <a:spcAft>
              <a:spcPct val="35000"/>
            </a:spcAft>
            <a:buNone/>
          </a:pPr>
          <a:r>
            <a:rPr lang="fr-FR" sz="1600" kern="1200" noProof="0" dirty="0"/>
            <a:t>Difficulté de gestion de tâches répétitives</a:t>
          </a:r>
        </a:p>
      </dsp:txBody>
      <dsp:txXfrm>
        <a:off x="402856" y="272775"/>
        <a:ext cx="9627555" cy="545833"/>
      </dsp:txXfrm>
    </dsp:sp>
    <dsp:sp modelId="{26CBBB3E-9394-4E08-B03A-029B3B497F60}">
      <dsp:nvSpPr>
        <dsp:cNvPr id="0" name=""/>
        <dsp:cNvSpPr/>
      </dsp:nvSpPr>
      <dsp:spPr>
        <a:xfrm>
          <a:off x="61710" y="204545"/>
          <a:ext cx="682292" cy="68229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535D69-0AB9-48FD-B02C-F1F86EF52CD0}">
      <dsp:nvSpPr>
        <dsp:cNvPr id="0" name=""/>
        <dsp:cNvSpPr/>
      </dsp:nvSpPr>
      <dsp:spPr>
        <a:xfrm>
          <a:off x="715795" y="1091667"/>
          <a:ext cx="9314616" cy="5458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3256" tIns="40640" rIns="40640" bIns="40640" numCol="1" spcCol="1270" anchor="ctr" anchorCtr="0">
          <a:noAutofit/>
        </a:bodyPr>
        <a:lstStyle/>
        <a:p>
          <a:pPr marL="0" lvl="0" indent="0" algn="l" defTabSz="711200">
            <a:lnSpc>
              <a:spcPct val="90000"/>
            </a:lnSpc>
            <a:spcBef>
              <a:spcPct val="0"/>
            </a:spcBef>
            <a:spcAft>
              <a:spcPct val="35000"/>
            </a:spcAft>
            <a:buNone/>
          </a:pPr>
          <a:r>
            <a:rPr lang="fr-FR" sz="1600" kern="1200" noProof="0" dirty="0"/>
            <a:t>Risque d’incohérence dans les configurations des différentes machines d’un environnement</a:t>
          </a:r>
        </a:p>
      </dsp:txBody>
      <dsp:txXfrm>
        <a:off x="715795" y="1091667"/>
        <a:ext cx="9314616" cy="545833"/>
      </dsp:txXfrm>
    </dsp:sp>
    <dsp:sp modelId="{8C735B8B-2796-4E5A-8612-DE7D0DB0FDBB}">
      <dsp:nvSpPr>
        <dsp:cNvPr id="0" name=""/>
        <dsp:cNvSpPr/>
      </dsp:nvSpPr>
      <dsp:spPr>
        <a:xfrm>
          <a:off x="374649" y="1023438"/>
          <a:ext cx="682292" cy="68229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CB5567-1C2A-4081-8381-4F2C0C9D5F30}">
      <dsp:nvSpPr>
        <dsp:cNvPr id="0" name=""/>
        <dsp:cNvSpPr/>
      </dsp:nvSpPr>
      <dsp:spPr>
        <a:xfrm>
          <a:off x="715795" y="1910560"/>
          <a:ext cx="9314616" cy="5458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3256" tIns="40640" rIns="40640" bIns="40640" numCol="1" spcCol="1270" anchor="ctr" anchorCtr="0">
          <a:noAutofit/>
        </a:bodyPr>
        <a:lstStyle/>
        <a:p>
          <a:pPr marL="0" lvl="0" indent="0" algn="l" defTabSz="711200">
            <a:lnSpc>
              <a:spcPct val="90000"/>
            </a:lnSpc>
            <a:spcBef>
              <a:spcPct val="0"/>
            </a:spcBef>
            <a:spcAft>
              <a:spcPct val="35000"/>
            </a:spcAft>
            <a:buNone/>
          </a:pPr>
          <a:r>
            <a:rPr lang="fr-FR" sz="1600" kern="1200" noProof="0" dirty="0"/>
            <a:t>Manque de documentation et de contrôle de version des config</a:t>
          </a:r>
        </a:p>
      </dsp:txBody>
      <dsp:txXfrm>
        <a:off x="715795" y="1910560"/>
        <a:ext cx="9314616" cy="545833"/>
      </dsp:txXfrm>
    </dsp:sp>
    <dsp:sp modelId="{F078BD36-C036-4047-95E6-CD9343F2C741}">
      <dsp:nvSpPr>
        <dsp:cNvPr id="0" name=""/>
        <dsp:cNvSpPr/>
      </dsp:nvSpPr>
      <dsp:spPr>
        <a:xfrm>
          <a:off x="374649" y="1842331"/>
          <a:ext cx="682292" cy="68229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7DE7D3-1833-42AC-ACA5-C2B9B2B98896}">
      <dsp:nvSpPr>
        <dsp:cNvPr id="0" name=""/>
        <dsp:cNvSpPr/>
      </dsp:nvSpPr>
      <dsp:spPr>
        <a:xfrm>
          <a:off x="402856" y="2729453"/>
          <a:ext cx="9627555" cy="5458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3256" tIns="40640" rIns="40640" bIns="40640" numCol="1" spcCol="1270" anchor="ctr" anchorCtr="0">
          <a:noAutofit/>
        </a:bodyPr>
        <a:lstStyle/>
        <a:p>
          <a:pPr marL="0" lvl="0" indent="0" algn="l" defTabSz="711200">
            <a:lnSpc>
              <a:spcPct val="90000"/>
            </a:lnSpc>
            <a:spcBef>
              <a:spcPct val="0"/>
            </a:spcBef>
            <a:spcAft>
              <a:spcPct val="35000"/>
            </a:spcAft>
            <a:buNone/>
          </a:pPr>
          <a:r>
            <a:rPr lang="fr-FR" sz="1600" kern="1200" noProof="0" dirty="0"/>
            <a:t>Nécessité d’une gestion centralisée sans ajouter de lourdeur</a:t>
          </a:r>
        </a:p>
      </dsp:txBody>
      <dsp:txXfrm>
        <a:off x="402856" y="2729453"/>
        <a:ext cx="9627555" cy="545833"/>
      </dsp:txXfrm>
    </dsp:sp>
    <dsp:sp modelId="{51A8E4F1-C99D-4C14-ADAF-30C929AB9EFE}">
      <dsp:nvSpPr>
        <dsp:cNvPr id="0" name=""/>
        <dsp:cNvSpPr/>
      </dsp:nvSpPr>
      <dsp:spPr>
        <a:xfrm>
          <a:off x="61710" y="2661223"/>
          <a:ext cx="682292" cy="68229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0C0DF-8D53-4E0A-B6E3-62C936335484}">
      <dsp:nvSpPr>
        <dsp:cNvPr id="0" name=""/>
        <dsp:cNvSpPr/>
      </dsp:nvSpPr>
      <dsp:spPr>
        <a:xfrm>
          <a:off x="0" y="4894"/>
          <a:ext cx="10290583"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noProof="0" dirty="0"/>
            <a:t>Automatisation grâce aux </a:t>
          </a:r>
          <a:r>
            <a:rPr lang="fr-FR" sz="2100" kern="1200" noProof="0" dirty="0" err="1"/>
            <a:t>playbooks</a:t>
          </a:r>
          <a:endParaRPr lang="fr-FR" sz="2100" kern="1200" noProof="0" dirty="0"/>
        </a:p>
      </dsp:txBody>
      <dsp:txXfrm>
        <a:off x="24588" y="29482"/>
        <a:ext cx="10241407" cy="454509"/>
      </dsp:txXfrm>
    </dsp:sp>
    <dsp:sp modelId="{C764E27B-B511-47EB-89F6-42D4D706AF22}">
      <dsp:nvSpPr>
        <dsp:cNvPr id="0" name=""/>
        <dsp:cNvSpPr/>
      </dsp:nvSpPr>
      <dsp:spPr>
        <a:xfrm>
          <a:off x="0" y="508579"/>
          <a:ext cx="10290583" cy="5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72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fr-FR" sz="1600" kern="1200" noProof="0" dirty="0"/>
            <a:t>Gestion des tâches répétitives</a:t>
          </a:r>
        </a:p>
        <a:p>
          <a:pPr marL="171450" lvl="1" indent="-171450" algn="l" defTabSz="711200">
            <a:lnSpc>
              <a:spcPct val="90000"/>
            </a:lnSpc>
            <a:spcBef>
              <a:spcPct val="0"/>
            </a:spcBef>
            <a:spcAft>
              <a:spcPct val="20000"/>
            </a:spcAft>
            <a:buChar char="•"/>
          </a:pPr>
          <a:r>
            <a:rPr lang="fr-FR" sz="1600" kern="1200" noProof="0" dirty="0"/>
            <a:t>Uniformité des configurations</a:t>
          </a:r>
        </a:p>
      </dsp:txBody>
      <dsp:txXfrm>
        <a:off x="0" y="508579"/>
        <a:ext cx="10290583" cy="554242"/>
      </dsp:txXfrm>
    </dsp:sp>
    <dsp:sp modelId="{8F5717E4-608C-47CC-B557-E1B734B48BDB}">
      <dsp:nvSpPr>
        <dsp:cNvPr id="0" name=""/>
        <dsp:cNvSpPr/>
      </dsp:nvSpPr>
      <dsp:spPr>
        <a:xfrm>
          <a:off x="0" y="1062822"/>
          <a:ext cx="10290583"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noProof="0" dirty="0"/>
            <a:t>Configurations déclaratives, spécifiant l’état final</a:t>
          </a:r>
        </a:p>
      </dsp:txBody>
      <dsp:txXfrm>
        <a:off x="24588" y="1087410"/>
        <a:ext cx="10241407" cy="454509"/>
      </dsp:txXfrm>
    </dsp:sp>
    <dsp:sp modelId="{DC71DB5C-0736-4945-B9FF-66F9020938B6}">
      <dsp:nvSpPr>
        <dsp:cNvPr id="0" name=""/>
        <dsp:cNvSpPr/>
      </dsp:nvSpPr>
      <dsp:spPr>
        <a:xfrm>
          <a:off x="0" y="1566507"/>
          <a:ext cx="10290583"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72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fr-FR" sz="1600" kern="1200" noProof="0" dirty="0"/>
            <a:t>Consistance des configurations (modification appliquées si nécessaire)</a:t>
          </a:r>
        </a:p>
      </dsp:txBody>
      <dsp:txXfrm>
        <a:off x="0" y="1566507"/>
        <a:ext cx="10290583" cy="347760"/>
      </dsp:txXfrm>
    </dsp:sp>
    <dsp:sp modelId="{DAB98379-7F2D-4F4F-8E83-2BC570033EB3}">
      <dsp:nvSpPr>
        <dsp:cNvPr id="0" name=""/>
        <dsp:cNvSpPr/>
      </dsp:nvSpPr>
      <dsp:spPr>
        <a:xfrm>
          <a:off x="0" y="1914267"/>
          <a:ext cx="10290583"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noProof="0" dirty="0"/>
            <a:t>Fichiers de configuration textuels, lisibles et transportables</a:t>
          </a:r>
        </a:p>
      </dsp:txBody>
      <dsp:txXfrm>
        <a:off x="24588" y="1938855"/>
        <a:ext cx="10241407" cy="454509"/>
      </dsp:txXfrm>
    </dsp:sp>
    <dsp:sp modelId="{57EDB887-7BBB-41FC-ADC6-8AEE441CD541}">
      <dsp:nvSpPr>
        <dsp:cNvPr id="0" name=""/>
        <dsp:cNvSpPr/>
      </dsp:nvSpPr>
      <dsp:spPr>
        <a:xfrm>
          <a:off x="0" y="2417952"/>
          <a:ext cx="10290583" cy="5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72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fr-FR" sz="1600" kern="1200" noProof="0" dirty="0"/>
            <a:t>Possibilité d’utiliser un contrôle de version comme GIT</a:t>
          </a:r>
        </a:p>
        <a:p>
          <a:pPr marL="171450" lvl="1" indent="-171450" algn="l" defTabSz="711200">
            <a:lnSpc>
              <a:spcPct val="90000"/>
            </a:lnSpc>
            <a:spcBef>
              <a:spcPct val="0"/>
            </a:spcBef>
            <a:spcAft>
              <a:spcPct val="20000"/>
            </a:spcAft>
            <a:buChar char="•"/>
          </a:pPr>
          <a:r>
            <a:rPr lang="fr-FR" sz="1600" kern="1200" noProof="0" dirty="0"/>
            <a:t>Fichiers de configuration pouvant servir de documentation</a:t>
          </a:r>
        </a:p>
      </dsp:txBody>
      <dsp:txXfrm>
        <a:off x="0" y="2417952"/>
        <a:ext cx="10290583" cy="554242"/>
      </dsp:txXfrm>
    </dsp:sp>
    <dsp:sp modelId="{3C8DB773-7E38-480D-ABAA-0728D921DC92}">
      <dsp:nvSpPr>
        <dsp:cNvPr id="0" name=""/>
        <dsp:cNvSpPr/>
      </dsp:nvSpPr>
      <dsp:spPr>
        <a:xfrm>
          <a:off x="0" y="2972194"/>
          <a:ext cx="10290583"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noProof="0" dirty="0"/>
            <a:t>Non nécessité d’installer un agent Ansible sur les machines hôtes.</a:t>
          </a:r>
        </a:p>
      </dsp:txBody>
      <dsp:txXfrm>
        <a:off x="24588" y="2996782"/>
        <a:ext cx="10241407" cy="454509"/>
      </dsp:txXfrm>
    </dsp:sp>
    <dsp:sp modelId="{99056A45-BDC3-411A-835A-7D836F79FA35}">
      <dsp:nvSpPr>
        <dsp:cNvPr id="0" name=""/>
        <dsp:cNvSpPr/>
      </dsp:nvSpPr>
      <dsp:spPr>
        <a:xfrm>
          <a:off x="0" y="3475879"/>
          <a:ext cx="10290583" cy="5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72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fr-FR" sz="1600" kern="1200" noProof="0" dirty="0"/>
            <a:t>Gestion centralisée sans agent</a:t>
          </a:r>
        </a:p>
        <a:p>
          <a:pPr marL="171450" lvl="1" indent="-171450" algn="l" defTabSz="711200">
            <a:lnSpc>
              <a:spcPct val="90000"/>
            </a:lnSpc>
            <a:spcBef>
              <a:spcPct val="0"/>
            </a:spcBef>
            <a:spcAft>
              <a:spcPct val="20000"/>
            </a:spcAft>
            <a:buChar char="•"/>
          </a:pPr>
          <a:r>
            <a:rPr lang="fr-FR" sz="1600" kern="1200" noProof="0" dirty="0"/>
            <a:t>Réduction de coût d’installation et de maintenance</a:t>
          </a:r>
        </a:p>
      </dsp:txBody>
      <dsp:txXfrm>
        <a:off x="0" y="3475879"/>
        <a:ext cx="10290583" cy="5542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EDAA2C-C6A8-44E3-BD3F-78A3AD18C6F6}">
      <dsp:nvSpPr>
        <dsp:cNvPr id="0" name=""/>
        <dsp:cNvSpPr/>
      </dsp:nvSpPr>
      <dsp:spPr>
        <a:xfrm>
          <a:off x="3014" y="462866"/>
          <a:ext cx="2391756" cy="14350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fr-FR" sz="2300" kern="1200" noProof="0" dirty="0"/>
            <a:t>Simplicité et accessibilité</a:t>
          </a:r>
        </a:p>
      </dsp:txBody>
      <dsp:txXfrm>
        <a:off x="3014" y="462866"/>
        <a:ext cx="2391756" cy="1435053"/>
      </dsp:txXfrm>
    </dsp:sp>
    <dsp:sp modelId="{9293A588-E289-49A8-BCD2-D9312E8F6B7F}">
      <dsp:nvSpPr>
        <dsp:cNvPr id="0" name=""/>
        <dsp:cNvSpPr/>
      </dsp:nvSpPr>
      <dsp:spPr>
        <a:xfrm>
          <a:off x="2633947" y="462866"/>
          <a:ext cx="2391756" cy="14350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fr-FR" sz="2300" kern="1200" noProof="0" dirty="0"/>
            <a:t>Sans agent</a:t>
          </a:r>
        </a:p>
      </dsp:txBody>
      <dsp:txXfrm>
        <a:off x="2633947" y="462866"/>
        <a:ext cx="2391756" cy="1435053"/>
      </dsp:txXfrm>
    </dsp:sp>
    <dsp:sp modelId="{9C9825B7-5C2D-4AA2-96FD-37B342307416}">
      <dsp:nvSpPr>
        <dsp:cNvPr id="0" name=""/>
        <dsp:cNvSpPr/>
      </dsp:nvSpPr>
      <dsp:spPr>
        <a:xfrm>
          <a:off x="5264879" y="462866"/>
          <a:ext cx="2391756" cy="14350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fr-FR" sz="2300" kern="1200" noProof="0" dirty="0"/>
            <a:t>Modularité et extensibilité</a:t>
          </a:r>
        </a:p>
      </dsp:txBody>
      <dsp:txXfrm>
        <a:off x="5264879" y="462866"/>
        <a:ext cx="2391756" cy="1435053"/>
      </dsp:txXfrm>
    </dsp:sp>
    <dsp:sp modelId="{57451ADA-3D5B-45AF-A211-D6D3A51D7CF9}">
      <dsp:nvSpPr>
        <dsp:cNvPr id="0" name=""/>
        <dsp:cNvSpPr/>
      </dsp:nvSpPr>
      <dsp:spPr>
        <a:xfrm>
          <a:off x="7895811" y="462866"/>
          <a:ext cx="2391756" cy="14350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fr-FR" sz="2300" kern="1200" noProof="0" dirty="0"/>
            <a:t>Communauté active et soutien de Red Hat</a:t>
          </a:r>
        </a:p>
      </dsp:txBody>
      <dsp:txXfrm>
        <a:off x="7895811" y="462866"/>
        <a:ext cx="2391756" cy="1435053"/>
      </dsp:txXfrm>
    </dsp:sp>
    <dsp:sp modelId="{D13DBA7B-1977-4395-988E-AB3C1516DA2D}">
      <dsp:nvSpPr>
        <dsp:cNvPr id="0" name=""/>
        <dsp:cNvSpPr/>
      </dsp:nvSpPr>
      <dsp:spPr>
        <a:xfrm>
          <a:off x="3014" y="2137096"/>
          <a:ext cx="2391756" cy="14350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fr-FR" sz="2300" kern="1200" noProof="0" dirty="0"/>
            <a:t>Idempotence</a:t>
          </a:r>
        </a:p>
      </dsp:txBody>
      <dsp:txXfrm>
        <a:off x="3014" y="2137096"/>
        <a:ext cx="2391756" cy="1435053"/>
      </dsp:txXfrm>
    </dsp:sp>
    <dsp:sp modelId="{8BB24333-A7D1-4AB5-92A8-B4A890E8ED3A}">
      <dsp:nvSpPr>
        <dsp:cNvPr id="0" name=""/>
        <dsp:cNvSpPr/>
      </dsp:nvSpPr>
      <dsp:spPr>
        <a:xfrm>
          <a:off x="2633947" y="2137096"/>
          <a:ext cx="2391756" cy="14350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fr-FR" sz="2300" kern="1200" noProof="0" dirty="0"/>
            <a:t>Compatibilité multi-plateforme</a:t>
          </a:r>
        </a:p>
      </dsp:txBody>
      <dsp:txXfrm>
        <a:off x="2633947" y="2137096"/>
        <a:ext cx="2391756" cy="1435053"/>
      </dsp:txXfrm>
    </dsp:sp>
    <dsp:sp modelId="{56223F08-FD38-4330-A641-F21EF8D9900E}">
      <dsp:nvSpPr>
        <dsp:cNvPr id="0" name=""/>
        <dsp:cNvSpPr/>
      </dsp:nvSpPr>
      <dsp:spPr>
        <a:xfrm>
          <a:off x="5264879" y="2137096"/>
          <a:ext cx="2391756" cy="14350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fr-FR" sz="2300" kern="1200" noProof="0" dirty="0"/>
            <a:t>Orchestration avancée</a:t>
          </a:r>
        </a:p>
      </dsp:txBody>
      <dsp:txXfrm>
        <a:off x="5264879" y="2137096"/>
        <a:ext cx="2391756" cy="1435053"/>
      </dsp:txXfrm>
    </dsp:sp>
    <dsp:sp modelId="{FB25C689-3444-4784-AE2C-AFD7780D63ED}">
      <dsp:nvSpPr>
        <dsp:cNvPr id="0" name=""/>
        <dsp:cNvSpPr/>
      </dsp:nvSpPr>
      <dsp:spPr>
        <a:xfrm>
          <a:off x="7895811" y="2137096"/>
          <a:ext cx="2391756" cy="14350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fr-FR" sz="2300" kern="1200" noProof="0" dirty="0"/>
            <a:t>Adapté aux déploiements CI/CD</a:t>
          </a:r>
        </a:p>
      </dsp:txBody>
      <dsp:txXfrm>
        <a:off x="7895811" y="2137096"/>
        <a:ext cx="2391756" cy="14350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66B9B-4FD5-4577-8C2E-5C0F67A56891}">
      <dsp:nvSpPr>
        <dsp:cNvPr id="0" name=""/>
        <dsp:cNvSpPr/>
      </dsp:nvSpPr>
      <dsp:spPr>
        <a:xfrm>
          <a:off x="0" y="320940"/>
          <a:ext cx="10238331"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95C838-A919-4100-9108-9EDD8D77E593}">
      <dsp:nvSpPr>
        <dsp:cNvPr id="0" name=""/>
        <dsp:cNvSpPr/>
      </dsp:nvSpPr>
      <dsp:spPr>
        <a:xfrm>
          <a:off x="511916" y="99540"/>
          <a:ext cx="7166831"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889" tIns="0" rIns="270889" bIns="0" numCol="1" spcCol="1270" anchor="ctr" anchorCtr="0">
          <a:noAutofit/>
        </a:bodyPr>
        <a:lstStyle/>
        <a:p>
          <a:pPr marL="0" lvl="0" indent="0" algn="l" defTabSz="666750">
            <a:lnSpc>
              <a:spcPct val="90000"/>
            </a:lnSpc>
            <a:spcBef>
              <a:spcPct val="0"/>
            </a:spcBef>
            <a:spcAft>
              <a:spcPct val="35000"/>
            </a:spcAft>
            <a:buNone/>
          </a:pPr>
          <a:r>
            <a:rPr lang="fr-FR" sz="1500" kern="1200" noProof="0" dirty="0"/>
            <a:t>Nœud de contrôle</a:t>
          </a:r>
        </a:p>
      </dsp:txBody>
      <dsp:txXfrm>
        <a:off x="533532" y="121156"/>
        <a:ext cx="7123599" cy="399568"/>
      </dsp:txXfrm>
    </dsp:sp>
    <dsp:sp modelId="{18217E47-678A-4738-80A3-271B40CFEECA}">
      <dsp:nvSpPr>
        <dsp:cNvPr id="0" name=""/>
        <dsp:cNvSpPr/>
      </dsp:nvSpPr>
      <dsp:spPr>
        <a:xfrm>
          <a:off x="0" y="1001340"/>
          <a:ext cx="10238331"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5E8139-E9D3-44F2-B854-79F3F0F5B25E}">
      <dsp:nvSpPr>
        <dsp:cNvPr id="0" name=""/>
        <dsp:cNvSpPr/>
      </dsp:nvSpPr>
      <dsp:spPr>
        <a:xfrm>
          <a:off x="511916" y="779940"/>
          <a:ext cx="7166831"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889" tIns="0" rIns="270889" bIns="0" numCol="1" spcCol="1270" anchor="ctr" anchorCtr="0">
          <a:noAutofit/>
        </a:bodyPr>
        <a:lstStyle/>
        <a:p>
          <a:pPr marL="0" lvl="0" indent="0" algn="l" defTabSz="666750">
            <a:lnSpc>
              <a:spcPct val="90000"/>
            </a:lnSpc>
            <a:spcBef>
              <a:spcPct val="0"/>
            </a:spcBef>
            <a:spcAft>
              <a:spcPct val="35000"/>
            </a:spcAft>
            <a:buNone/>
          </a:pPr>
          <a:r>
            <a:rPr lang="fr-FR" sz="1500" kern="1200" noProof="0" dirty="0"/>
            <a:t>Hôtes ou nœuds contrôlés</a:t>
          </a:r>
        </a:p>
      </dsp:txBody>
      <dsp:txXfrm>
        <a:off x="533532" y="801556"/>
        <a:ext cx="7123599" cy="399568"/>
      </dsp:txXfrm>
    </dsp:sp>
    <dsp:sp modelId="{FBBB5348-4AF2-49CB-B3F5-10DC266279B9}">
      <dsp:nvSpPr>
        <dsp:cNvPr id="0" name=""/>
        <dsp:cNvSpPr/>
      </dsp:nvSpPr>
      <dsp:spPr>
        <a:xfrm>
          <a:off x="0" y="1681740"/>
          <a:ext cx="10238331"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EDEBC15-62F2-4E92-B87B-9EB1153296E7}">
      <dsp:nvSpPr>
        <dsp:cNvPr id="0" name=""/>
        <dsp:cNvSpPr/>
      </dsp:nvSpPr>
      <dsp:spPr>
        <a:xfrm>
          <a:off x="511916" y="1460340"/>
          <a:ext cx="7166831"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889" tIns="0" rIns="270889" bIns="0" numCol="1" spcCol="1270" anchor="ctr" anchorCtr="0">
          <a:noAutofit/>
        </a:bodyPr>
        <a:lstStyle/>
        <a:p>
          <a:pPr marL="0" lvl="0" indent="0" algn="l" defTabSz="666750">
            <a:lnSpc>
              <a:spcPct val="90000"/>
            </a:lnSpc>
            <a:spcBef>
              <a:spcPct val="0"/>
            </a:spcBef>
            <a:spcAft>
              <a:spcPct val="35000"/>
            </a:spcAft>
            <a:buNone/>
          </a:pPr>
          <a:r>
            <a:rPr lang="fr-FR" sz="1500" kern="1200" noProof="0" dirty="0"/>
            <a:t>Inventaire</a:t>
          </a:r>
        </a:p>
      </dsp:txBody>
      <dsp:txXfrm>
        <a:off x="533532" y="1481956"/>
        <a:ext cx="7123599" cy="399568"/>
      </dsp:txXfrm>
    </dsp:sp>
    <dsp:sp modelId="{16AE27C5-DF19-44A7-8530-981482C101E7}">
      <dsp:nvSpPr>
        <dsp:cNvPr id="0" name=""/>
        <dsp:cNvSpPr/>
      </dsp:nvSpPr>
      <dsp:spPr>
        <a:xfrm>
          <a:off x="0" y="2362140"/>
          <a:ext cx="10238331"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E2A87C-BD8C-4EB9-9220-C920A9075FAD}">
      <dsp:nvSpPr>
        <dsp:cNvPr id="0" name=""/>
        <dsp:cNvSpPr/>
      </dsp:nvSpPr>
      <dsp:spPr>
        <a:xfrm>
          <a:off x="511916" y="2140740"/>
          <a:ext cx="7166831"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889" tIns="0" rIns="270889" bIns="0" numCol="1" spcCol="1270" anchor="ctr" anchorCtr="0">
          <a:noAutofit/>
        </a:bodyPr>
        <a:lstStyle/>
        <a:p>
          <a:pPr marL="0" lvl="0" indent="0" algn="l" defTabSz="666750">
            <a:lnSpc>
              <a:spcPct val="90000"/>
            </a:lnSpc>
            <a:spcBef>
              <a:spcPct val="0"/>
            </a:spcBef>
            <a:spcAft>
              <a:spcPct val="35000"/>
            </a:spcAft>
            <a:buNone/>
          </a:pPr>
          <a:r>
            <a:rPr lang="fr-FR" sz="1500" kern="1200" noProof="0" dirty="0" err="1"/>
            <a:t>Playbooks</a:t>
          </a:r>
          <a:endParaRPr lang="fr-FR" sz="1500" kern="1200" noProof="0" dirty="0"/>
        </a:p>
      </dsp:txBody>
      <dsp:txXfrm>
        <a:off x="533532" y="2162356"/>
        <a:ext cx="7123599" cy="399568"/>
      </dsp:txXfrm>
    </dsp:sp>
    <dsp:sp modelId="{0F2B8DFC-3992-4D10-A592-E79B1B9B1CBD}">
      <dsp:nvSpPr>
        <dsp:cNvPr id="0" name=""/>
        <dsp:cNvSpPr/>
      </dsp:nvSpPr>
      <dsp:spPr>
        <a:xfrm>
          <a:off x="0" y="3042540"/>
          <a:ext cx="10238331"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D456B1-3E3A-4E20-8727-E140904FADB2}">
      <dsp:nvSpPr>
        <dsp:cNvPr id="0" name=""/>
        <dsp:cNvSpPr/>
      </dsp:nvSpPr>
      <dsp:spPr>
        <a:xfrm>
          <a:off x="511916" y="2821140"/>
          <a:ext cx="7166831"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889" tIns="0" rIns="270889" bIns="0" numCol="1" spcCol="1270" anchor="ctr" anchorCtr="0">
          <a:noAutofit/>
        </a:bodyPr>
        <a:lstStyle/>
        <a:p>
          <a:pPr marL="0" lvl="0" indent="0" algn="l" defTabSz="666750">
            <a:lnSpc>
              <a:spcPct val="90000"/>
            </a:lnSpc>
            <a:spcBef>
              <a:spcPct val="0"/>
            </a:spcBef>
            <a:spcAft>
              <a:spcPct val="35000"/>
            </a:spcAft>
            <a:buNone/>
          </a:pPr>
          <a:r>
            <a:rPr lang="fr-FR" sz="1500" kern="1200" noProof="0" dirty="0"/>
            <a:t>Modules</a:t>
          </a:r>
        </a:p>
      </dsp:txBody>
      <dsp:txXfrm>
        <a:off x="533532" y="2842756"/>
        <a:ext cx="7123599" cy="399568"/>
      </dsp:txXfrm>
    </dsp:sp>
    <dsp:sp modelId="{81722B4C-58B4-4A40-9088-25F12C14F6CB}">
      <dsp:nvSpPr>
        <dsp:cNvPr id="0" name=""/>
        <dsp:cNvSpPr/>
      </dsp:nvSpPr>
      <dsp:spPr>
        <a:xfrm>
          <a:off x="0" y="3722940"/>
          <a:ext cx="10238331"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1986DD-AB4E-41CF-9743-2F0D1FB4B225}">
      <dsp:nvSpPr>
        <dsp:cNvPr id="0" name=""/>
        <dsp:cNvSpPr/>
      </dsp:nvSpPr>
      <dsp:spPr>
        <a:xfrm>
          <a:off x="511916" y="3501540"/>
          <a:ext cx="7166831"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889" tIns="0" rIns="270889" bIns="0" numCol="1" spcCol="1270" anchor="ctr" anchorCtr="0">
          <a:noAutofit/>
        </a:bodyPr>
        <a:lstStyle/>
        <a:p>
          <a:pPr marL="0" lvl="0" indent="0" algn="l" defTabSz="666750">
            <a:lnSpc>
              <a:spcPct val="90000"/>
            </a:lnSpc>
            <a:spcBef>
              <a:spcPct val="0"/>
            </a:spcBef>
            <a:spcAft>
              <a:spcPct val="35000"/>
            </a:spcAft>
            <a:buNone/>
          </a:pPr>
          <a:r>
            <a:rPr lang="fr-FR" sz="1500" kern="1200" noProof="0" dirty="0"/>
            <a:t>Plugins</a:t>
          </a:r>
        </a:p>
      </dsp:txBody>
      <dsp:txXfrm>
        <a:off x="533532" y="3523156"/>
        <a:ext cx="7123599" cy="3995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330DED-1EEB-4F4A-A53C-51997FE0EF95}">
      <dsp:nvSpPr>
        <dsp:cNvPr id="0" name=""/>
        <dsp:cNvSpPr/>
      </dsp:nvSpPr>
      <dsp:spPr>
        <a:xfrm>
          <a:off x="0" y="593698"/>
          <a:ext cx="5792625" cy="327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052E574-7BF5-4EFF-A418-F4E1EC6DD6D3}">
      <dsp:nvSpPr>
        <dsp:cNvPr id="0" name=""/>
        <dsp:cNvSpPr/>
      </dsp:nvSpPr>
      <dsp:spPr>
        <a:xfrm>
          <a:off x="289631" y="401818"/>
          <a:ext cx="4054837" cy="38376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3263" tIns="0" rIns="153263" bIns="0" numCol="1" spcCol="1270" anchor="ctr" anchorCtr="0">
          <a:noAutofit/>
        </a:bodyPr>
        <a:lstStyle/>
        <a:p>
          <a:pPr marL="0" lvl="0" indent="0" algn="l" defTabSz="577850">
            <a:lnSpc>
              <a:spcPct val="90000"/>
            </a:lnSpc>
            <a:spcBef>
              <a:spcPct val="0"/>
            </a:spcBef>
            <a:spcAft>
              <a:spcPct val="35000"/>
            </a:spcAft>
            <a:buNone/>
          </a:pPr>
          <a:r>
            <a:rPr lang="fr-FR" sz="1300" kern="1200" dirty="0"/>
            <a:t>Plusieurs fichiers d’inventaire possible</a:t>
          </a:r>
        </a:p>
      </dsp:txBody>
      <dsp:txXfrm>
        <a:off x="308365" y="420552"/>
        <a:ext cx="4017369" cy="346292"/>
      </dsp:txXfrm>
    </dsp:sp>
    <dsp:sp modelId="{5E58325D-F1DE-4381-AA74-B846CE1B0BDA}">
      <dsp:nvSpPr>
        <dsp:cNvPr id="0" name=""/>
        <dsp:cNvSpPr/>
      </dsp:nvSpPr>
      <dsp:spPr>
        <a:xfrm>
          <a:off x="0" y="1183378"/>
          <a:ext cx="5792625" cy="327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C31AB39-C8EF-4738-AEC9-2058D23B4165}">
      <dsp:nvSpPr>
        <dsp:cNvPr id="0" name=""/>
        <dsp:cNvSpPr/>
      </dsp:nvSpPr>
      <dsp:spPr>
        <a:xfrm>
          <a:off x="289631" y="991499"/>
          <a:ext cx="4054837" cy="38376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3263" tIns="0" rIns="153263" bIns="0" numCol="1" spcCol="1270" anchor="ctr" anchorCtr="0">
          <a:noAutofit/>
        </a:bodyPr>
        <a:lstStyle/>
        <a:p>
          <a:pPr marL="0" lvl="0" indent="0" algn="l" defTabSz="577850">
            <a:lnSpc>
              <a:spcPct val="90000"/>
            </a:lnSpc>
            <a:spcBef>
              <a:spcPct val="0"/>
            </a:spcBef>
            <a:spcAft>
              <a:spcPct val="35000"/>
            </a:spcAft>
            <a:buNone/>
          </a:pPr>
          <a:r>
            <a:rPr lang="fr-FR" sz="1300" kern="1200" dirty="0"/>
            <a:t>Possibilité de groupage des nœuds </a:t>
          </a:r>
        </a:p>
      </dsp:txBody>
      <dsp:txXfrm>
        <a:off x="308365" y="1010233"/>
        <a:ext cx="4017369" cy="346292"/>
      </dsp:txXfrm>
    </dsp:sp>
    <dsp:sp modelId="{823EC208-692D-49E5-9AA1-F0C9C152923E}">
      <dsp:nvSpPr>
        <dsp:cNvPr id="0" name=""/>
        <dsp:cNvSpPr/>
      </dsp:nvSpPr>
      <dsp:spPr>
        <a:xfrm>
          <a:off x="0" y="1773059"/>
          <a:ext cx="5792625" cy="327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3CE6C92-C0A3-4E45-8227-F3BD3B050BA2}">
      <dsp:nvSpPr>
        <dsp:cNvPr id="0" name=""/>
        <dsp:cNvSpPr/>
      </dsp:nvSpPr>
      <dsp:spPr>
        <a:xfrm>
          <a:off x="289631" y="1581179"/>
          <a:ext cx="4054837" cy="38376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3263" tIns="0" rIns="153263" bIns="0" numCol="1" spcCol="1270" anchor="ctr" anchorCtr="0">
          <a:noAutofit/>
        </a:bodyPr>
        <a:lstStyle/>
        <a:p>
          <a:pPr marL="0" lvl="0" indent="0" algn="l" defTabSz="577850">
            <a:lnSpc>
              <a:spcPct val="90000"/>
            </a:lnSpc>
            <a:spcBef>
              <a:spcPct val="0"/>
            </a:spcBef>
            <a:spcAft>
              <a:spcPct val="35000"/>
            </a:spcAft>
            <a:buNone/>
          </a:pPr>
          <a:r>
            <a:rPr lang="fr-FR" sz="1300" kern="1200" dirty="0"/>
            <a:t>Possibilité d’affectation de variables aux nœuds</a:t>
          </a:r>
        </a:p>
      </dsp:txBody>
      <dsp:txXfrm>
        <a:off x="308365" y="1599913"/>
        <a:ext cx="4017369" cy="3462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843A9A-C525-4EA8-9923-9C461DA2D29F}">
      <dsp:nvSpPr>
        <dsp:cNvPr id="0" name=""/>
        <dsp:cNvSpPr/>
      </dsp:nvSpPr>
      <dsp:spPr>
        <a:xfrm>
          <a:off x="0" y="653"/>
          <a:ext cx="39343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7420DE-FC26-4C77-851A-4C2BCEEAABB9}">
      <dsp:nvSpPr>
        <dsp:cNvPr id="0" name=""/>
        <dsp:cNvSpPr/>
      </dsp:nvSpPr>
      <dsp:spPr>
        <a:xfrm>
          <a:off x="0" y="653"/>
          <a:ext cx="3934312" cy="382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fr-FR" sz="1700" kern="1200" dirty="0" err="1"/>
            <a:t>amazon.aws</a:t>
          </a:r>
          <a:endParaRPr lang="fr-FR" sz="1700" kern="1200" dirty="0"/>
        </a:p>
      </dsp:txBody>
      <dsp:txXfrm>
        <a:off x="0" y="653"/>
        <a:ext cx="3934312" cy="382461"/>
      </dsp:txXfrm>
    </dsp:sp>
    <dsp:sp modelId="{65464A74-2B6B-4FBE-A322-7EF4AA6D82C9}">
      <dsp:nvSpPr>
        <dsp:cNvPr id="0" name=""/>
        <dsp:cNvSpPr/>
      </dsp:nvSpPr>
      <dsp:spPr>
        <a:xfrm>
          <a:off x="0" y="383115"/>
          <a:ext cx="39343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5A8CEC-B2B5-45CB-9F87-A667D25EEBB6}">
      <dsp:nvSpPr>
        <dsp:cNvPr id="0" name=""/>
        <dsp:cNvSpPr/>
      </dsp:nvSpPr>
      <dsp:spPr>
        <a:xfrm>
          <a:off x="0" y="383115"/>
          <a:ext cx="3934312" cy="382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fr-FR" sz="1700" kern="1200"/>
            <a:t>ansible.posix</a:t>
          </a:r>
        </a:p>
      </dsp:txBody>
      <dsp:txXfrm>
        <a:off x="0" y="383115"/>
        <a:ext cx="3934312" cy="382461"/>
      </dsp:txXfrm>
    </dsp:sp>
    <dsp:sp modelId="{9AE26707-42B5-4FA4-813F-DD1039A7DF27}">
      <dsp:nvSpPr>
        <dsp:cNvPr id="0" name=""/>
        <dsp:cNvSpPr/>
      </dsp:nvSpPr>
      <dsp:spPr>
        <a:xfrm>
          <a:off x="0" y="765577"/>
          <a:ext cx="39343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FB4487-8EB0-45D8-BF62-5A86E991F4EC}">
      <dsp:nvSpPr>
        <dsp:cNvPr id="0" name=""/>
        <dsp:cNvSpPr/>
      </dsp:nvSpPr>
      <dsp:spPr>
        <a:xfrm>
          <a:off x="0" y="765577"/>
          <a:ext cx="3934312" cy="382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fr-FR" sz="1700" kern="1200"/>
            <a:t>ansible.utils</a:t>
          </a:r>
        </a:p>
      </dsp:txBody>
      <dsp:txXfrm>
        <a:off x="0" y="765577"/>
        <a:ext cx="3934312" cy="382461"/>
      </dsp:txXfrm>
    </dsp:sp>
    <dsp:sp modelId="{EDADDE23-CC31-4C75-8045-84A0FFBFBBCF}">
      <dsp:nvSpPr>
        <dsp:cNvPr id="0" name=""/>
        <dsp:cNvSpPr/>
      </dsp:nvSpPr>
      <dsp:spPr>
        <a:xfrm>
          <a:off x="0" y="1148039"/>
          <a:ext cx="39343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8F8F73-698A-4AFA-8794-E64A8DBE733F}">
      <dsp:nvSpPr>
        <dsp:cNvPr id="0" name=""/>
        <dsp:cNvSpPr/>
      </dsp:nvSpPr>
      <dsp:spPr>
        <a:xfrm>
          <a:off x="0" y="1148039"/>
          <a:ext cx="3934312" cy="382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fr-FR" sz="1700" kern="1200"/>
            <a:t>ansible.windows</a:t>
          </a:r>
        </a:p>
      </dsp:txBody>
      <dsp:txXfrm>
        <a:off x="0" y="1148039"/>
        <a:ext cx="3934312" cy="382461"/>
      </dsp:txXfrm>
    </dsp:sp>
    <dsp:sp modelId="{4C18DEAD-2D95-4146-839A-592A0CA9FDC3}">
      <dsp:nvSpPr>
        <dsp:cNvPr id="0" name=""/>
        <dsp:cNvSpPr/>
      </dsp:nvSpPr>
      <dsp:spPr>
        <a:xfrm>
          <a:off x="0" y="1530500"/>
          <a:ext cx="39343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5E01D9-3001-476A-852D-8DAB9B82E495}">
      <dsp:nvSpPr>
        <dsp:cNvPr id="0" name=""/>
        <dsp:cNvSpPr/>
      </dsp:nvSpPr>
      <dsp:spPr>
        <a:xfrm>
          <a:off x="0" y="1530500"/>
          <a:ext cx="3934312" cy="382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fr-FR" sz="1700" kern="1200"/>
            <a:t>chocolatey.chocolatey</a:t>
          </a:r>
        </a:p>
      </dsp:txBody>
      <dsp:txXfrm>
        <a:off x="0" y="1530500"/>
        <a:ext cx="3934312" cy="382461"/>
      </dsp:txXfrm>
    </dsp:sp>
    <dsp:sp modelId="{D6353480-ABA4-424C-A3B2-7C9BA7309049}">
      <dsp:nvSpPr>
        <dsp:cNvPr id="0" name=""/>
        <dsp:cNvSpPr/>
      </dsp:nvSpPr>
      <dsp:spPr>
        <a:xfrm>
          <a:off x="0" y="1912962"/>
          <a:ext cx="39343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9FF7A9-68EC-4917-B5DF-79CD9EACC674}">
      <dsp:nvSpPr>
        <dsp:cNvPr id="0" name=""/>
        <dsp:cNvSpPr/>
      </dsp:nvSpPr>
      <dsp:spPr>
        <a:xfrm>
          <a:off x="0" y="1912962"/>
          <a:ext cx="3934312" cy="382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fr-FR" sz="1700" kern="1200"/>
            <a:t>cisco.aci</a:t>
          </a:r>
        </a:p>
      </dsp:txBody>
      <dsp:txXfrm>
        <a:off x="0" y="1912962"/>
        <a:ext cx="3934312" cy="382461"/>
      </dsp:txXfrm>
    </dsp:sp>
    <dsp:sp modelId="{D10F6AED-AC60-4D09-AE02-3745E806063F}">
      <dsp:nvSpPr>
        <dsp:cNvPr id="0" name=""/>
        <dsp:cNvSpPr/>
      </dsp:nvSpPr>
      <dsp:spPr>
        <a:xfrm>
          <a:off x="0" y="2295424"/>
          <a:ext cx="39343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F63188-49A6-4413-A06E-CF442B86AC97}">
      <dsp:nvSpPr>
        <dsp:cNvPr id="0" name=""/>
        <dsp:cNvSpPr/>
      </dsp:nvSpPr>
      <dsp:spPr>
        <a:xfrm>
          <a:off x="0" y="2295424"/>
          <a:ext cx="3934312" cy="382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fr-FR" sz="1700" kern="1200"/>
            <a:t>cisco.asa</a:t>
          </a:r>
        </a:p>
      </dsp:txBody>
      <dsp:txXfrm>
        <a:off x="0" y="2295424"/>
        <a:ext cx="3934312" cy="382461"/>
      </dsp:txXfrm>
    </dsp:sp>
    <dsp:sp modelId="{3B8066DD-6A6F-4E66-8FAB-2C3B91090DD5}">
      <dsp:nvSpPr>
        <dsp:cNvPr id="0" name=""/>
        <dsp:cNvSpPr/>
      </dsp:nvSpPr>
      <dsp:spPr>
        <a:xfrm>
          <a:off x="0" y="2677885"/>
          <a:ext cx="39343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597010-98F0-4969-9AE0-BB3E4F103445}">
      <dsp:nvSpPr>
        <dsp:cNvPr id="0" name=""/>
        <dsp:cNvSpPr/>
      </dsp:nvSpPr>
      <dsp:spPr>
        <a:xfrm>
          <a:off x="0" y="2677886"/>
          <a:ext cx="3934312" cy="382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fr-FR" sz="1700" kern="1200"/>
            <a:t>cisco.dnac</a:t>
          </a:r>
        </a:p>
      </dsp:txBody>
      <dsp:txXfrm>
        <a:off x="0" y="2677886"/>
        <a:ext cx="3934312" cy="382461"/>
      </dsp:txXfrm>
    </dsp:sp>
    <dsp:sp modelId="{D4147A84-A4C0-4D94-9DBB-24D9BC84DE98}">
      <dsp:nvSpPr>
        <dsp:cNvPr id="0" name=""/>
        <dsp:cNvSpPr/>
      </dsp:nvSpPr>
      <dsp:spPr>
        <a:xfrm>
          <a:off x="0" y="3060347"/>
          <a:ext cx="39343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6E6A45-8E55-4616-BF3C-4784CE6FD622}">
      <dsp:nvSpPr>
        <dsp:cNvPr id="0" name=""/>
        <dsp:cNvSpPr/>
      </dsp:nvSpPr>
      <dsp:spPr>
        <a:xfrm>
          <a:off x="0" y="3060347"/>
          <a:ext cx="3934312" cy="382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fr-FR" sz="1700" kern="1200"/>
            <a:t>cisco.ucs</a:t>
          </a:r>
        </a:p>
      </dsp:txBody>
      <dsp:txXfrm>
        <a:off x="0" y="3060347"/>
        <a:ext cx="3934312" cy="382461"/>
      </dsp:txXfrm>
    </dsp:sp>
    <dsp:sp modelId="{81BBF121-3A9D-4732-B341-4114A24ABDE6}">
      <dsp:nvSpPr>
        <dsp:cNvPr id="0" name=""/>
        <dsp:cNvSpPr/>
      </dsp:nvSpPr>
      <dsp:spPr>
        <a:xfrm>
          <a:off x="0" y="3442809"/>
          <a:ext cx="39343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6F42A0-F3BA-4F4B-AF9B-463EB64516F4}">
      <dsp:nvSpPr>
        <dsp:cNvPr id="0" name=""/>
        <dsp:cNvSpPr/>
      </dsp:nvSpPr>
      <dsp:spPr>
        <a:xfrm>
          <a:off x="0" y="3442809"/>
          <a:ext cx="3934312" cy="382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fr-FR" sz="1700" kern="1200"/>
            <a:t>cloud.common</a:t>
          </a:r>
        </a:p>
      </dsp:txBody>
      <dsp:txXfrm>
        <a:off x="0" y="3442809"/>
        <a:ext cx="3934312" cy="382461"/>
      </dsp:txXfrm>
    </dsp:sp>
    <dsp:sp modelId="{45194CCC-991A-414C-9654-34F9265F2477}">
      <dsp:nvSpPr>
        <dsp:cNvPr id="0" name=""/>
        <dsp:cNvSpPr/>
      </dsp:nvSpPr>
      <dsp:spPr>
        <a:xfrm>
          <a:off x="0" y="3825271"/>
          <a:ext cx="39343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94E3FE-C702-498F-8AFF-EDF6DF4D437F}">
      <dsp:nvSpPr>
        <dsp:cNvPr id="0" name=""/>
        <dsp:cNvSpPr/>
      </dsp:nvSpPr>
      <dsp:spPr>
        <a:xfrm>
          <a:off x="0" y="3825271"/>
          <a:ext cx="3934312" cy="382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fr-FR" sz="1700" kern="1200"/>
            <a:t>community.aws</a:t>
          </a:r>
        </a:p>
      </dsp:txBody>
      <dsp:txXfrm>
        <a:off x="0" y="3825271"/>
        <a:ext cx="3934312" cy="382461"/>
      </dsp:txXfrm>
    </dsp:sp>
    <dsp:sp modelId="{C18131DB-24A7-44C3-9CDB-2FA3A2F78719}">
      <dsp:nvSpPr>
        <dsp:cNvPr id="0" name=""/>
        <dsp:cNvSpPr/>
      </dsp:nvSpPr>
      <dsp:spPr>
        <a:xfrm>
          <a:off x="0" y="4207732"/>
          <a:ext cx="39343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2CDD6B-8299-4609-B93E-30DCD895D9D7}">
      <dsp:nvSpPr>
        <dsp:cNvPr id="0" name=""/>
        <dsp:cNvSpPr/>
      </dsp:nvSpPr>
      <dsp:spPr>
        <a:xfrm>
          <a:off x="0" y="4207732"/>
          <a:ext cx="3934312" cy="382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fr-FR" sz="1700" kern="1200"/>
            <a:t>community.crypto</a:t>
          </a:r>
        </a:p>
      </dsp:txBody>
      <dsp:txXfrm>
        <a:off x="0" y="4207732"/>
        <a:ext cx="3934312" cy="382461"/>
      </dsp:txXfrm>
    </dsp:sp>
    <dsp:sp modelId="{24A00690-C35E-4C49-9314-AF4BF68E1EC9}">
      <dsp:nvSpPr>
        <dsp:cNvPr id="0" name=""/>
        <dsp:cNvSpPr/>
      </dsp:nvSpPr>
      <dsp:spPr>
        <a:xfrm>
          <a:off x="0" y="4590194"/>
          <a:ext cx="39343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C0C127-6C03-47BC-95DF-E73F35AF4C10}">
      <dsp:nvSpPr>
        <dsp:cNvPr id="0" name=""/>
        <dsp:cNvSpPr/>
      </dsp:nvSpPr>
      <dsp:spPr>
        <a:xfrm>
          <a:off x="0" y="4590194"/>
          <a:ext cx="3934312" cy="382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fr-FR" sz="1700" kern="1200"/>
            <a:t>community.digitalocean</a:t>
          </a:r>
        </a:p>
      </dsp:txBody>
      <dsp:txXfrm>
        <a:off x="0" y="4590194"/>
        <a:ext cx="3934312" cy="382461"/>
      </dsp:txXfrm>
    </dsp:sp>
    <dsp:sp modelId="{354D632D-2BBE-4257-AA0A-25B2B6E1BC52}">
      <dsp:nvSpPr>
        <dsp:cNvPr id="0" name=""/>
        <dsp:cNvSpPr/>
      </dsp:nvSpPr>
      <dsp:spPr>
        <a:xfrm>
          <a:off x="0" y="4972656"/>
          <a:ext cx="39343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3D1EFC-7B0E-408E-86D6-82CB26CB9984}">
      <dsp:nvSpPr>
        <dsp:cNvPr id="0" name=""/>
        <dsp:cNvSpPr/>
      </dsp:nvSpPr>
      <dsp:spPr>
        <a:xfrm>
          <a:off x="0" y="4972656"/>
          <a:ext cx="3934312" cy="382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fr-FR" sz="1700" kern="1200"/>
            <a:t>community.docker</a:t>
          </a:r>
        </a:p>
      </dsp:txBody>
      <dsp:txXfrm>
        <a:off x="0" y="4972656"/>
        <a:ext cx="3934312" cy="38246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11/15/2024</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‹N°›</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81193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11/15/2024</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‹N°›</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206926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11/15/2024</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‹N°›</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01709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11/15/2024</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‹N°›</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179435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11/15/2024</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‹N°›</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351580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11/15/2024</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‹N°›</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450780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11/15/2024</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‹N°›</a:t>
            </a:fld>
            <a:endParaRPr lang="en-US"/>
          </a:p>
        </p:txBody>
      </p:sp>
    </p:spTree>
    <p:extLst>
      <p:ext uri="{BB962C8B-B14F-4D97-AF65-F5344CB8AC3E}">
        <p14:creationId xmlns:p14="http://schemas.microsoft.com/office/powerpoint/2010/main" val="1080667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11/15/2024</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‹N°›</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281191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11/15/2024</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‹N°›</a:t>
            </a:fld>
            <a:endParaRPr lang="en-US"/>
          </a:p>
        </p:txBody>
      </p:sp>
    </p:spTree>
    <p:extLst>
      <p:ext uri="{BB962C8B-B14F-4D97-AF65-F5344CB8AC3E}">
        <p14:creationId xmlns:p14="http://schemas.microsoft.com/office/powerpoint/2010/main" val="3249176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11/15/2024</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‹N°›</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150099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11/15/2024</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‹N°›</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39162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11/15/2024</a:t>
            </a:fld>
            <a:endParaRPr lang="en-US"/>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‹N°›</a:t>
            </a:fld>
            <a:endParaRPr lang="en-US"/>
          </a:p>
        </p:txBody>
      </p:sp>
    </p:spTree>
    <p:extLst>
      <p:ext uri="{BB962C8B-B14F-4D97-AF65-F5344CB8AC3E}">
        <p14:creationId xmlns:p14="http://schemas.microsoft.com/office/powerpoint/2010/main" val="327483749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6.xml"/><Relationship Id="rId7" Type="http://schemas.openxmlformats.org/officeDocument/2006/relationships/image" Target="../media/image19.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re 1"/>
          <p:cNvSpPr>
            <a:spLocks noGrp="1"/>
          </p:cNvSpPr>
          <p:nvPr>
            <p:ph type="ctrTitle"/>
          </p:nvPr>
        </p:nvSpPr>
        <p:spPr>
          <a:xfrm>
            <a:off x="530352" y="1122363"/>
            <a:ext cx="5340911" cy="1978346"/>
          </a:xfrm>
        </p:spPr>
        <p:txBody>
          <a:bodyPr>
            <a:normAutofit/>
          </a:bodyPr>
          <a:lstStyle/>
          <a:p>
            <a:r>
              <a:rPr lang="fr-FR" sz="7200" dirty="0"/>
              <a:t>ANSIBLE</a:t>
            </a:r>
          </a:p>
        </p:txBody>
      </p:sp>
      <p:sp>
        <p:nvSpPr>
          <p:cNvPr id="3" name="Sous-titre 2"/>
          <p:cNvSpPr>
            <a:spLocks noGrp="1"/>
          </p:cNvSpPr>
          <p:nvPr>
            <p:ph type="subTitle" idx="1"/>
          </p:nvPr>
        </p:nvSpPr>
        <p:spPr>
          <a:xfrm>
            <a:off x="530352" y="3509963"/>
            <a:ext cx="5340911" cy="2709862"/>
          </a:xfrm>
        </p:spPr>
        <p:txBody>
          <a:bodyPr vert="horz" lIns="91440" tIns="45720" rIns="91440" bIns="45720" rtlCol="0">
            <a:normAutofit/>
          </a:bodyPr>
          <a:lstStyle/>
          <a:p>
            <a:r>
              <a:rPr lang="fr-FR" b="1" u="sng" dirty="0"/>
              <a:t>Présenté par:</a:t>
            </a:r>
          </a:p>
          <a:p>
            <a:r>
              <a:rPr lang="fr-FR" b="1" dirty="0"/>
              <a:t>KOUNOU Crédo Steven</a:t>
            </a:r>
          </a:p>
          <a:p>
            <a:r>
              <a:rPr lang="fr-FR" b="1" dirty="0"/>
              <a:t>KOUSSAWO Ekoé Jean</a:t>
            </a:r>
          </a:p>
          <a:p>
            <a:r>
              <a:rPr lang="fr-FR" b="1" dirty="0"/>
              <a:t>YENTCHABRE </a:t>
            </a:r>
            <a:r>
              <a:rPr lang="fr-FR" b="1" dirty="0" err="1"/>
              <a:t>Assibi</a:t>
            </a:r>
            <a:r>
              <a:rPr lang="fr-FR" b="1" dirty="0"/>
              <a:t> Dorcas</a:t>
            </a:r>
          </a:p>
        </p:txBody>
      </p:sp>
      <p:sp>
        <p:nvSpPr>
          <p:cNvPr id="39" name="Freeform: Shape 38">
            <a:extLst>
              <a:ext uri="{FF2B5EF4-FFF2-40B4-BE49-F238E27FC236}">
                <a16:creationId xmlns:a16="http://schemas.microsoft.com/office/drawing/2014/main" id="{CF7F2079-504C-499A-A644-58F4DDC7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1"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42"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3"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4"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5"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6"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7"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9" name="Freeform: Shape 48">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1" name="Group 50">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2" name="Freeform: Shape 51">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3" name="Freeform: Shape 52">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4" name="Freeform: Shape 53">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5"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6"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7"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a:extLst>
              <a:ext uri="{FF2B5EF4-FFF2-40B4-BE49-F238E27FC236}">
                <a16:creationId xmlns:a16="http://schemas.microsoft.com/office/drawing/2014/main" id="{E8C3F282-CDCF-02C5-C5A9-DE43788E99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1257" y="2270990"/>
            <a:ext cx="1840676" cy="2270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0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6EB04A-7CE0-A697-FCF2-B1C979425CC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D30D012-B108-5C6D-9D50-E3CE3248B280}"/>
              </a:ext>
            </a:extLst>
          </p:cNvPr>
          <p:cNvSpPr>
            <a:spLocks noGrp="1"/>
          </p:cNvSpPr>
          <p:nvPr>
            <p:ph type="title"/>
          </p:nvPr>
        </p:nvSpPr>
        <p:spPr/>
        <p:txBody>
          <a:bodyPr/>
          <a:lstStyle/>
          <a:p>
            <a:r>
              <a:rPr lang="fr-FR" dirty="0"/>
              <a:t>Composants principaux</a:t>
            </a:r>
          </a:p>
        </p:txBody>
      </p:sp>
      <p:graphicFrame>
        <p:nvGraphicFramePr>
          <p:cNvPr id="3" name="Espace réservé du contenu 5">
            <a:extLst>
              <a:ext uri="{FF2B5EF4-FFF2-40B4-BE49-F238E27FC236}">
                <a16:creationId xmlns:a16="http://schemas.microsoft.com/office/drawing/2014/main" id="{1B402FD2-DE45-CB55-E6A0-963ADB6B0FC5}"/>
              </a:ext>
            </a:extLst>
          </p:cNvPr>
          <p:cNvGraphicFramePr>
            <a:graphicFrameLocks noGrp="1"/>
          </p:cNvGraphicFramePr>
          <p:nvPr>
            <p:ph idx="1"/>
            <p:extLst>
              <p:ext uri="{D42A27DB-BD31-4B8C-83A1-F6EECF244321}">
                <p14:modId xmlns:p14="http://schemas.microsoft.com/office/powerpoint/2010/main" val="1058864445"/>
              </p:ext>
            </p:extLst>
          </p:nvPr>
        </p:nvGraphicFramePr>
        <p:xfrm>
          <a:off x="525463" y="2522536"/>
          <a:ext cx="10238331" cy="4200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0290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 name="Group 9">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1" name="Freeform: Shape 10">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2" name="Freeform: Shape 11">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5"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Freeform: Shape 18">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1"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2"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3"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4"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5"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29" name="Rectangle 2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aphic 78">
            <a:extLst>
              <a:ext uri="{FF2B5EF4-FFF2-40B4-BE49-F238E27FC236}">
                <a16:creationId xmlns:a16="http://schemas.microsoft.com/office/drawing/2014/main" id="{674FBD09-398F-4886-8D52-3CCAB16ED1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57951" y="971370"/>
            <a:ext cx="972241" cy="45718"/>
            <a:chOff x="4886325" y="3371754"/>
            <a:chExt cx="2418492" cy="113728"/>
          </a:xfrm>
          <a:solidFill>
            <a:schemeClr val="accent1"/>
          </a:solidFill>
        </p:grpSpPr>
        <p:sp>
          <p:nvSpPr>
            <p:cNvPr id="32" name="Graphic 78">
              <a:extLst>
                <a:ext uri="{FF2B5EF4-FFF2-40B4-BE49-F238E27FC236}">
                  <a16:creationId xmlns:a16="http://schemas.microsoft.com/office/drawing/2014/main" id="{794E9BAB-B9ED-4E72-B558-1E4B87537E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3" name="Graphic 78">
              <a:extLst>
                <a:ext uri="{FF2B5EF4-FFF2-40B4-BE49-F238E27FC236}">
                  <a16:creationId xmlns:a16="http://schemas.microsoft.com/office/drawing/2014/main" id="{809A1029-A1BA-4EF8-959B-2AF852A34D8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4" name="Graphic 78">
                <a:extLst>
                  <a:ext uri="{FF2B5EF4-FFF2-40B4-BE49-F238E27FC236}">
                    <a16:creationId xmlns:a16="http://schemas.microsoft.com/office/drawing/2014/main" id="{1618CAAA-B087-4302-8144-EFDD1D9FD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5" name="Graphic 78">
                <a:extLst>
                  <a:ext uri="{FF2B5EF4-FFF2-40B4-BE49-F238E27FC236}">
                    <a16:creationId xmlns:a16="http://schemas.microsoft.com/office/drawing/2014/main" id="{D71D93E1-AEA4-4F92-BA99-24786C8A1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CE7112A6-6EAE-4620-B089-30D687AA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6F45DEA9-D350-4D7C-B408-D0250EE30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9" name="Freeform: Shape 38">
            <a:extLst>
              <a:ext uri="{FF2B5EF4-FFF2-40B4-BE49-F238E27FC236}">
                <a16:creationId xmlns:a16="http://schemas.microsoft.com/office/drawing/2014/main" id="{A53C053B-010B-45B7-B301-B24F0B146D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100515"/>
            <a:ext cx="5486401" cy="1757485"/>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3">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1" name="Group 40">
            <a:extLst>
              <a:ext uri="{FF2B5EF4-FFF2-40B4-BE49-F238E27FC236}">
                <a16:creationId xmlns:a16="http://schemas.microsoft.com/office/drawing/2014/main" id="{A74D158D-3F76-4E0D-B136-6D32F6A50F9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364" y="4799663"/>
            <a:ext cx="886141" cy="802496"/>
            <a:chOff x="10948005" y="3272152"/>
            <a:chExt cx="868640" cy="786648"/>
          </a:xfrm>
          <a:solidFill>
            <a:schemeClr val="accent3">
              <a:lumMod val="60000"/>
              <a:lumOff val="40000"/>
            </a:schemeClr>
          </a:solidFill>
        </p:grpSpPr>
        <p:sp>
          <p:nvSpPr>
            <p:cNvPr id="42" name="Freeform: Shape 41">
              <a:extLst>
                <a:ext uri="{FF2B5EF4-FFF2-40B4-BE49-F238E27FC236}">
                  <a16:creationId xmlns:a16="http://schemas.microsoft.com/office/drawing/2014/main" id="{C2078DAE-C9A1-4EAB-94BC-A39ACB6D0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3" name="Freeform: Shape 42">
              <a:extLst>
                <a:ext uri="{FF2B5EF4-FFF2-40B4-BE49-F238E27FC236}">
                  <a16:creationId xmlns:a16="http://schemas.microsoft.com/office/drawing/2014/main" id="{3A4E0246-9409-4D5C-8F26-8FCD5266A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4" name="Freeform: Shape 43">
              <a:extLst>
                <a:ext uri="{FF2B5EF4-FFF2-40B4-BE49-F238E27FC236}">
                  <a16:creationId xmlns:a16="http://schemas.microsoft.com/office/drawing/2014/main" id="{1EADF9D8-0E79-4820-967E-130B9504F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5" name="Graphic 12">
              <a:extLst>
                <a:ext uri="{FF2B5EF4-FFF2-40B4-BE49-F238E27FC236}">
                  <a16:creationId xmlns:a16="http://schemas.microsoft.com/office/drawing/2014/main" id="{3A8F6EE4-6636-4C3D-BE74-49B68C699A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6" name="Graphic 15">
              <a:extLst>
                <a:ext uri="{FF2B5EF4-FFF2-40B4-BE49-F238E27FC236}">
                  <a16:creationId xmlns:a16="http://schemas.microsoft.com/office/drawing/2014/main" id="{6EA5827C-50A1-4519-8EF8-3988DB4F0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7" name="Graphic 15">
              <a:extLst>
                <a:ext uri="{FF2B5EF4-FFF2-40B4-BE49-F238E27FC236}">
                  <a16:creationId xmlns:a16="http://schemas.microsoft.com/office/drawing/2014/main" id="{D0BEA36F-AACA-46C2-A4C0-6CA7E2E71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AE5986A-DD76-421B-BE75-A5E316A7D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Rectangle 1">
            <a:extLst>
              <a:ext uri="{FF2B5EF4-FFF2-40B4-BE49-F238E27FC236}">
                <a16:creationId xmlns:a16="http://schemas.microsoft.com/office/drawing/2014/main" id="{A057E2BB-FF4C-341B-F2EA-03357BE6B772}"/>
              </a:ext>
            </a:extLst>
          </p:cNvPr>
          <p:cNvSpPr/>
          <p:nvPr/>
        </p:nvSpPr>
        <p:spPr>
          <a:xfrm>
            <a:off x="973935" y="967858"/>
            <a:ext cx="3934312" cy="7141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mj-lt"/>
              </a:rPr>
              <a:t>Le </a:t>
            </a:r>
            <a:r>
              <a:rPr lang="fr-FR" sz="2400" dirty="0">
                <a:latin typeface="+mj-lt"/>
              </a:rPr>
              <a:t>nœud</a:t>
            </a:r>
            <a:r>
              <a:rPr lang="en-US" sz="2400" dirty="0">
                <a:latin typeface="+mj-lt"/>
              </a:rPr>
              <a:t> de </a:t>
            </a:r>
            <a:r>
              <a:rPr lang="fr-FR" sz="2400" dirty="0">
                <a:latin typeface="+mj-lt"/>
              </a:rPr>
              <a:t>contrôle</a:t>
            </a:r>
          </a:p>
        </p:txBody>
      </p:sp>
      <p:sp>
        <p:nvSpPr>
          <p:cNvPr id="4" name="ZoneTexte 3">
            <a:extLst>
              <a:ext uri="{FF2B5EF4-FFF2-40B4-BE49-F238E27FC236}">
                <a16:creationId xmlns:a16="http://schemas.microsoft.com/office/drawing/2014/main" id="{766ECB18-C69D-E48C-3AD8-21CBA4B8BD71}"/>
              </a:ext>
            </a:extLst>
          </p:cNvPr>
          <p:cNvSpPr txBox="1"/>
          <p:nvPr/>
        </p:nvSpPr>
        <p:spPr>
          <a:xfrm>
            <a:off x="984726" y="1972103"/>
            <a:ext cx="3954583" cy="143937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just">
              <a:lnSpc>
                <a:spcPct val="110000"/>
              </a:lnSpc>
              <a:spcAft>
                <a:spcPts val="600"/>
              </a:spcAft>
              <a:buFont typeface="Arial" panose="020B0604020202020204" pitchFamily="34" charset="0"/>
            </a:pPr>
            <a:r>
              <a:rPr lang="fr-FR" sz="2400" dirty="0">
                <a:latin typeface="Arial Nova"/>
                <a:ea typeface="+mn-lt"/>
                <a:cs typeface="+mn-lt"/>
              </a:rPr>
              <a:t>Machine depuis laquelle  les commandes Ansible sont lancées.</a:t>
            </a:r>
          </a:p>
        </p:txBody>
      </p:sp>
      <p:sp>
        <p:nvSpPr>
          <p:cNvPr id="5" name="Rectangle 4">
            <a:extLst>
              <a:ext uri="{FF2B5EF4-FFF2-40B4-BE49-F238E27FC236}">
                <a16:creationId xmlns:a16="http://schemas.microsoft.com/office/drawing/2014/main" id="{9E93A687-25B2-4FD2-65B9-F0F55B32D049}"/>
              </a:ext>
            </a:extLst>
          </p:cNvPr>
          <p:cNvSpPr/>
          <p:nvPr/>
        </p:nvSpPr>
        <p:spPr>
          <a:xfrm>
            <a:off x="994862" y="4085510"/>
            <a:ext cx="3934312" cy="7141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j-lt"/>
              </a:rPr>
              <a:t>Hôtes</a:t>
            </a:r>
          </a:p>
        </p:txBody>
      </p:sp>
      <p:sp>
        <p:nvSpPr>
          <p:cNvPr id="7" name="ZoneTexte 6">
            <a:extLst>
              <a:ext uri="{FF2B5EF4-FFF2-40B4-BE49-F238E27FC236}">
                <a16:creationId xmlns:a16="http://schemas.microsoft.com/office/drawing/2014/main" id="{6D9AC3A1-6BE0-0693-8ADA-B4843F5A7D23}"/>
              </a:ext>
            </a:extLst>
          </p:cNvPr>
          <p:cNvSpPr txBox="1"/>
          <p:nvPr/>
        </p:nvSpPr>
        <p:spPr>
          <a:xfrm>
            <a:off x="974591" y="5127135"/>
            <a:ext cx="3954583" cy="118661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just">
              <a:lnSpc>
                <a:spcPct val="110000"/>
              </a:lnSpc>
              <a:spcAft>
                <a:spcPts val="600"/>
              </a:spcAft>
              <a:buFont typeface="Arial" panose="020B0604020202020204" pitchFamily="34" charset="0"/>
            </a:pPr>
            <a:r>
              <a:rPr lang="fr-FR" sz="2400" dirty="0">
                <a:latin typeface="Arial Nova"/>
                <a:ea typeface="+mn-lt"/>
                <a:cs typeface="+mn-lt"/>
              </a:rPr>
              <a:t>Les machines contrôlés par les nœuds de contrôle. </a:t>
            </a:r>
          </a:p>
        </p:txBody>
      </p:sp>
      <p:pic>
        <p:nvPicPr>
          <p:cNvPr id="20" name="Image 19">
            <a:extLst>
              <a:ext uri="{FF2B5EF4-FFF2-40B4-BE49-F238E27FC236}">
                <a16:creationId xmlns:a16="http://schemas.microsoft.com/office/drawing/2014/main" id="{58C70759-4297-2719-263E-017A55AB8CFB}"/>
              </a:ext>
            </a:extLst>
          </p:cNvPr>
          <p:cNvPicPr>
            <a:picLocks noChangeAspect="1"/>
          </p:cNvPicPr>
          <p:nvPr/>
        </p:nvPicPr>
        <p:blipFill>
          <a:blip r:embed="rId2"/>
          <a:stretch>
            <a:fillRect/>
          </a:stretch>
        </p:blipFill>
        <p:spPr>
          <a:xfrm>
            <a:off x="5547875" y="851479"/>
            <a:ext cx="5718722" cy="5111108"/>
          </a:xfrm>
          <a:prstGeom prst="rect">
            <a:avLst/>
          </a:prstGeom>
        </p:spPr>
      </p:pic>
    </p:spTree>
    <p:extLst>
      <p:ext uri="{BB962C8B-B14F-4D97-AF65-F5344CB8AC3E}">
        <p14:creationId xmlns:p14="http://schemas.microsoft.com/office/powerpoint/2010/main" val="1754607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D5539-9588-3321-ECD8-9F36D18968C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1A7F778B-D00C-5C26-2C45-09F290EB1817}"/>
              </a:ext>
            </a:extLst>
          </p:cNvPr>
          <p:cNvSpPr/>
          <p:nvPr/>
        </p:nvSpPr>
        <p:spPr>
          <a:xfrm>
            <a:off x="512381" y="1710602"/>
            <a:ext cx="3934312" cy="7141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j-lt"/>
              </a:rPr>
              <a:t>Inventaire</a:t>
            </a:r>
          </a:p>
        </p:txBody>
      </p:sp>
      <p:sp>
        <p:nvSpPr>
          <p:cNvPr id="4" name="ZoneTexte 3">
            <a:extLst>
              <a:ext uri="{FF2B5EF4-FFF2-40B4-BE49-F238E27FC236}">
                <a16:creationId xmlns:a16="http://schemas.microsoft.com/office/drawing/2014/main" id="{E6C509B1-DB72-74E1-45F7-77B448E7A70E}"/>
              </a:ext>
            </a:extLst>
          </p:cNvPr>
          <p:cNvSpPr txBox="1"/>
          <p:nvPr/>
        </p:nvSpPr>
        <p:spPr>
          <a:xfrm>
            <a:off x="523172" y="2714847"/>
            <a:ext cx="3954583" cy="71415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just">
              <a:lnSpc>
                <a:spcPct val="110000"/>
              </a:lnSpc>
              <a:spcAft>
                <a:spcPts val="600"/>
              </a:spcAft>
              <a:buFont typeface="Arial" panose="020B0604020202020204" pitchFamily="34" charset="0"/>
            </a:pPr>
            <a:r>
              <a:rPr lang="fr-FR" sz="2400" dirty="0">
                <a:latin typeface="Arial Nova"/>
                <a:ea typeface="+mn-lt"/>
                <a:cs typeface="+mn-lt"/>
              </a:rPr>
              <a:t>Liste des de nœuds gérés.</a:t>
            </a:r>
          </a:p>
        </p:txBody>
      </p:sp>
      <p:graphicFrame>
        <p:nvGraphicFramePr>
          <p:cNvPr id="3" name="Diagramme 2">
            <a:extLst>
              <a:ext uri="{FF2B5EF4-FFF2-40B4-BE49-F238E27FC236}">
                <a16:creationId xmlns:a16="http://schemas.microsoft.com/office/drawing/2014/main" id="{6EEECFF0-E52C-B901-A00B-E778CCEC73FB}"/>
              </a:ext>
            </a:extLst>
          </p:cNvPr>
          <p:cNvGraphicFramePr/>
          <p:nvPr>
            <p:extLst>
              <p:ext uri="{D42A27DB-BD31-4B8C-83A1-F6EECF244321}">
                <p14:modId xmlns:p14="http://schemas.microsoft.com/office/powerpoint/2010/main" val="1294795509"/>
              </p:ext>
            </p:extLst>
          </p:nvPr>
        </p:nvGraphicFramePr>
        <p:xfrm>
          <a:off x="512381" y="3602232"/>
          <a:ext cx="5792625" cy="2502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Image 8">
            <a:extLst>
              <a:ext uri="{FF2B5EF4-FFF2-40B4-BE49-F238E27FC236}">
                <a16:creationId xmlns:a16="http://schemas.microsoft.com/office/drawing/2014/main" id="{B7552E91-1494-CD66-98EE-D2C2DA6E862B}"/>
              </a:ext>
            </a:extLst>
          </p:cNvPr>
          <p:cNvPicPr>
            <a:picLocks noChangeAspect="1"/>
          </p:cNvPicPr>
          <p:nvPr/>
        </p:nvPicPr>
        <p:blipFill>
          <a:blip r:embed="rId7"/>
          <a:stretch>
            <a:fillRect/>
          </a:stretch>
        </p:blipFill>
        <p:spPr>
          <a:xfrm>
            <a:off x="7437815" y="508029"/>
            <a:ext cx="3215138" cy="2747739"/>
          </a:xfrm>
          <a:prstGeom prst="rect">
            <a:avLst/>
          </a:prstGeom>
        </p:spPr>
      </p:pic>
      <p:pic>
        <p:nvPicPr>
          <p:cNvPr id="28" name="Image 27">
            <a:extLst>
              <a:ext uri="{FF2B5EF4-FFF2-40B4-BE49-F238E27FC236}">
                <a16:creationId xmlns:a16="http://schemas.microsoft.com/office/drawing/2014/main" id="{E606E657-0499-42B4-EC54-FE6301EE3564}"/>
              </a:ext>
            </a:extLst>
          </p:cNvPr>
          <p:cNvPicPr>
            <a:picLocks noChangeAspect="1"/>
          </p:cNvPicPr>
          <p:nvPr/>
        </p:nvPicPr>
        <p:blipFill>
          <a:blip r:embed="rId8"/>
          <a:stretch>
            <a:fillRect/>
          </a:stretch>
        </p:blipFill>
        <p:spPr>
          <a:xfrm>
            <a:off x="7437815" y="3429000"/>
            <a:ext cx="3215138" cy="3105218"/>
          </a:xfrm>
          <a:prstGeom prst="rect">
            <a:avLst/>
          </a:prstGeom>
        </p:spPr>
      </p:pic>
    </p:spTree>
    <p:extLst>
      <p:ext uri="{BB962C8B-B14F-4D97-AF65-F5344CB8AC3E}">
        <p14:creationId xmlns:p14="http://schemas.microsoft.com/office/powerpoint/2010/main" val="4171966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722DB-B582-1D4A-AB65-E2E263EEC46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5D0C6DBC-C697-D1AB-694B-77080573E749}"/>
              </a:ext>
            </a:extLst>
          </p:cNvPr>
          <p:cNvSpPr/>
          <p:nvPr/>
        </p:nvSpPr>
        <p:spPr>
          <a:xfrm>
            <a:off x="512381" y="1710602"/>
            <a:ext cx="3934312" cy="7141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err="1">
                <a:latin typeface="+mj-lt"/>
              </a:rPr>
              <a:t>Playbook</a:t>
            </a:r>
            <a:endParaRPr lang="fr-FR" sz="2400" dirty="0">
              <a:latin typeface="+mj-lt"/>
            </a:endParaRPr>
          </a:p>
        </p:txBody>
      </p:sp>
      <p:sp>
        <p:nvSpPr>
          <p:cNvPr id="4" name="ZoneTexte 3">
            <a:extLst>
              <a:ext uri="{FF2B5EF4-FFF2-40B4-BE49-F238E27FC236}">
                <a16:creationId xmlns:a16="http://schemas.microsoft.com/office/drawing/2014/main" id="{E3F4A684-ED26-6300-7F09-D06D4BC8AA7A}"/>
              </a:ext>
            </a:extLst>
          </p:cNvPr>
          <p:cNvSpPr txBox="1"/>
          <p:nvPr/>
        </p:nvSpPr>
        <p:spPr>
          <a:xfrm>
            <a:off x="512381" y="2714847"/>
            <a:ext cx="3954583" cy="71415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just">
              <a:lnSpc>
                <a:spcPct val="110000"/>
              </a:lnSpc>
              <a:spcAft>
                <a:spcPts val="600"/>
              </a:spcAft>
              <a:buFont typeface="Arial" panose="020B0604020202020204" pitchFamily="34" charset="0"/>
            </a:pPr>
            <a:r>
              <a:rPr lang="fr-FR" sz="2400" dirty="0">
                <a:latin typeface="Arial Nova"/>
                <a:ea typeface="+mn-lt"/>
                <a:cs typeface="+mn-lt"/>
              </a:rPr>
              <a:t>Liste de Jeux (</a:t>
            </a:r>
            <a:r>
              <a:rPr lang="fr-FR" sz="2400" dirty="0" err="1">
                <a:latin typeface="Arial Nova"/>
                <a:ea typeface="+mn-lt"/>
                <a:cs typeface="+mn-lt"/>
              </a:rPr>
              <a:t>Plays</a:t>
            </a:r>
            <a:r>
              <a:rPr lang="fr-FR" sz="2400" dirty="0">
                <a:latin typeface="Arial Nova"/>
                <a:ea typeface="+mn-lt"/>
                <a:cs typeface="+mn-lt"/>
              </a:rPr>
              <a:t>).</a:t>
            </a:r>
          </a:p>
        </p:txBody>
      </p:sp>
      <p:sp>
        <p:nvSpPr>
          <p:cNvPr id="5" name="ZoneTexte 4">
            <a:extLst>
              <a:ext uri="{FF2B5EF4-FFF2-40B4-BE49-F238E27FC236}">
                <a16:creationId xmlns:a16="http://schemas.microsoft.com/office/drawing/2014/main" id="{0CE9E27A-E6A4-DEF6-DDAA-FD57AA68133E}"/>
              </a:ext>
            </a:extLst>
          </p:cNvPr>
          <p:cNvSpPr txBox="1"/>
          <p:nvPr/>
        </p:nvSpPr>
        <p:spPr>
          <a:xfrm>
            <a:off x="512381" y="4129991"/>
            <a:ext cx="4068328" cy="95581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a:bodyPr>
          <a:lstStyle/>
          <a:p>
            <a:pPr algn="just">
              <a:lnSpc>
                <a:spcPct val="110000"/>
              </a:lnSpc>
              <a:spcAft>
                <a:spcPts val="600"/>
              </a:spcAft>
              <a:buFont typeface="Arial" panose="020B0604020202020204" pitchFamily="34" charset="0"/>
            </a:pPr>
            <a:r>
              <a:rPr lang="fr-FR" sz="2400" dirty="0">
                <a:latin typeface="Arial Nova"/>
                <a:ea typeface="+mn-lt"/>
                <a:cs typeface="+mn-lt"/>
              </a:rPr>
              <a:t>Une ‘Play’ est une association d’hôtes à des tâches.</a:t>
            </a:r>
          </a:p>
        </p:txBody>
      </p:sp>
      <p:pic>
        <p:nvPicPr>
          <p:cNvPr id="7" name="Image 6">
            <a:extLst>
              <a:ext uri="{FF2B5EF4-FFF2-40B4-BE49-F238E27FC236}">
                <a16:creationId xmlns:a16="http://schemas.microsoft.com/office/drawing/2014/main" id="{BD856736-88A5-41D0-89E2-80F9992B663D}"/>
              </a:ext>
            </a:extLst>
          </p:cNvPr>
          <p:cNvPicPr>
            <a:picLocks noChangeAspect="1"/>
          </p:cNvPicPr>
          <p:nvPr/>
        </p:nvPicPr>
        <p:blipFill>
          <a:blip r:embed="rId2"/>
          <a:stretch>
            <a:fillRect/>
          </a:stretch>
        </p:blipFill>
        <p:spPr>
          <a:xfrm>
            <a:off x="6096000" y="516636"/>
            <a:ext cx="4934025" cy="5824728"/>
          </a:xfrm>
          <a:prstGeom prst="rect">
            <a:avLst/>
          </a:prstGeom>
        </p:spPr>
      </p:pic>
    </p:spTree>
    <p:extLst>
      <p:ext uri="{BB962C8B-B14F-4D97-AF65-F5344CB8AC3E}">
        <p14:creationId xmlns:p14="http://schemas.microsoft.com/office/powerpoint/2010/main" val="69039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D71983-6BA6-CC43-07BE-3685732A109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BD32EC63-D690-D48E-5431-6CE6F75098C3}"/>
              </a:ext>
            </a:extLst>
          </p:cNvPr>
          <p:cNvSpPr/>
          <p:nvPr/>
        </p:nvSpPr>
        <p:spPr>
          <a:xfrm>
            <a:off x="512381" y="1710602"/>
            <a:ext cx="3934312" cy="7141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j-lt"/>
              </a:rPr>
              <a:t>Modules</a:t>
            </a:r>
          </a:p>
        </p:txBody>
      </p:sp>
      <p:sp>
        <p:nvSpPr>
          <p:cNvPr id="4" name="ZoneTexte 3">
            <a:extLst>
              <a:ext uri="{FF2B5EF4-FFF2-40B4-BE49-F238E27FC236}">
                <a16:creationId xmlns:a16="http://schemas.microsoft.com/office/drawing/2014/main" id="{EA0E65DF-8632-53D2-6FD4-0ED0D4F07612}"/>
              </a:ext>
            </a:extLst>
          </p:cNvPr>
          <p:cNvSpPr txBox="1"/>
          <p:nvPr/>
        </p:nvSpPr>
        <p:spPr>
          <a:xfrm>
            <a:off x="512382" y="2714847"/>
            <a:ext cx="3934311" cy="243255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just">
              <a:lnSpc>
                <a:spcPct val="110000"/>
              </a:lnSpc>
              <a:spcAft>
                <a:spcPts val="600"/>
              </a:spcAft>
              <a:buFont typeface="Arial" panose="020B0604020202020204" pitchFamily="34" charset="0"/>
            </a:pPr>
            <a:r>
              <a:rPr lang="fr-FR" sz="2400" dirty="0">
                <a:latin typeface="Arial Nova"/>
                <a:ea typeface="+mn-lt"/>
                <a:cs typeface="+mn-lt"/>
              </a:rPr>
              <a:t>Code ou librairie que Ansible copie et exécute sur les hôtes.</a:t>
            </a:r>
          </a:p>
          <a:p>
            <a:pPr algn="just">
              <a:lnSpc>
                <a:spcPct val="110000"/>
              </a:lnSpc>
              <a:spcAft>
                <a:spcPts val="600"/>
              </a:spcAft>
              <a:buFont typeface="Arial" panose="020B0604020202020204" pitchFamily="34" charset="0"/>
            </a:pPr>
            <a:r>
              <a:rPr lang="fr-FR" sz="2400" dirty="0">
                <a:latin typeface="Arial Nova"/>
                <a:ea typeface="+mn-lt"/>
                <a:cs typeface="+mn-lt"/>
              </a:rPr>
              <a:t>Le modules sont appelées par les taches</a:t>
            </a:r>
          </a:p>
        </p:txBody>
      </p:sp>
      <p:graphicFrame>
        <p:nvGraphicFramePr>
          <p:cNvPr id="3" name="Diagramme 2">
            <a:extLst>
              <a:ext uri="{FF2B5EF4-FFF2-40B4-BE49-F238E27FC236}">
                <a16:creationId xmlns:a16="http://schemas.microsoft.com/office/drawing/2014/main" id="{F1F9C34F-9374-C7F2-BB51-41A3792AA219}"/>
              </a:ext>
            </a:extLst>
          </p:cNvPr>
          <p:cNvGraphicFramePr/>
          <p:nvPr>
            <p:extLst>
              <p:ext uri="{D42A27DB-BD31-4B8C-83A1-F6EECF244321}">
                <p14:modId xmlns:p14="http://schemas.microsoft.com/office/powerpoint/2010/main" val="2022136076"/>
              </p:ext>
            </p:extLst>
          </p:nvPr>
        </p:nvGraphicFramePr>
        <p:xfrm>
          <a:off x="5947012" y="751114"/>
          <a:ext cx="3934312" cy="53557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5813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4" name="Freeform: Shape 53">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6" name="Group 55">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7" name="Freeform: Shape 56">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8" name="Freeform: Shape 57">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9" name="Freeform: Shape 58">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0"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61"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2"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Freeform: Shape 64">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68"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69"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70"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71"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72"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73"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75" name="Rectangle 74">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7" name="Freeform: Shape 76">
            <a:extLst>
              <a:ext uri="{FF2B5EF4-FFF2-40B4-BE49-F238E27FC236}">
                <a16:creationId xmlns:a16="http://schemas.microsoft.com/office/drawing/2014/main" id="{D1DEB8A1-0BB8-48FD-8739-36D42B5F2E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45620" y="-21648"/>
            <a:ext cx="1446380" cy="2080204"/>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9"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64000" y="3267662"/>
            <a:ext cx="972241" cy="45718"/>
            <a:chOff x="4886325" y="3371754"/>
            <a:chExt cx="2418492" cy="113728"/>
          </a:xfrm>
          <a:solidFill>
            <a:schemeClr val="accent1"/>
          </a:solidFill>
        </p:grpSpPr>
        <p:sp>
          <p:nvSpPr>
            <p:cNvPr id="80"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1"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82"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83"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84"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85"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87" name="Freeform: Shape 86">
            <a:extLst>
              <a:ext uri="{FF2B5EF4-FFF2-40B4-BE49-F238E27FC236}">
                <a16:creationId xmlns:a16="http://schemas.microsoft.com/office/drawing/2014/main" id="{8E888BFA-FA2E-44AF-9D7B-16D609CD4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52911"/>
            <a:ext cx="4238069" cy="4005090"/>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tx2">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A134ED3D-3D24-2FF3-092F-48332CAF2054}"/>
              </a:ext>
            </a:extLst>
          </p:cNvPr>
          <p:cNvSpPr>
            <a:spLocks noGrp="1"/>
          </p:cNvSpPr>
          <p:nvPr>
            <p:ph type="title"/>
          </p:nvPr>
        </p:nvSpPr>
        <p:spPr>
          <a:xfrm>
            <a:off x="4064000" y="1122363"/>
            <a:ext cx="6539274" cy="1978346"/>
          </a:xfrm>
        </p:spPr>
        <p:txBody>
          <a:bodyPr vert="horz" lIns="91440" tIns="45720" rIns="91440" bIns="45720" rtlCol="0" anchor="b">
            <a:normAutofit/>
          </a:bodyPr>
          <a:lstStyle/>
          <a:p>
            <a:r>
              <a:rPr lang="en-US" sz="4000" dirty="0"/>
              <a:t>DE</a:t>
            </a:r>
            <a:r>
              <a:rPr lang="fr-FR" sz="4000" dirty="0"/>
              <a:t>MO</a:t>
            </a:r>
            <a:endParaRPr lang="fr-FR" dirty="0"/>
          </a:p>
        </p:txBody>
      </p:sp>
      <p:grpSp>
        <p:nvGrpSpPr>
          <p:cNvPr id="89" name="Group 88">
            <a:extLst>
              <a:ext uri="{FF2B5EF4-FFF2-40B4-BE49-F238E27FC236}">
                <a16:creationId xmlns:a16="http://schemas.microsoft.com/office/drawing/2014/main" id="{67CE019E-45F4-43D5-9AB7-9B668C6E6A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458881" y="3428995"/>
            <a:ext cx="886141" cy="802496"/>
            <a:chOff x="10948005" y="3272152"/>
            <a:chExt cx="868640" cy="786648"/>
          </a:xfrm>
          <a:solidFill>
            <a:schemeClr val="tx2">
              <a:lumMod val="60000"/>
              <a:lumOff val="40000"/>
            </a:schemeClr>
          </a:solidFill>
        </p:grpSpPr>
        <p:sp>
          <p:nvSpPr>
            <p:cNvPr id="90" name="Freeform: Shape 89">
              <a:extLst>
                <a:ext uri="{FF2B5EF4-FFF2-40B4-BE49-F238E27FC236}">
                  <a16:creationId xmlns:a16="http://schemas.microsoft.com/office/drawing/2014/main" id="{EC480AF2-3BB1-4050-B21E-AB449FE50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1" name="Freeform: Shape 90">
              <a:extLst>
                <a:ext uri="{FF2B5EF4-FFF2-40B4-BE49-F238E27FC236}">
                  <a16:creationId xmlns:a16="http://schemas.microsoft.com/office/drawing/2014/main" id="{B3E90887-79C9-41C0-B858-2F1BBDB0D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2" name="Freeform: Shape 91">
              <a:extLst>
                <a:ext uri="{FF2B5EF4-FFF2-40B4-BE49-F238E27FC236}">
                  <a16:creationId xmlns:a16="http://schemas.microsoft.com/office/drawing/2014/main" id="{98C19F66-7FD5-40E7-9815-B07EFECA6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3" name="Graphic 12">
              <a:extLst>
                <a:ext uri="{FF2B5EF4-FFF2-40B4-BE49-F238E27FC236}">
                  <a16:creationId xmlns:a16="http://schemas.microsoft.com/office/drawing/2014/main" id="{D5C72724-3286-4EB9-9914-3494FBE16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94" name="Graphic 15">
              <a:extLst>
                <a:ext uri="{FF2B5EF4-FFF2-40B4-BE49-F238E27FC236}">
                  <a16:creationId xmlns:a16="http://schemas.microsoft.com/office/drawing/2014/main" id="{932523A8-D1B0-4E30-B39D-0D5333498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5" name="Graphic 15">
              <a:extLst>
                <a:ext uri="{FF2B5EF4-FFF2-40B4-BE49-F238E27FC236}">
                  <a16:creationId xmlns:a16="http://schemas.microsoft.com/office/drawing/2014/main" id="{2FA0DBAA-ACBC-42C4-88B2-1EBB6EC00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51AE6197-E637-4088-81E6-76DCE41A5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5831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2" name="Rectangle 171">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97" name="Freeform: Shape 173">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A134ED3D-3D24-2FF3-092F-48332CAF2054}"/>
              </a:ext>
            </a:extLst>
          </p:cNvPr>
          <p:cNvSpPr>
            <a:spLocks noGrp="1"/>
          </p:cNvSpPr>
          <p:nvPr>
            <p:ph type="title"/>
          </p:nvPr>
        </p:nvSpPr>
        <p:spPr>
          <a:xfrm>
            <a:off x="525717" y="787068"/>
            <a:ext cx="7602283" cy="1455091"/>
          </a:xfrm>
        </p:spPr>
        <p:txBody>
          <a:bodyPr vert="horz" lIns="91440" tIns="45720" rIns="91440" bIns="45720" rtlCol="0" anchor="b">
            <a:normAutofit/>
          </a:bodyPr>
          <a:lstStyle/>
          <a:p>
            <a:r>
              <a:rPr lang="en-US"/>
              <a:t>CONCLUSION</a:t>
            </a:r>
          </a:p>
        </p:txBody>
      </p:sp>
      <p:grpSp>
        <p:nvGrpSpPr>
          <p:cNvPr id="198"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77"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99"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79"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80"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1"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82"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ZoneTexte 2">
            <a:extLst>
              <a:ext uri="{FF2B5EF4-FFF2-40B4-BE49-F238E27FC236}">
                <a16:creationId xmlns:a16="http://schemas.microsoft.com/office/drawing/2014/main" id="{16C54B02-AD84-01E9-74B1-043807B449E9}"/>
              </a:ext>
            </a:extLst>
          </p:cNvPr>
          <p:cNvSpPr txBox="1"/>
          <p:nvPr/>
        </p:nvSpPr>
        <p:spPr>
          <a:xfrm>
            <a:off x="525717" y="2796427"/>
            <a:ext cx="8628929" cy="297767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just">
              <a:lnSpc>
                <a:spcPct val="110000"/>
              </a:lnSpc>
              <a:spcAft>
                <a:spcPts val="600"/>
              </a:spcAft>
              <a:buFont typeface="Arial" panose="020B0604020202020204" pitchFamily="34" charset="0"/>
            </a:pPr>
            <a:r>
              <a:rPr lang="en-US" sz="2400" dirty="0">
                <a:latin typeface="Arial Nova"/>
              </a:rPr>
              <a:t>Ansible </a:t>
            </a:r>
            <a:r>
              <a:rPr lang="en-US" sz="2400" dirty="0" err="1">
                <a:latin typeface="Arial Nova"/>
              </a:rPr>
              <a:t>est</a:t>
            </a:r>
            <a:r>
              <a:rPr lang="en-US" sz="2400" dirty="0">
                <a:latin typeface="Arial Nova"/>
              </a:rPr>
              <a:t> un </a:t>
            </a:r>
            <a:r>
              <a:rPr lang="en-US" sz="2400" dirty="0" err="1">
                <a:latin typeface="Arial Nova"/>
              </a:rPr>
              <a:t>outil</a:t>
            </a:r>
            <a:r>
              <a:rPr lang="en-US" sz="2400" dirty="0">
                <a:latin typeface="Arial Nova"/>
              </a:rPr>
              <a:t> puissant qui aide les équipes à </a:t>
            </a:r>
            <a:r>
              <a:rPr lang="en-US" sz="2400" dirty="0" err="1">
                <a:latin typeface="Arial Nova"/>
              </a:rPr>
              <a:t>automatiser</a:t>
            </a:r>
            <a:r>
              <a:rPr lang="en-US" sz="2400" dirty="0">
                <a:latin typeface="Arial Nova"/>
              </a:rPr>
              <a:t> les configurations de </a:t>
            </a:r>
            <a:r>
              <a:rPr lang="en-US" sz="2400" dirty="0" err="1">
                <a:latin typeface="Arial Nova"/>
              </a:rPr>
              <a:t>systèmes</a:t>
            </a:r>
            <a:r>
              <a:rPr lang="en-US" sz="2400" dirty="0">
                <a:latin typeface="Arial Nova"/>
              </a:rPr>
              <a:t> et les </a:t>
            </a:r>
            <a:r>
              <a:rPr lang="en-US" sz="2400" dirty="0" err="1">
                <a:latin typeface="Arial Nova"/>
              </a:rPr>
              <a:t>déploiements</a:t>
            </a:r>
            <a:r>
              <a:rPr lang="en-US" sz="2400" dirty="0">
                <a:latin typeface="Arial Nova"/>
              </a:rPr>
              <a:t> </a:t>
            </a:r>
            <a:r>
              <a:rPr lang="en-US" sz="2400" dirty="0" err="1">
                <a:latin typeface="Arial Nova"/>
              </a:rPr>
              <a:t>d’applications</a:t>
            </a:r>
            <a:r>
              <a:rPr lang="en-US" sz="2400" dirty="0">
                <a:latin typeface="Arial Nova"/>
              </a:rPr>
              <a:t>, </a:t>
            </a:r>
            <a:r>
              <a:rPr lang="en-US" sz="2400" dirty="0" err="1">
                <a:latin typeface="Arial Nova"/>
              </a:rPr>
              <a:t>en</a:t>
            </a:r>
            <a:r>
              <a:rPr lang="en-US" sz="2400" dirty="0">
                <a:latin typeface="Arial Nova"/>
              </a:rPr>
              <a:t> </a:t>
            </a:r>
            <a:r>
              <a:rPr lang="en-US" sz="2400" dirty="0" err="1">
                <a:latin typeface="Arial Nova"/>
              </a:rPr>
              <a:t>fournissant</a:t>
            </a:r>
            <a:r>
              <a:rPr lang="en-US" sz="2400" dirty="0">
                <a:latin typeface="Arial Nova"/>
              </a:rPr>
              <a:t> un cadre </a:t>
            </a:r>
            <a:r>
              <a:rPr lang="en-US" sz="2400" dirty="0" err="1">
                <a:latin typeface="Arial Nova"/>
              </a:rPr>
              <a:t>cohérent</a:t>
            </a:r>
            <a:r>
              <a:rPr lang="en-US" sz="2400" dirty="0">
                <a:latin typeface="Arial Nova"/>
              </a:rPr>
              <a:t> et flexible pour la gestion </a:t>
            </a:r>
            <a:r>
              <a:rPr lang="en-US" sz="2400" dirty="0" err="1">
                <a:latin typeface="Arial Nova"/>
              </a:rPr>
              <a:t>d'infrastructure</a:t>
            </a:r>
            <a:r>
              <a:rPr lang="en-US" sz="2400" dirty="0">
                <a:latin typeface="Arial Nova"/>
              </a:rPr>
              <a:t> à </a:t>
            </a:r>
            <a:r>
              <a:rPr lang="en-US" sz="2400" dirty="0" err="1">
                <a:latin typeface="Arial Nova"/>
              </a:rPr>
              <a:t>l’échelle</a:t>
            </a:r>
            <a:r>
              <a:rPr lang="en-US" sz="2400" dirty="0">
                <a:latin typeface="Arial Nova"/>
              </a:rPr>
              <a:t>. </a:t>
            </a:r>
          </a:p>
          <a:p>
            <a:pPr algn="just">
              <a:lnSpc>
                <a:spcPct val="110000"/>
              </a:lnSpc>
              <a:spcAft>
                <a:spcPts val="600"/>
              </a:spcAft>
              <a:buFont typeface="Arial" panose="020B0604020202020204" pitchFamily="34" charset="0"/>
            </a:pPr>
            <a:r>
              <a:rPr lang="en-US" sz="2400" dirty="0">
                <a:latin typeface="Arial Nova"/>
              </a:rPr>
              <a:t>Il </a:t>
            </a:r>
            <a:r>
              <a:rPr lang="en-US" sz="2400" dirty="0" err="1">
                <a:latin typeface="Arial Nova"/>
              </a:rPr>
              <a:t>est</a:t>
            </a:r>
            <a:r>
              <a:rPr lang="en-US" sz="2400" dirty="0">
                <a:latin typeface="Arial Nova"/>
              </a:rPr>
              <a:t> </a:t>
            </a:r>
            <a:r>
              <a:rPr lang="en-US" sz="2400" dirty="0" err="1">
                <a:latin typeface="Arial Nova"/>
              </a:rPr>
              <a:t>adapté</a:t>
            </a:r>
            <a:r>
              <a:rPr lang="en-US" sz="2400" dirty="0">
                <a:latin typeface="Arial Nova"/>
              </a:rPr>
              <a:t> aux </a:t>
            </a:r>
            <a:r>
              <a:rPr lang="en-US" sz="2400" dirty="0" err="1">
                <a:latin typeface="Arial Nova"/>
              </a:rPr>
              <a:t>environnements</a:t>
            </a:r>
            <a:r>
              <a:rPr lang="en-US" sz="2400" dirty="0">
                <a:latin typeface="Arial Nova"/>
              </a:rPr>
              <a:t> cloud, sur site, et </a:t>
            </a:r>
            <a:r>
              <a:rPr lang="en-US" sz="2400" dirty="0" err="1">
                <a:latin typeface="Arial Nova"/>
              </a:rPr>
              <a:t>hybrides</a:t>
            </a:r>
            <a:r>
              <a:rPr lang="en-US" sz="2400" dirty="0">
                <a:latin typeface="Arial Nova"/>
              </a:rPr>
              <a:t>.</a:t>
            </a:r>
            <a:endParaRPr lang="en-US" sz="2400" dirty="0">
              <a:latin typeface="Arial Nova"/>
              <a:ea typeface="+mn-lt"/>
              <a:cs typeface="+mn-lt"/>
            </a:endParaRPr>
          </a:p>
        </p:txBody>
      </p:sp>
      <p:sp>
        <p:nvSpPr>
          <p:cNvPr id="184" name="Freeform: Shape 183">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0" name="Group 185">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87" name="Freeform: Shape 186">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01" name="Freeform: Shape 187">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89" name="Freeform: Shape 188">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90"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91"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2"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50179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87B211-9396-240E-1798-3F686CEFA5E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8D3CEFD-BD19-D142-F28B-4D4BB2FF30B7}"/>
              </a:ext>
            </a:extLst>
          </p:cNvPr>
          <p:cNvSpPr>
            <a:spLocks noGrp="1"/>
          </p:cNvSpPr>
          <p:nvPr>
            <p:ph type="title"/>
          </p:nvPr>
        </p:nvSpPr>
        <p:spPr>
          <a:xfrm>
            <a:off x="4331063" y="2836588"/>
            <a:ext cx="3529874" cy="1184823"/>
          </a:xfrm>
        </p:spPr>
        <p:txBody>
          <a:bodyPr vert="horz" lIns="91440" tIns="45720" rIns="91440" bIns="45720" rtlCol="0" anchor="ctr">
            <a:normAutofit/>
          </a:bodyPr>
          <a:lstStyle/>
          <a:p>
            <a:pPr algn="ctr"/>
            <a:r>
              <a:rPr lang="fr-FR" sz="4000" dirty="0"/>
              <a:t>MERCI</a:t>
            </a:r>
            <a:endParaRPr lang="fr-FR" dirty="0"/>
          </a:p>
        </p:txBody>
      </p:sp>
    </p:spTree>
    <p:extLst>
      <p:ext uri="{BB962C8B-B14F-4D97-AF65-F5344CB8AC3E}">
        <p14:creationId xmlns:p14="http://schemas.microsoft.com/office/powerpoint/2010/main" val="176426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87" name="Rectangle 786">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re 1">
            <a:extLst>
              <a:ext uri="{FF2B5EF4-FFF2-40B4-BE49-F238E27FC236}">
                <a16:creationId xmlns:a16="http://schemas.microsoft.com/office/drawing/2014/main" id="{29A77669-D1EC-DF3D-8DB6-9BA10F3B52E9}"/>
              </a:ext>
            </a:extLst>
          </p:cNvPr>
          <p:cNvSpPr>
            <a:spLocks noGrp="1"/>
          </p:cNvSpPr>
          <p:nvPr>
            <p:ph type="title"/>
          </p:nvPr>
        </p:nvSpPr>
        <p:spPr>
          <a:xfrm>
            <a:off x="646829" y="2159726"/>
            <a:ext cx="4421731" cy="3910874"/>
          </a:xfrm>
        </p:spPr>
        <p:txBody>
          <a:bodyPr vert="horz" lIns="91440" tIns="45720" rIns="91440" bIns="45720" rtlCol="0" anchor="t">
            <a:normAutofit/>
          </a:bodyPr>
          <a:lstStyle/>
          <a:p>
            <a:r>
              <a:rPr lang="en-US" dirty="0"/>
              <a:t>PLAN DE  PRESENTATION</a:t>
            </a:r>
          </a:p>
        </p:txBody>
      </p:sp>
      <p:sp>
        <p:nvSpPr>
          <p:cNvPr id="788" name="Freeform: Shape 784">
            <a:extLst>
              <a:ext uri="{FF2B5EF4-FFF2-40B4-BE49-F238E27FC236}">
                <a16:creationId xmlns:a16="http://schemas.microsoft.com/office/drawing/2014/main" id="{3ED2C98F-B668-4CD9-862F-6BF4AE5D2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3976378" cy="127377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789" name="ZoneTexte 776">
            <a:extLst>
              <a:ext uri="{FF2B5EF4-FFF2-40B4-BE49-F238E27FC236}">
                <a16:creationId xmlns:a16="http://schemas.microsoft.com/office/drawing/2014/main" id="{65044F51-DDD6-3B39-516B-A7297A264B12}"/>
              </a:ext>
            </a:extLst>
          </p:cNvPr>
          <p:cNvGraphicFramePr/>
          <p:nvPr>
            <p:extLst>
              <p:ext uri="{D42A27DB-BD31-4B8C-83A1-F6EECF244321}">
                <p14:modId xmlns:p14="http://schemas.microsoft.com/office/powerpoint/2010/main" val="465700654"/>
              </p:ext>
            </p:extLst>
          </p:nvPr>
        </p:nvGraphicFramePr>
        <p:xfrm>
          <a:off x="5068561" y="582842"/>
          <a:ext cx="6449246" cy="5487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8720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0" name="Freeform: Shape 9">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 name="Freeform: Shape 10">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2" name="Freeform: Shape 11">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4"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5"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Freeform: Shape 17">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1"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2"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3"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4"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5"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28" name="Rectangle 27">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0" name="Freeform: Shape 29">
            <a:extLst>
              <a:ext uri="{FF2B5EF4-FFF2-40B4-BE49-F238E27FC236}">
                <a16:creationId xmlns:a16="http://schemas.microsoft.com/office/drawing/2014/main" id="{D1DEB8A1-0BB8-48FD-8739-36D42B5F2E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45620" y="-21648"/>
            <a:ext cx="1446380" cy="2080204"/>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64000"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8E888BFA-FA2E-44AF-9D7B-16D609CD4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52911"/>
            <a:ext cx="4238069" cy="4005090"/>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tx2">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A134ED3D-3D24-2FF3-092F-48332CAF2054}"/>
              </a:ext>
            </a:extLst>
          </p:cNvPr>
          <p:cNvSpPr>
            <a:spLocks noGrp="1"/>
          </p:cNvSpPr>
          <p:nvPr>
            <p:ph type="title"/>
          </p:nvPr>
        </p:nvSpPr>
        <p:spPr>
          <a:xfrm>
            <a:off x="4064000" y="1122363"/>
            <a:ext cx="6539274" cy="1978346"/>
          </a:xfrm>
        </p:spPr>
        <p:txBody>
          <a:bodyPr vert="horz" lIns="91440" tIns="45720" rIns="91440" bIns="45720" rtlCol="0" anchor="b">
            <a:normAutofit/>
          </a:bodyPr>
          <a:lstStyle/>
          <a:p>
            <a:r>
              <a:rPr lang="en-US" sz="4000" dirty="0"/>
              <a:t>GENERALITES</a:t>
            </a:r>
          </a:p>
        </p:txBody>
      </p:sp>
      <p:grpSp>
        <p:nvGrpSpPr>
          <p:cNvPr id="42" name="Group 41">
            <a:extLst>
              <a:ext uri="{FF2B5EF4-FFF2-40B4-BE49-F238E27FC236}">
                <a16:creationId xmlns:a16="http://schemas.microsoft.com/office/drawing/2014/main" id="{67CE019E-45F4-43D5-9AB7-9B668C6E6A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458881" y="3428995"/>
            <a:ext cx="886141" cy="802496"/>
            <a:chOff x="10948005" y="3272152"/>
            <a:chExt cx="868640" cy="786648"/>
          </a:xfrm>
          <a:solidFill>
            <a:schemeClr val="tx2">
              <a:lumMod val="60000"/>
              <a:lumOff val="40000"/>
            </a:schemeClr>
          </a:solidFill>
        </p:grpSpPr>
        <p:sp>
          <p:nvSpPr>
            <p:cNvPr id="43" name="Freeform: Shape 42">
              <a:extLst>
                <a:ext uri="{FF2B5EF4-FFF2-40B4-BE49-F238E27FC236}">
                  <a16:creationId xmlns:a16="http://schemas.microsoft.com/office/drawing/2014/main" id="{EC480AF2-3BB1-4050-B21E-AB449FE50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4" name="Freeform: Shape 43">
              <a:extLst>
                <a:ext uri="{FF2B5EF4-FFF2-40B4-BE49-F238E27FC236}">
                  <a16:creationId xmlns:a16="http://schemas.microsoft.com/office/drawing/2014/main" id="{B3E90887-79C9-41C0-B858-2F1BBDB0D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5" name="Freeform: Shape 44">
              <a:extLst>
                <a:ext uri="{FF2B5EF4-FFF2-40B4-BE49-F238E27FC236}">
                  <a16:creationId xmlns:a16="http://schemas.microsoft.com/office/drawing/2014/main" id="{98C19F66-7FD5-40E7-9815-B07EFECA6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Graphic 12">
              <a:extLst>
                <a:ext uri="{FF2B5EF4-FFF2-40B4-BE49-F238E27FC236}">
                  <a16:creationId xmlns:a16="http://schemas.microsoft.com/office/drawing/2014/main" id="{D5C72724-3286-4EB9-9914-3494FBE16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7" name="Graphic 15">
              <a:extLst>
                <a:ext uri="{FF2B5EF4-FFF2-40B4-BE49-F238E27FC236}">
                  <a16:creationId xmlns:a16="http://schemas.microsoft.com/office/drawing/2014/main" id="{932523A8-D1B0-4E30-B39D-0D5333498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2FA0DBAA-ACBC-42C4-88B2-1EBB6EC00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51AE6197-E637-4088-81E6-76DCE41A5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65529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84A1A2-933B-57DD-12C0-01C8000A1321}"/>
              </a:ext>
            </a:extLst>
          </p:cNvPr>
          <p:cNvSpPr>
            <a:spLocks noGrp="1"/>
          </p:cNvSpPr>
          <p:nvPr>
            <p:ph type="title"/>
          </p:nvPr>
        </p:nvSpPr>
        <p:spPr/>
        <p:txBody>
          <a:bodyPr/>
          <a:lstStyle/>
          <a:p>
            <a:r>
              <a:rPr lang="fr-FR"/>
              <a:t>C'est quoi Ansible?</a:t>
            </a:r>
          </a:p>
        </p:txBody>
      </p:sp>
      <p:sp>
        <p:nvSpPr>
          <p:cNvPr id="3" name="Espace réservé du contenu 2">
            <a:extLst>
              <a:ext uri="{FF2B5EF4-FFF2-40B4-BE49-F238E27FC236}">
                <a16:creationId xmlns:a16="http://schemas.microsoft.com/office/drawing/2014/main" id="{1486EA48-D3D1-3CD5-79AE-C51653A8F183}"/>
              </a:ext>
            </a:extLst>
          </p:cNvPr>
          <p:cNvSpPr>
            <a:spLocks noGrp="1"/>
          </p:cNvSpPr>
          <p:nvPr>
            <p:ph idx="1"/>
          </p:nvPr>
        </p:nvSpPr>
        <p:spPr>
          <a:xfrm>
            <a:off x="525717" y="2521885"/>
            <a:ext cx="10077557" cy="2659715"/>
          </a:xfrm>
        </p:spPr>
        <p:txBody>
          <a:bodyPr vert="horz" lIns="91440" tIns="45720" rIns="91440" bIns="45720" rtlCol="0" anchor="t">
            <a:normAutofit/>
          </a:bodyPr>
          <a:lstStyle/>
          <a:p>
            <a:pPr algn="just"/>
            <a:endParaRPr lang="fr-FR" dirty="0">
              <a:solidFill>
                <a:srgbClr val="1F2328"/>
              </a:solidFill>
              <a:latin typeface="Arial Nova"/>
              <a:ea typeface="+mn-lt"/>
              <a:cs typeface="+mn-lt"/>
            </a:endParaRPr>
          </a:p>
          <a:p>
            <a:pPr algn="just"/>
            <a:r>
              <a:rPr lang="fr-FR" dirty="0">
                <a:solidFill>
                  <a:srgbClr val="1F2328"/>
                </a:solidFill>
                <a:latin typeface="Arial Nova"/>
                <a:ea typeface="+mn-lt"/>
                <a:cs typeface="+mn-lt"/>
              </a:rPr>
              <a:t>Ansible est une plateforme de gestion de la configuration qui automatise le stockage, les serveurs et la mise en réseau. Lorsque vous utilisez Ansible pour configurer ces composants, les tâches manuelles complexes deviennent reproductibles et sont moins vulnérables aux erreurs. </a:t>
            </a:r>
            <a:endParaRPr lang="fr-FR" dirty="0">
              <a:latin typeface="Arial Nova"/>
            </a:endParaRPr>
          </a:p>
        </p:txBody>
      </p:sp>
    </p:spTree>
    <p:extLst>
      <p:ext uri="{BB962C8B-B14F-4D97-AF65-F5344CB8AC3E}">
        <p14:creationId xmlns:p14="http://schemas.microsoft.com/office/powerpoint/2010/main" val="2308888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7730C2-F684-16D5-57BF-440CB1C1C86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FA9515B1-5E13-559F-2DF8-9C7F4D5F8DA9}"/>
              </a:ext>
            </a:extLst>
          </p:cNvPr>
          <p:cNvSpPr>
            <a:spLocks noGrp="1"/>
          </p:cNvSpPr>
          <p:nvPr>
            <p:ph type="title"/>
          </p:nvPr>
        </p:nvSpPr>
        <p:spPr/>
        <p:txBody>
          <a:bodyPr/>
          <a:lstStyle/>
          <a:p>
            <a:r>
              <a:rPr lang="fr-FR" dirty="0"/>
              <a:t>Problématique d’Ansible</a:t>
            </a:r>
          </a:p>
        </p:txBody>
      </p:sp>
      <p:graphicFrame>
        <p:nvGraphicFramePr>
          <p:cNvPr id="6" name="Espace réservé du contenu 5">
            <a:extLst>
              <a:ext uri="{FF2B5EF4-FFF2-40B4-BE49-F238E27FC236}">
                <a16:creationId xmlns:a16="http://schemas.microsoft.com/office/drawing/2014/main" id="{6EE9FEA6-F1FC-B891-3753-7E091A8F1C25}"/>
              </a:ext>
            </a:extLst>
          </p:cNvPr>
          <p:cNvGraphicFramePr>
            <a:graphicFrameLocks noGrp="1"/>
          </p:cNvGraphicFramePr>
          <p:nvPr>
            <p:ph idx="1"/>
            <p:extLst>
              <p:ext uri="{D42A27DB-BD31-4B8C-83A1-F6EECF244321}">
                <p14:modId xmlns:p14="http://schemas.microsoft.com/office/powerpoint/2010/main" val="451447859"/>
              </p:ext>
            </p:extLst>
          </p:nvPr>
        </p:nvGraphicFramePr>
        <p:xfrm>
          <a:off x="525463" y="2522538"/>
          <a:ext cx="10077450" cy="3548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6312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BEB69-541C-0E61-2800-CA4E1E2F55E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029023B-7DFE-A4E8-A4B2-5D770CD87B84}"/>
              </a:ext>
            </a:extLst>
          </p:cNvPr>
          <p:cNvSpPr>
            <a:spLocks noGrp="1"/>
          </p:cNvSpPr>
          <p:nvPr>
            <p:ph type="title"/>
          </p:nvPr>
        </p:nvSpPr>
        <p:spPr/>
        <p:txBody>
          <a:bodyPr/>
          <a:lstStyle/>
          <a:p>
            <a:r>
              <a:rPr lang="fr-FR" dirty="0"/>
              <a:t>Solutions d’Ansible</a:t>
            </a:r>
          </a:p>
        </p:txBody>
      </p:sp>
      <p:graphicFrame>
        <p:nvGraphicFramePr>
          <p:cNvPr id="6" name="Espace réservé du contenu 5">
            <a:extLst>
              <a:ext uri="{FF2B5EF4-FFF2-40B4-BE49-F238E27FC236}">
                <a16:creationId xmlns:a16="http://schemas.microsoft.com/office/drawing/2014/main" id="{5AD1BBAF-3027-FFC4-41AB-3A46B5001BFE}"/>
              </a:ext>
            </a:extLst>
          </p:cNvPr>
          <p:cNvGraphicFramePr>
            <a:graphicFrameLocks noGrp="1"/>
          </p:cNvGraphicFramePr>
          <p:nvPr>
            <p:ph idx="1"/>
            <p:extLst>
              <p:ext uri="{D42A27DB-BD31-4B8C-83A1-F6EECF244321}">
                <p14:modId xmlns:p14="http://schemas.microsoft.com/office/powerpoint/2010/main" val="2217345404"/>
              </p:ext>
            </p:extLst>
          </p:nvPr>
        </p:nvGraphicFramePr>
        <p:xfrm>
          <a:off x="525463" y="2522536"/>
          <a:ext cx="10290583" cy="4035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273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F9FD3-89A0-B22E-DA31-91F68EF10A3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B967EC6-640D-F0F4-C8FA-D08A368927A6}"/>
              </a:ext>
            </a:extLst>
          </p:cNvPr>
          <p:cNvSpPr>
            <a:spLocks noGrp="1"/>
          </p:cNvSpPr>
          <p:nvPr>
            <p:ph type="title"/>
          </p:nvPr>
        </p:nvSpPr>
        <p:spPr/>
        <p:txBody>
          <a:bodyPr/>
          <a:lstStyle/>
          <a:p>
            <a:r>
              <a:rPr lang="fr-FR" dirty="0"/>
              <a:t>Avantages d’Ansible</a:t>
            </a:r>
          </a:p>
        </p:txBody>
      </p:sp>
      <p:graphicFrame>
        <p:nvGraphicFramePr>
          <p:cNvPr id="6" name="Espace réservé du contenu 5">
            <a:extLst>
              <a:ext uri="{FF2B5EF4-FFF2-40B4-BE49-F238E27FC236}">
                <a16:creationId xmlns:a16="http://schemas.microsoft.com/office/drawing/2014/main" id="{487279C2-EEB9-D25C-414E-522CB63F4396}"/>
              </a:ext>
            </a:extLst>
          </p:cNvPr>
          <p:cNvGraphicFramePr>
            <a:graphicFrameLocks noGrp="1"/>
          </p:cNvGraphicFramePr>
          <p:nvPr>
            <p:ph idx="1"/>
            <p:extLst>
              <p:ext uri="{D42A27DB-BD31-4B8C-83A1-F6EECF244321}">
                <p14:modId xmlns:p14="http://schemas.microsoft.com/office/powerpoint/2010/main" val="1338769805"/>
              </p:ext>
            </p:extLst>
          </p:nvPr>
        </p:nvGraphicFramePr>
        <p:xfrm>
          <a:off x="525463" y="2522536"/>
          <a:ext cx="10290583" cy="4035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7464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4" name="Freeform: Shape 53">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6" name="Group 55">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7" name="Freeform: Shape 56">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8" name="Freeform: Shape 57">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9" name="Freeform: Shape 58">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0"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61"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2"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Freeform: Shape 64">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68"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69"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70"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71"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72"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73"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75" name="Rectangle 74">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7" name="Freeform: Shape 76">
            <a:extLst>
              <a:ext uri="{FF2B5EF4-FFF2-40B4-BE49-F238E27FC236}">
                <a16:creationId xmlns:a16="http://schemas.microsoft.com/office/drawing/2014/main" id="{D1DEB8A1-0BB8-48FD-8739-36D42B5F2E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45620" y="-21648"/>
            <a:ext cx="1446380" cy="2080204"/>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9"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64000" y="3267662"/>
            <a:ext cx="972241" cy="45718"/>
            <a:chOff x="4886325" y="3371754"/>
            <a:chExt cx="2418492" cy="113728"/>
          </a:xfrm>
          <a:solidFill>
            <a:schemeClr val="accent1"/>
          </a:solidFill>
        </p:grpSpPr>
        <p:sp>
          <p:nvSpPr>
            <p:cNvPr id="80"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1"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82"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83"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84"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85"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87" name="Freeform: Shape 86">
            <a:extLst>
              <a:ext uri="{FF2B5EF4-FFF2-40B4-BE49-F238E27FC236}">
                <a16:creationId xmlns:a16="http://schemas.microsoft.com/office/drawing/2014/main" id="{8E888BFA-FA2E-44AF-9D7B-16D609CD4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52911"/>
            <a:ext cx="4238069" cy="4005090"/>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tx2">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A134ED3D-3D24-2FF3-092F-48332CAF2054}"/>
              </a:ext>
            </a:extLst>
          </p:cNvPr>
          <p:cNvSpPr>
            <a:spLocks noGrp="1"/>
          </p:cNvSpPr>
          <p:nvPr>
            <p:ph type="title"/>
          </p:nvPr>
        </p:nvSpPr>
        <p:spPr>
          <a:xfrm>
            <a:off x="3853636" y="1079231"/>
            <a:ext cx="6749637" cy="2021478"/>
          </a:xfrm>
        </p:spPr>
        <p:txBody>
          <a:bodyPr vert="horz" lIns="91440" tIns="45720" rIns="91440" bIns="45720" rtlCol="0" anchor="b">
            <a:normAutofit/>
          </a:bodyPr>
          <a:lstStyle/>
          <a:p>
            <a:r>
              <a:rPr lang="en-US" sz="4000" dirty="0"/>
              <a:t>MISE EN PLACE ET COMPOSANTS PRINCIPAUX</a:t>
            </a:r>
          </a:p>
        </p:txBody>
      </p:sp>
      <p:grpSp>
        <p:nvGrpSpPr>
          <p:cNvPr id="89" name="Group 88">
            <a:extLst>
              <a:ext uri="{FF2B5EF4-FFF2-40B4-BE49-F238E27FC236}">
                <a16:creationId xmlns:a16="http://schemas.microsoft.com/office/drawing/2014/main" id="{67CE019E-45F4-43D5-9AB7-9B668C6E6A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458881" y="3428995"/>
            <a:ext cx="886141" cy="802496"/>
            <a:chOff x="10948005" y="3272152"/>
            <a:chExt cx="868640" cy="786648"/>
          </a:xfrm>
          <a:solidFill>
            <a:schemeClr val="tx2">
              <a:lumMod val="60000"/>
              <a:lumOff val="40000"/>
            </a:schemeClr>
          </a:solidFill>
        </p:grpSpPr>
        <p:sp>
          <p:nvSpPr>
            <p:cNvPr id="90" name="Freeform: Shape 89">
              <a:extLst>
                <a:ext uri="{FF2B5EF4-FFF2-40B4-BE49-F238E27FC236}">
                  <a16:creationId xmlns:a16="http://schemas.microsoft.com/office/drawing/2014/main" id="{EC480AF2-3BB1-4050-B21E-AB449FE50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1" name="Freeform: Shape 90">
              <a:extLst>
                <a:ext uri="{FF2B5EF4-FFF2-40B4-BE49-F238E27FC236}">
                  <a16:creationId xmlns:a16="http://schemas.microsoft.com/office/drawing/2014/main" id="{B3E90887-79C9-41C0-B858-2F1BBDB0D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2" name="Freeform: Shape 91">
              <a:extLst>
                <a:ext uri="{FF2B5EF4-FFF2-40B4-BE49-F238E27FC236}">
                  <a16:creationId xmlns:a16="http://schemas.microsoft.com/office/drawing/2014/main" id="{98C19F66-7FD5-40E7-9815-B07EFECA6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3" name="Graphic 12">
              <a:extLst>
                <a:ext uri="{FF2B5EF4-FFF2-40B4-BE49-F238E27FC236}">
                  <a16:creationId xmlns:a16="http://schemas.microsoft.com/office/drawing/2014/main" id="{D5C72724-3286-4EB9-9914-3494FBE16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94" name="Graphic 15">
              <a:extLst>
                <a:ext uri="{FF2B5EF4-FFF2-40B4-BE49-F238E27FC236}">
                  <a16:creationId xmlns:a16="http://schemas.microsoft.com/office/drawing/2014/main" id="{932523A8-D1B0-4E30-B39D-0D5333498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5" name="Graphic 15">
              <a:extLst>
                <a:ext uri="{FF2B5EF4-FFF2-40B4-BE49-F238E27FC236}">
                  <a16:creationId xmlns:a16="http://schemas.microsoft.com/office/drawing/2014/main" id="{2FA0DBAA-ACBC-42C4-88B2-1EBB6EC00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51AE6197-E637-4088-81E6-76DCE41A5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61687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E61224-F0EF-B2BC-DCE5-092BFCE38BA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51CC1A9-16DA-0216-48B8-AA6D53B444AE}"/>
              </a:ext>
            </a:extLst>
          </p:cNvPr>
          <p:cNvSpPr>
            <a:spLocks noGrp="1"/>
          </p:cNvSpPr>
          <p:nvPr>
            <p:ph type="title"/>
          </p:nvPr>
        </p:nvSpPr>
        <p:spPr/>
        <p:txBody>
          <a:bodyPr/>
          <a:lstStyle/>
          <a:p>
            <a:r>
              <a:rPr lang="fr-FR" dirty="0"/>
              <a:t>Installation</a:t>
            </a:r>
          </a:p>
        </p:txBody>
      </p:sp>
      <p:pic>
        <p:nvPicPr>
          <p:cNvPr id="7" name="Image 6">
            <a:extLst>
              <a:ext uri="{FF2B5EF4-FFF2-40B4-BE49-F238E27FC236}">
                <a16:creationId xmlns:a16="http://schemas.microsoft.com/office/drawing/2014/main" id="{CBF56037-9243-E8DA-F20A-CC4DDC45EBD1}"/>
              </a:ext>
            </a:extLst>
          </p:cNvPr>
          <p:cNvPicPr>
            <a:picLocks noChangeAspect="1"/>
          </p:cNvPicPr>
          <p:nvPr/>
        </p:nvPicPr>
        <p:blipFill>
          <a:blip r:embed="rId2"/>
          <a:stretch>
            <a:fillRect/>
          </a:stretch>
        </p:blipFill>
        <p:spPr>
          <a:xfrm>
            <a:off x="525717" y="3277268"/>
            <a:ext cx="4925868" cy="2531349"/>
          </a:xfrm>
          <a:prstGeom prst="rect">
            <a:avLst/>
          </a:prstGeom>
        </p:spPr>
      </p:pic>
      <p:pic>
        <p:nvPicPr>
          <p:cNvPr id="9" name="Image 8">
            <a:extLst>
              <a:ext uri="{FF2B5EF4-FFF2-40B4-BE49-F238E27FC236}">
                <a16:creationId xmlns:a16="http://schemas.microsoft.com/office/drawing/2014/main" id="{ADDECF93-09CC-3C54-4684-C0E6FFAE9D00}"/>
              </a:ext>
            </a:extLst>
          </p:cNvPr>
          <p:cNvPicPr>
            <a:picLocks noChangeAspect="1"/>
          </p:cNvPicPr>
          <p:nvPr/>
        </p:nvPicPr>
        <p:blipFill>
          <a:blip r:embed="rId3"/>
          <a:stretch>
            <a:fillRect/>
          </a:stretch>
        </p:blipFill>
        <p:spPr>
          <a:xfrm>
            <a:off x="6096000" y="3277268"/>
            <a:ext cx="4911053" cy="2531349"/>
          </a:xfrm>
          <a:prstGeom prst="rect">
            <a:avLst/>
          </a:prstGeom>
        </p:spPr>
      </p:pic>
    </p:spTree>
    <p:extLst>
      <p:ext uri="{BB962C8B-B14F-4D97-AF65-F5344CB8AC3E}">
        <p14:creationId xmlns:p14="http://schemas.microsoft.com/office/powerpoint/2010/main" val="1414927644"/>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otalTime>343</TotalTime>
  <Words>422</Words>
  <Application>Microsoft Office PowerPoint</Application>
  <PresentationFormat>Grand écran</PresentationFormat>
  <Paragraphs>86</Paragraphs>
  <Slides>17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Arial</vt:lpstr>
      <vt:lpstr>Arial Nova</vt:lpstr>
      <vt:lpstr>Avenir Next LT Pro</vt:lpstr>
      <vt:lpstr>Avenir Next LT Pro Light</vt:lpstr>
      <vt:lpstr>Georgia Pro Semibold</vt:lpstr>
      <vt:lpstr>RocaVTI</vt:lpstr>
      <vt:lpstr>ANSIBLE</vt:lpstr>
      <vt:lpstr>PLAN DE  PRESENTATION</vt:lpstr>
      <vt:lpstr>GENERALITES</vt:lpstr>
      <vt:lpstr>C'est quoi Ansible?</vt:lpstr>
      <vt:lpstr>Problématique d’Ansible</vt:lpstr>
      <vt:lpstr>Solutions d’Ansible</vt:lpstr>
      <vt:lpstr>Avantages d’Ansible</vt:lpstr>
      <vt:lpstr>MISE EN PLACE ET COMPOSANTS PRINCIPAUX</vt:lpstr>
      <vt:lpstr>Installation</vt:lpstr>
      <vt:lpstr>Composants principaux</vt:lpstr>
      <vt:lpstr>Présentation PowerPoint</vt:lpstr>
      <vt:lpstr>Présentation PowerPoint</vt:lpstr>
      <vt:lpstr>Présentation PowerPoint</vt:lpstr>
      <vt:lpstr>Présentation PowerPoint</vt:lpstr>
      <vt:lpstr>DEMO</vt:lpstr>
      <vt:lpstr>CONCLUSION</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Ekoé KOUSSAWO</cp:lastModifiedBy>
  <cp:revision>117</cp:revision>
  <dcterms:created xsi:type="dcterms:W3CDTF">2024-11-11T22:25:31Z</dcterms:created>
  <dcterms:modified xsi:type="dcterms:W3CDTF">2024-11-15T12:07:39Z</dcterms:modified>
</cp:coreProperties>
</file>