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rchivo Black" charset="1" panose="020B0A03020202020B04"/>
      <p:regular r:id="rId13"/>
    </p:embeddedFont>
    <p:embeddedFont>
      <p:font typeface="Quicksand Bold" charset="1" panose="00000000000000000000"/>
      <p:regular r:id="rId14"/>
    </p:embeddedFont>
    <p:embeddedFont>
      <p:font typeface="Quicksan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849424" y="-5572151"/>
            <a:ext cx="12055108" cy="21431303"/>
          </a:xfrm>
          <a:custGeom>
            <a:avLst/>
            <a:gdLst/>
            <a:ahLst/>
            <a:cxnLst/>
            <a:rect r="r" b="b" t="t" l="l"/>
            <a:pathLst>
              <a:path h="21431303" w="12055108">
                <a:moveTo>
                  <a:pt x="0" y="0"/>
                </a:moveTo>
                <a:lnTo>
                  <a:pt x="12055108" y="0"/>
                </a:lnTo>
                <a:lnTo>
                  <a:pt x="12055108" y="21431302"/>
                </a:lnTo>
                <a:lnTo>
                  <a:pt x="0" y="21431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27619" y="6746172"/>
            <a:ext cx="4590267" cy="2512128"/>
          </a:xfrm>
          <a:custGeom>
            <a:avLst/>
            <a:gdLst/>
            <a:ahLst/>
            <a:cxnLst/>
            <a:rect r="r" b="b" t="t" l="l"/>
            <a:pathLst>
              <a:path h="2512128" w="4590267">
                <a:moveTo>
                  <a:pt x="0" y="0"/>
                </a:moveTo>
                <a:lnTo>
                  <a:pt x="4590266" y="0"/>
                </a:lnTo>
                <a:lnTo>
                  <a:pt x="4590266" y="2512128"/>
                </a:lnTo>
                <a:lnTo>
                  <a:pt x="0" y="25121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09660" y="-884054"/>
            <a:ext cx="3987826" cy="2182428"/>
          </a:xfrm>
          <a:custGeom>
            <a:avLst/>
            <a:gdLst/>
            <a:ahLst/>
            <a:cxnLst/>
            <a:rect r="r" b="b" t="t" l="l"/>
            <a:pathLst>
              <a:path h="2182428" w="3987826">
                <a:moveTo>
                  <a:pt x="0" y="0"/>
                </a:moveTo>
                <a:lnTo>
                  <a:pt x="3987826" y="0"/>
                </a:lnTo>
                <a:lnTo>
                  <a:pt x="3987826" y="2182429"/>
                </a:lnTo>
                <a:lnTo>
                  <a:pt x="0" y="21824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4517446" y="7410703"/>
            <a:ext cx="924037" cy="2619692"/>
          </a:xfrm>
          <a:custGeom>
            <a:avLst/>
            <a:gdLst/>
            <a:ahLst/>
            <a:cxnLst/>
            <a:rect r="r" b="b" t="t" l="l"/>
            <a:pathLst>
              <a:path h="2619692" w="924037">
                <a:moveTo>
                  <a:pt x="0" y="0"/>
                </a:moveTo>
                <a:lnTo>
                  <a:pt x="924037" y="0"/>
                </a:lnTo>
                <a:lnTo>
                  <a:pt x="924037" y="2619692"/>
                </a:lnTo>
                <a:lnTo>
                  <a:pt x="0" y="26196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85575" y="3688391"/>
            <a:ext cx="13023222" cy="121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99"/>
              </a:lnSpc>
            </a:pPr>
            <a:r>
              <a:rPr lang="en-US" sz="8773" spc="-48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SITE SOBRE O ENSINO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69155" y="7603898"/>
            <a:ext cx="6415646" cy="227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75"/>
              </a:lnSpc>
            </a:pPr>
            <a:r>
              <a:rPr lang="en-US" b="true" sz="3250" spc="133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</a:t>
            </a:r>
            <a:r>
              <a:rPr lang="en-US" b="true" sz="3250" spc="133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laborado por:</a:t>
            </a:r>
          </a:p>
          <a:p>
            <a:pPr algn="just" marL="701735" indent="-350868" lvl="1">
              <a:lnSpc>
                <a:spcPts val="3575"/>
              </a:lnSpc>
              <a:buFont typeface="Arial"/>
              <a:buChar char="•"/>
            </a:pPr>
            <a:r>
              <a:rPr lang="en-US" sz="3250" spc="133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Felipe Castilho, a047152</a:t>
            </a:r>
          </a:p>
          <a:p>
            <a:pPr algn="just" marL="701735" indent="-350868" lvl="1">
              <a:lnSpc>
                <a:spcPts val="3575"/>
              </a:lnSpc>
              <a:buFont typeface="Arial"/>
              <a:buChar char="•"/>
            </a:pPr>
            <a:r>
              <a:rPr lang="en-US" sz="3250" spc="133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Juliana Moreira, a047188</a:t>
            </a:r>
          </a:p>
          <a:p>
            <a:pPr algn="just" marL="701735" indent="-350868" lvl="1">
              <a:lnSpc>
                <a:spcPts val="3575"/>
              </a:lnSpc>
              <a:buFont typeface="Arial"/>
              <a:buChar char="•"/>
            </a:pPr>
            <a:r>
              <a:rPr lang="en-US" sz="3250" spc="133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Marta Vieira, a046756</a:t>
            </a:r>
          </a:p>
          <a:p>
            <a:pPr algn="just">
              <a:lnSpc>
                <a:spcPts val="3575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985575" y="5210175"/>
            <a:ext cx="7438961" cy="727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27"/>
              </a:lnSpc>
            </a:pPr>
            <a:r>
              <a:rPr lang="en-US" b="true" sz="5210" spc="-286">
                <a:solidFill>
                  <a:srgbClr val="4B9BB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PROJETO DE TI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17407" y="2160717"/>
            <a:ext cx="6071473" cy="723565"/>
            <a:chOff x="0" y="0"/>
            <a:chExt cx="1785154" cy="21274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85154" cy="212745"/>
            </a:xfrm>
            <a:custGeom>
              <a:avLst/>
              <a:gdLst/>
              <a:ahLst/>
              <a:cxnLst/>
              <a:rect r="r" b="b" t="t" l="l"/>
              <a:pathLst>
                <a:path h="212745" w="1785154">
                  <a:moveTo>
                    <a:pt x="0" y="0"/>
                  </a:moveTo>
                  <a:lnTo>
                    <a:pt x="1785154" y="0"/>
                  </a:lnTo>
                  <a:lnTo>
                    <a:pt x="1785154" y="212745"/>
                  </a:lnTo>
                  <a:lnTo>
                    <a:pt x="0" y="212745"/>
                  </a:lnTo>
                  <a:close/>
                </a:path>
              </a:pathLst>
            </a:custGeom>
            <a:solidFill>
              <a:srgbClr val="74BDC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785154" cy="212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712909" y="-1651722"/>
            <a:ext cx="4897781" cy="2680422"/>
          </a:xfrm>
          <a:custGeom>
            <a:avLst/>
            <a:gdLst/>
            <a:ahLst/>
            <a:cxnLst/>
            <a:rect r="r" b="b" t="t" l="l"/>
            <a:pathLst>
              <a:path h="2680422" w="4897781">
                <a:moveTo>
                  <a:pt x="0" y="0"/>
                </a:moveTo>
                <a:lnTo>
                  <a:pt x="4897782" y="0"/>
                </a:lnTo>
                <a:lnTo>
                  <a:pt x="4897782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33475"/>
            <a:ext cx="7248887" cy="113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3"/>
              </a:lnSpc>
              <a:spcBef>
                <a:spcPct val="0"/>
              </a:spcBef>
            </a:pPr>
            <a:r>
              <a:rPr lang="en-US" sz="8153" spc="-44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Tema: Ensino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69831" y="2246442"/>
            <a:ext cx="5766625" cy="577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</a:pPr>
            <a:r>
              <a:rPr lang="en-US" b="true" sz="4410" spc="-242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 que decidimos fazer?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47358" y="3432676"/>
            <a:ext cx="14993284" cy="6108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1"/>
              </a:lnSpc>
            </a:pPr>
            <a:r>
              <a:rPr lang="en-US" sz="2859" spc="-15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Dentro do tema do ensino, o nosso grupo decidiu focar numa </a:t>
            </a:r>
            <a:r>
              <a:rPr lang="en-US" sz="2859" spc="-157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abordagem informativa, histórica e estatística.</a:t>
            </a:r>
            <a:r>
              <a:rPr lang="en-US" sz="2859" spc="-15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Propomos a criação de um </a:t>
            </a:r>
            <a:r>
              <a:rPr lang="en-US" sz="2859" spc="-157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site educativo</a:t>
            </a:r>
            <a:r>
              <a:rPr lang="en-US" sz="2859" spc="-15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que apresente informações claras e acessíveis sobre o ensino em geral, com especial destaque para o ensino em Portugal.</a:t>
            </a:r>
          </a:p>
          <a:p>
            <a:pPr algn="l">
              <a:lnSpc>
                <a:spcPts val="3031"/>
              </a:lnSpc>
            </a:pPr>
          </a:p>
          <a:p>
            <a:pPr algn="l">
              <a:lnSpc>
                <a:spcPts val="3031"/>
              </a:lnSpc>
            </a:pPr>
            <a:r>
              <a:rPr lang="en-US" sz="2859" spc="-15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 objetivo principal do projeto é </a:t>
            </a:r>
            <a:r>
              <a:rPr lang="en-US" sz="2859" spc="-157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informar e consciencializar</a:t>
            </a:r>
            <a:r>
              <a:rPr lang="en-US" sz="2859" spc="-15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os utilizadores sobre a </a:t>
            </a:r>
            <a:r>
              <a:rPr lang="en-US" sz="2859" spc="-157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evolução</a:t>
            </a:r>
            <a:r>
              <a:rPr lang="en-US" sz="2859" spc="-15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do sistema educativo, desde as suas origens até à atualidad</a:t>
            </a:r>
            <a:r>
              <a:rPr lang="en-US" sz="2859" spc="-15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e, abordando aspetos como:</a:t>
            </a:r>
          </a:p>
          <a:p>
            <a:pPr algn="l" marL="617438" indent="-308719" lvl="1">
              <a:lnSpc>
                <a:spcPts val="3031"/>
              </a:lnSpc>
              <a:buFont typeface="Arial"/>
              <a:buChar char="•"/>
            </a:pPr>
            <a:r>
              <a:rPr lang="en-US" sz="2859" spc="-15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 organização do sistema de ensino;</a:t>
            </a:r>
          </a:p>
          <a:p>
            <a:pPr algn="l" marL="617438" indent="-308719" lvl="1">
              <a:lnSpc>
                <a:spcPts val="3031"/>
              </a:lnSpc>
              <a:buFont typeface="Arial"/>
              <a:buChar char="•"/>
            </a:pPr>
            <a:r>
              <a:rPr lang="en-US" sz="2859" spc="-15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As principais reformas educativas ao longo da história;</a:t>
            </a:r>
          </a:p>
          <a:p>
            <a:pPr algn="l" marL="617438" indent="-308719" lvl="1">
              <a:lnSpc>
                <a:spcPts val="3031"/>
              </a:lnSpc>
              <a:buFont typeface="Arial"/>
              <a:buChar char="•"/>
            </a:pPr>
            <a:r>
              <a:rPr lang="en-US" sz="2859" spc="-15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 papel da educação na sociedade.</a:t>
            </a:r>
          </a:p>
          <a:p>
            <a:pPr algn="l">
              <a:lnSpc>
                <a:spcPts val="3031"/>
              </a:lnSpc>
            </a:pPr>
          </a:p>
          <a:p>
            <a:pPr algn="l">
              <a:lnSpc>
                <a:spcPts val="3031"/>
              </a:lnSpc>
            </a:pPr>
            <a:r>
              <a:rPr lang="en-US" sz="2859" spc="-15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No </a:t>
            </a:r>
            <a:r>
              <a:rPr lang="en-US" sz="2859" spc="-157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site</a:t>
            </a:r>
            <a:r>
              <a:rPr lang="en-US" sz="2859" spc="-15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</a:p>
          <a:p>
            <a:pPr algn="l" marL="617438" indent="-308719" lvl="1">
              <a:lnSpc>
                <a:spcPts val="3031"/>
              </a:lnSpc>
              <a:buFont typeface="Arial"/>
              <a:buChar char="•"/>
            </a:pPr>
            <a:r>
              <a:rPr lang="en-US" sz="2859" spc="-15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Curiosidades relevantes;</a:t>
            </a:r>
          </a:p>
          <a:p>
            <a:pPr algn="l" marL="617438" indent="-308719" lvl="1">
              <a:lnSpc>
                <a:spcPts val="3031"/>
              </a:lnSpc>
              <a:buFont typeface="Arial"/>
              <a:buChar char="•"/>
            </a:pPr>
            <a:r>
              <a:rPr lang="en-US" sz="2859" spc="-15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Dados estatísticos atualizados (como, por exemplo, taxas de escolaridade, abandono escolar, investimento na educação, entre outros);</a:t>
            </a:r>
          </a:p>
          <a:p>
            <a:pPr algn="l" marL="617438" indent="-308719" lvl="1">
              <a:lnSpc>
                <a:spcPts val="3031"/>
              </a:lnSpc>
              <a:buFont typeface="Arial"/>
              <a:buChar char="•"/>
            </a:pPr>
            <a:r>
              <a:rPr lang="en-US" sz="2859" spc="-15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Comparações com sistemas de ensino de outros países.</a:t>
            </a:r>
          </a:p>
          <a:p>
            <a:pPr algn="l" marL="0" indent="0" lvl="0">
              <a:lnSpc>
                <a:spcPts val="303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973106" y="538155"/>
            <a:ext cx="2675087" cy="981090"/>
            <a:chOff x="0" y="0"/>
            <a:chExt cx="786537" cy="2884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86537" cy="288463"/>
            </a:xfrm>
            <a:custGeom>
              <a:avLst/>
              <a:gdLst/>
              <a:ahLst/>
              <a:cxnLst/>
              <a:rect r="r" b="b" t="t" l="l"/>
              <a:pathLst>
                <a:path h="288463" w="786537">
                  <a:moveTo>
                    <a:pt x="0" y="0"/>
                  </a:moveTo>
                  <a:lnTo>
                    <a:pt x="786537" y="0"/>
                  </a:lnTo>
                  <a:lnTo>
                    <a:pt x="786537" y="288463"/>
                  </a:lnTo>
                  <a:lnTo>
                    <a:pt x="0" y="288463"/>
                  </a:lnTo>
                  <a:close/>
                </a:path>
              </a:pathLst>
            </a:custGeom>
            <a:solidFill>
              <a:srgbClr val="74BDC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786537" cy="288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712909" y="-1651722"/>
            <a:ext cx="4897781" cy="2680422"/>
          </a:xfrm>
          <a:custGeom>
            <a:avLst/>
            <a:gdLst/>
            <a:ahLst/>
            <a:cxnLst/>
            <a:rect r="r" b="b" t="t" l="l"/>
            <a:pathLst>
              <a:path h="2680422" w="4897781">
                <a:moveTo>
                  <a:pt x="0" y="0"/>
                </a:moveTo>
                <a:lnTo>
                  <a:pt x="4897782" y="0"/>
                </a:lnTo>
                <a:lnTo>
                  <a:pt x="4897782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0295" y="1942188"/>
            <a:ext cx="15007409" cy="7316112"/>
          </a:xfrm>
          <a:custGeom>
            <a:avLst/>
            <a:gdLst/>
            <a:ahLst/>
            <a:cxnLst/>
            <a:rect r="r" b="b" t="t" l="l"/>
            <a:pathLst>
              <a:path h="7316112" w="15007409">
                <a:moveTo>
                  <a:pt x="0" y="0"/>
                </a:moveTo>
                <a:lnTo>
                  <a:pt x="15007410" y="0"/>
                </a:lnTo>
                <a:lnTo>
                  <a:pt x="15007410" y="7316112"/>
                </a:lnTo>
                <a:lnTo>
                  <a:pt x="0" y="73161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59100" y="513018"/>
            <a:ext cx="7248887" cy="113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3"/>
              </a:lnSpc>
              <a:spcBef>
                <a:spcPct val="0"/>
              </a:spcBef>
            </a:pPr>
            <a:r>
              <a:rPr lang="en-US" sz="8153" spc="-44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Protótipos -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12471" y="783022"/>
            <a:ext cx="1996356" cy="577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</a:pPr>
            <a:r>
              <a:rPr lang="en-US" b="true" sz="4410" spc="-242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SiteMap</a:t>
            </a:r>
          </a:p>
        </p:txBody>
      </p:sp>
    </p:spTree>
  </p:cSld>
  <p:clrMapOvr>
    <a:masterClrMapping/>
  </p:clrMapOvr>
  <p:transition spd="med">
    <p:cover dir="d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973106" y="538155"/>
            <a:ext cx="3321887" cy="981090"/>
            <a:chOff x="0" y="0"/>
            <a:chExt cx="976712" cy="2884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76712" cy="288463"/>
            </a:xfrm>
            <a:custGeom>
              <a:avLst/>
              <a:gdLst/>
              <a:ahLst/>
              <a:cxnLst/>
              <a:rect r="r" b="b" t="t" l="l"/>
              <a:pathLst>
                <a:path h="288463" w="976712">
                  <a:moveTo>
                    <a:pt x="0" y="0"/>
                  </a:moveTo>
                  <a:lnTo>
                    <a:pt x="976712" y="0"/>
                  </a:lnTo>
                  <a:lnTo>
                    <a:pt x="976712" y="288463"/>
                  </a:lnTo>
                  <a:lnTo>
                    <a:pt x="0" y="288463"/>
                  </a:lnTo>
                  <a:close/>
                </a:path>
              </a:pathLst>
            </a:custGeom>
            <a:solidFill>
              <a:srgbClr val="74BDC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976712" cy="288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712909" y="-1651722"/>
            <a:ext cx="4897781" cy="2680422"/>
          </a:xfrm>
          <a:custGeom>
            <a:avLst/>
            <a:gdLst/>
            <a:ahLst/>
            <a:cxnLst/>
            <a:rect r="r" b="b" t="t" l="l"/>
            <a:pathLst>
              <a:path h="2680422" w="4897781">
                <a:moveTo>
                  <a:pt x="0" y="0"/>
                </a:moveTo>
                <a:lnTo>
                  <a:pt x="4897782" y="0"/>
                </a:lnTo>
                <a:lnTo>
                  <a:pt x="4897782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60686" y="1841821"/>
            <a:ext cx="2238361" cy="8176663"/>
          </a:xfrm>
          <a:custGeom>
            <a:avLst/>
            <a:gdLst/>
            <a:ahLst/>
            <a:cxnLst/>
            <a:rect r="r" b="b" t="t" l="l"/>
            <a:pathLst>
              <a:path h="8176663" w="2238361">
                <a:moveTo>
                  <a:pt x="0" y="0"/>
                </a:moveTo>
                <a:lnTo>
                  <a:pt x="2238361" y="0"/>
                </a:lnTo>
                <a:lnTo>
                  <a:pt x="2238361" y="8176663"/>
                </a:lnTo>
                <a:lnTo>
                  <a:pt x="0" y="81766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102985" y="1841821"/>
            <a:ext cx="2197478" cy="8176663"/>
          </a:xfrm>
          <a:custGeom>
            <a:avLst/>
            <a:gdLst/>
            <a:ahLst/>
            <a:cxnLst/>
            <a:rect r="r" b="b" t="t" l="l"/>
            <a:pathLst>
              <a:path h="8176663" w="2197478">
                <a:moveTo>
                  <a:pt x="0" y="0"/>
                </a:moveTo>
                <a:lnTo>
                  <a:pt x="2197478" y="0"/>
                </a:lnTo>
                <a:lnTo>
                  <a:pt x="2197478" y="8176663"/>
                </a:lnTo>
                <a:lnTo>
                  <a:pt x="0" y="81766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05363" y="1841821"/>
            <a:ext cx="2577108" cy="8176663"/>
          </a:xfrm>
          <a:custGeom>
            <a:avLst/>
            <a:gdLst/>
            <a:ahLst/>
            <a:cxnLst/>
            <a:rect r="r" b="b" t="t" l="l"/>
            <a:pathLst>
              <a:path h="8176663" w="2577108">
                <a:moveTo>
                  <a:pt x="0" y="0"/>
                </a:moveTo>
                <a:lnTo>
                  <a:pt x="2577108" y="0"/>
                </a:lnTo>
                <a:lnTo>
                  <a:pt x="2577108" y="8176663"/>
                </a:lnTo>
                <a:lnTo>
                  <a:pt x="0" y="81766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764" t="0" r="-764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086408" y="1903421"/>
            <a:ext cx="2343224" cy="8115063"/>
          </a:xfrm>
          <a:custGeom>
            <a:avLst/>
            <a:gdLst/>
            <a:ahLst/>
            <a:cxnLst/>
            <a:rect r="r" b="b" t="t" l="l"/>
            <a:pathLst>
              <a:path h="8115063" w="2343224">
                <a:moveTo>
                  <a:pt x="0" y="0"/>
                </a:moveTo>
                <a:lnTo>
                  <a:pt x="2343225" y="0"/>
                </a:lnTo>
                <a:lnTo>
                  <a:pt x="2343225" y="8115063"/>
                </a:lnTo>
                <a:lnTo>
                  <a:pt x="0" y="81150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59100" y="513018"/>
            <a:ext cx="7248887" cy="113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3"/>
              </a:lnSpc>
              <a:spcBef>
                <a:spcPct val="0"/>
              </a:spcBef>
            </a:pPr>
            <a:r>
              <a:rPr lang="en-US" sz="8153" spc="-44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Protótipos -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40793" y="783022"/>
            <a:ext cx="2786513" cy="577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</a:pPr>
            <a:r>
              <a:rPr lang="en-US" b="true" sz="4410" spc="-242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WireFrame</a:t>
            </a:r>
          </a:p>
        </p:txBody>
      </p:sp>
    </p:spTree>
  </p:cSld>
  <p:clrMapOvr>
    <a:masterClrMapping/>
  </p:clrMapOvr>
  <p:transition spd="med">
    <p:cover dir="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4076621" y="-2272236"/>
            <a:ext cx="2707217" cy="6601871"/>
            <a:chOff x="0" y="0"/>
            <a:chExt cx="795984" cy="19411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95984" cy="1941103"/>
            </a:xfrm>
            <a:custGeom>
              <a:avLst/>
              <a:gdLst/>
              <a:ahLst/>
              <a:cxnLst/>
              <a:rect r="r" b="b" t="t" l="l"/>
              <a:pathLst>
                <a:path h="1941103" w="795984">
                  <a:moveTo>
                    <a:pt x="0" y="0"/>
                  </a:moveTo>
                  <a:lnTo>
                    <a:pt x="795984" y="0"/>
                  </a:lnTo>
                  <a:lnTo>
                    <a:pt x="795984" y="1941103"/>
                  </a:lnTo>
                  <a:lnTo>
                    <a:pt x="0" y="194110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795984" cy="19411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32905" y="8946789"/>
            <a:ext cx="4897781" cy="2680422"/>
          </a:xfrm>
          <a:custGeom>
            <a:avLst/>
            <a:gdLst/>
            <a:ahLst/>
            <a:cxnLst/>
            <a:rect r="r" b="b" t="t" l="l"/>
            <a:pathLst>
              <a:path h="2680422" w="4897781">
                <a:moveTo>
                  <a:pt x="0" y="0"/>
                </a:moveTo>
                <a:lnTo>
                  <a:pt x="4897781" y="0"/>
                </a:lnTo>
                <a:lnTo>
                  <a:pt x="4897781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96836" y="-324908"/>
            <a:ext cx="4375647" cy="2394672"/>
          </a:xfrm>
          <a:custGeom>
            <a:avLst/>
            <a:gdLst/>
            <a:ahLst/>
            <a:cxnLst/>
            <a:rect r="r" b="b" t="t" l="l"/>
            <a:pathLst>
              <a:path h="2394672" w="4375647">
                <a:moveTo>
                  <a:pt x="0" y="0"/>
                </a:moveTo>
                <a:lnTo>
                  <a:pt x="4375647" y="0"/>
                </a:lnTo>
                <a:lnTo>
                  <a:pt x="4375647" y="2394672"/>
                </a:lnTo>
                <a:lnTo>
                  <a:pt x="0" y="23946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33705" y="4007360"/>
            <a:ext cx="8020591" cy="113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3"/>
              </a:lnSpc>
              <a:spcBef>
                <a:spcPct val="0"/>
              </a:spcBef>
            </a:pPr>
            <a:r>
              <a:rPr lang="en-US" sz="8153" spc="-44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Resultado Final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30829" y="5191125"/>
            <a:ext cx="5826342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39"/>
              </a:lnSpc>
              <a:spcBef>
                <a:spcPct val="0"/>
              </a:spcBef>
            </a:pPr>
            <a:r>
              <a:rPr lang="en-US" sz="3999" spc="-21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Demonstração do Site</a:t>
            </a:r>
          </a:p>
        </p:txBody>
      </p:sp>
    </p:spTree>
  </p:cSld>
  <p:clrMapOvr>
    <a:masterClrMapping/>
  </p:clrMapOvr>
  <p:transition spd="med">
    <p:cover dir="d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4076621" y="-2272236"/>
            <a:ext cx="2707217" cy="6601871"/>
            <a:chOff x="0" y="0"/>
            <a:chExt cx="795984" cy="19411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95984" cy="1941103"/>
            </a:xfrm>
            <a:custGeom>
              <a:avLst/>
              <a:gdLst/>
              <a:ahLst/>
              <a:cxnLst/>
              <a:rect r="r" b="b" t="t" l="l"/>
              <a:pathLst>
                <a:path h="1941103" w="795984">
                  <a:moveTo>
                    <a:pt x="0" y="0"/>
                  </a:moveTo>
                  <a:lnTo>
                    <a:pt x="795984" y="0"/>
                  </a:lnTo>
                  <a:lnTo>
                    <a:pt x="795984" y="1941103"/>
                  </a:lnTo>
                  <a:lnTo>
                    <a:pt x="0" y="194110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795984" cy="19411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32905" y="8946789"/>
            <a:ext cx="4897781" cy="2680422"/>
          </a:xfrm>
          <a:custGeom>
            <a:avLst/>
            <a:gdLst/>
            <a:ahLst/>
            <a:cxnLst/>
            <a:rect r="r" b="b" t="t" l="l"/>
            <a:pathLst>
              <a:path h="2680422" w="4897781">
                <a:moveTo>
                  <a:pt x="0" y="0"/>
                </a:moveTo>
                <a:lnTo>
                  <a:pt x="4897781" y="0"/>
                </a:lnTo>
                <a:lnTo>
                  <a:pt x="4897781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96836" y="-324908"/>
            <a:ext cx="4375647" cy="2394672"/>
          </a:xfrm>
          <a:custGeom>
            <a:avLst/>
            <a:gdLst/>
            <a:ahLst/>
            <a:cxnLst/>
            <a:rect r="r" b="b" t="t" l="l"/>
            <a:pathLst>
              <a:path h="2394672" w="4375647">
                <a:moveTo>
                  <a:pt x="0" y="0"/>
                </a:moveTo>
                <a:lnTo>
                  <a:pt x="4375647" y="0"/>
                </a:lnTo>
                <a:lnTo>
                  <a:pt x="4375647" y="2394672"/>
                </a:lnTo>
                <a:lnTo>
                  <a:pt x="0" y="23946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418706" y="4007360"/>
            <a:ext cx="5710588" cy="113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3"/>
              </a:lnSpc>
              <a:spcBef>
                <a:spcPct val="0"/>
              </a:spcBef>
            </a:pPr>
            <a:r>
              <a:rPr lang="en-US" sz="8153" spc="-44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Requisitos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81353" y="5191125"/>
            <a:ext cx="2725294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39"/>
              </a:lnSpc>
              <a:spcBef>
                <a:spcPct val="0"/>
              </a:spcBef>
            </a:pPr>
            <a:r>
              <a:rPr lang="en-US" sz="3999" spc="-21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(Relatório)</a:t>
            </a:r>
          </a:p>
        </p:txBody>
      </p:sp>
    </p:spTree>
  </p:cSld>
  <p:clrMapOvr>
    <a:masterClrMapping/>
  </p:clrMapOvr>
  <p:transition spd="med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849424" y="-5572151"/>
            <a:ext cx="12055108" cy="21431303"/>
          </a:xfrm>
          <a:custGeom>
            <a:avLst/>
            <a:gdLst/>
            <a:ahLst/>
            <a:cxnLst/>
            <a:rect r="r" b="b" t="t" l="l"/>
            <a:pathLst>
              <a:path h="21431303" w="12055108">
                <a:moveTo>
                  <a:pt x="0" y="0"/>
                </a:moveTo>
                <a:lnTo>
                  <a:pt x="12055108" y="0"/>
                </a:lnTo>
                <a:lnTo>
                  <a:pt x="12055108" y="21431302"/>
                </a:lnTo>
                <a:lnTo>
                  <a:pt x="0" y="21431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41190" y="4008230"/>
            <a:ext cx="10805620" cy="2384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99"/>
              </a:lnSpc>
            </a:pPr>
            <a:r>
              <a:rPr lang="en-US" sz="8773" spc="-48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OBRIGADO(A) PELA ATENÇÃO!</a:t>
            </a:r>
          </a:p>
        </p:txBody>
      </p:sp>
    </p:spTree>
  </p:cSld>
  <p:clrMapOvr>
    <a:masterClrMapping/>
  </p:clrMapOvr>
  <p:transition spd="med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DAGqvb2BsMw</dc:identifier>
  <dcterms:modified xsi:type="dcterms:W3CDTF">2011-08-01T06:04:30Z</dcterms:modified>
  <cp:revision>1</cp:revision>
  <dc:title>AP TI</dc:title>
</cp:coreProperties>
</file>