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0" r:id="rId7"/>
    <p:sldId id="257" r:id="rId8"/>
    <p:sldId id="261" r:id="rId9"/>
    <p:sldId id="263" r:id="rId10"/>
    <p:sldId id="264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ED03C-BB6F-49A2-B443-0FC1DDC50DED}" v="630" dt="2019-11-11T23:49:37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hut DOAN NGUYEN" userId="d7212ade-34df-43ef-b0a5-cb321af945d9" providerId="ADAL" clId="{51DED03C-BB6F-49A2-B443-0FC1DDC50DED}"/>
    <pc:docChg chg="undo redo custSel addSld delSld modSld">
      <pc:chgData name="Nhut DOAN NGUYEN" userId="d7212ade-34df-43ef-b0a5-cb321af945d9" providerId="ADAL" clId="{51DED03C-BB6F-49A2-B443-0FC1DDC50DED}" dt="2019-11-11T23:49:37.933" v="629" actId="478"/>
      <pc:docMkLst>
        <pc:docMk/>
      </pc:docMkLst>
      <pc:sldChg chg="addSp delSp modSp">
        <pc:chgData name="Nhut DOAN NGUYEN" userId="d7212ade-34df-43ef-b0a5-cb321af945d9" providerId="ADAL" clId="{51DED03C-BB6F-49A2-B443-0FC1DDC50DED}" dt="2019-11-11T22:44:47.015" v="537"/>
        <pc:sldMkLst>
          <pc:docMk/>
          <pc:sldMk cId="1590397713" sldId="256"/>
        </pc:sldMkLst>
        <pc:spChg chg="add del">
          <ac:chgData name="Nhut DOAN NGUYEN" userId="d7212ade-34df-43ef-b0a5-cb321af945d9" providerId="ADAL" clId="{51DED03C-BB6F-49A2-B443-0FC1DDC50DED}" dt="2019-11-11T22:44:47.015" v="537"/>
          <ac:spMkLst>
            <pc:docMk/>
            <pc:sldMk cId="1590397713" sldId="256"/>
            <ac:spMk id="2" creationId="{C61FF153-34E7-40E5-89E2-23283BCF3EDA}"/>
          </ac:spMkLst>
        </pc:spChg>
        <pc:spChg chg="mod">
          <ac:chgData name="Nhut DOAN NGUYEN" userId="d7212ade-34df-43ef-b0a5-cb321af945d9" providerId="ADAL" clId="{51DED03C-BB6F-49A2-B443-0FC1DDC50DED}" dt="2019-11-11T20:58:19.883" v="90" actId="13822"/>
          <ac:spMkLst>
            <pc:docMk/>
            <pc:sldMk cId="1590397713" sldId="256"/>
            <ac:spMk id="5" creationId="{6746CAAB-D3C5-4C1A-9C3F-3DBB89E5C95B}"/>
          </ac:spMkLst>
        </pc:spChg>
        <pc:spChg chg="del mod">
          <ac:chgData name="Nhut DOAN NGUYEN" userId="d7212ade-34df-43ef-b0a5-cb321af945d9" providerId="ADAL" clId="{51DED03C-BB6F-49A2-B443-0FC1DDC50DED}" dt="2019-11-11T21:06:41.135" v="202" actId="478"/>
          <ac:spMkLst>
            <pc:docMk/>
            <pc:sldMk cId="1590397713" sldId="256"/>
            <ac:spMk id="6" creationId="{85D37B03-341E-47E5-B4DC-D5565008E295}"/>
          </ac:spMkLst>
        </pc:spChg>
        <pc:spChg chg="mod">
          <ac:chgData name="Nhut DOAN NGUYEN" userId="d7212ade-34df-43ef-b0a5-cb321af945d9" providerId="ADAL" clId="{51DED03C-BB6F-49A2-B443-0FC1DDC50DED}" dt="2019-11-11T20:58:19.883" v="90" actId="13822"/>
          <ac:spMkLst>
            <pc:docMk/>
            <pc:sldMk cId="1590397713" sldId="256"/>
            <ac:spMk id="7" creationId="{EA89A71D-2FE3-4A36-B820-3508994A7EC3}"/>
          </ac:spMkLst>
        </pc:spChg>
        <pc:spChg chg="mod">
          <ac:chgData name="Nhut DOAN NGUYEN" userId="d7212ade-34df-43ef-b0a5-cb321af945d9" providerId="ADAL" clId="{51DED03C-BB6F-49A2-B443-0FC1DDC50DED}" dt="2019-11-11T20:58:27.784" v="91" actId="13822"/>
          <ac:spMkLst>
            <pc:docMk/>
            <pc:sldMk cId="1590397713" sldId="256"/>
            <ac:spMk id="8" creationId="{04ECF46D-C76B-4D43-A1AC-A21ADA02A34D}"/>
          </ac:spMkLst>
        </pc:spChg>
        <pc:spChg chg="mod">
          <ac:chgData name="Nhut DOAN NGUYEN" userId="d7212ade-34df-43ef-b0a5-cb321af945d9" providerId="ADAL" clId="{51DED03C-BB6F-49A2-B443-0FC1DDC50DED}" dt="2019-11-11T20:58:27.784" v="91" actId="13822"/>
          <ac:spMkLst>
            <pc:docMk/>
            <pc:sldMk cId="1590397713" sldId="256"/>
            <ac:spMk id="9" creationId="{29680307-A9F2-4402-B9FD-23DA3BC5544A}"/>
          </ac:spMkLst>
        </pc:spChg>
        <pc:spChg chg="mod">
          <ac:chgData name="Nhut DOAN NGUYEN" userId="d7212ade-34df-43ef-b0a5-cb321af945d9" providerId="ADAL" clId="{51DED03C-BB6F-49A2-B443-0FC1DDC50DED}" dt="2019-11-11T20:58:27.784" v="91" actId="13822"/>
          <ac:spMkLst>
            <pc:docMk/>
            <pc:sldMk cId="1590397713" sldId="256"/>
            <ac:spMk id="10" creationId="{FF83EDEB-EEE1-41C4-9756-CD597487D99B}"/>
          </ac:spMkLst>
        </pc:spChg>
        <pc:spChg chg="mod">
          <ac:chgData name="Nhut DOAN NGUYEN" userId="d7212ade-34df-43ef-b0a5-cb321af945d9" providerId="ADAL" clId="{51DED03C-BB6F-49A2-B443-0FC1DDC50DED}" dt="2019-11-11T20:58:41.738" v="92" actId="13822"/>
          <ac:spMkLst>
            <pc:docMk/>
            <pc:sldMk cId="1590397713" sldId="256"/>
            <ac:spMk id="11" creationId="{ED525DFF-504A-4070-94F5-463213F78CBB}"/>
          </ac:spMkLst>
        </pc:spChg>
        <pc:spChg chg="add mod">
          <ac:chgData name="Nhut DOAN NGUYEN" userId="d7212ade-34df-43ef-b0a5-cb321af945d9" providerId="ADAL" clId="{51DED03C-BB6F-49A2-B443-0FC1DDC50DED}" dt="2019-11-11T20:58:41.738" v="92" actId="13822"/>
          <ac:spMkLst>
            <pc:docMk/>
            <pc:sldMk cId="1590397713" sldId="256"/>
            <ac:spMk id="12" creationId="{8C9AB467-55CA-4EEF-9363-22CE9EBABB8E}"/>
          </ac:spMkLst>
        </pc:spChg>
        <pc:spChg chg="add del">
          <ac:chgData name="Nhut DOAN NGUYEN" userId="d7212ade-34df-43ef-b0a5-cb321af945d9" providerId="ADAL" clId="{51DED03C-BB6F-49A2-B443-0FC1DDC50DED}" dt="2019-11-11T20:55:58.239" v="28"/>
          <ac:spMkLst>
            <pc:docMk/>
            <pc:sldMk cId="1590397713" sldId="256"/>
            <ac:spMk id="13" creationId="{1800B0E3-408E-47B7-835F-A34DA1221AF6}"/>
          </ac:spMkLst>
        </pc:spChg>
        <pc:spChg chg="add mod">
          <ac:chgData name="Nhut DOAN NGUYEN" userId="d7212ade-34df-43ef-b0a5-cb321af945d9" providerId="ADAL" clId="{51DED03C-BB6F-49A2-B443-0FC1DDC50DED}" dt="2019-11-11T20:58:41.738" v="92" actId="13822"/>
          <ac:spMkLst>
            <pc:docMk/>
            <pc:sldMk cId="1590397713" sldId="256"/>
            <ac:spMk id="14" creationId="{577D9363-6DC6-45C5-9712-A8623B11DD83}"/>
          </ac:spMkLst>
        </pc:spChg>
        <pc:spChg chg="add mod">
          <ac:chgData name="Nhut DOAN NGUYEN" userId="d7212ade-34df-43ef-b0a5-cb321af945d9" providerId="ADAL" clId="{51DED03C-BB6F-49A2-B443-0FC1DDC50DED}" dt="2019-11-11T21:13:25.158" v="407" actId="1076"/>
          <ac:spMkLst>
            <pc:docMk/>
            <pc:sldMk cId="1590397713" sldId="256"/>
            <ac:spMk id="55" creationId="{A24E4A53-116A-4B05-931E-25E6DA986428}"/>
          </ac:spMkLst>
        </pc:spChg>
        <pc:spChg chg="add mod">
          <ac:chgData name="Nhut DOAN NGUYEN" userId="d7212ade-34df-43ef-b0a5-cb321af945d9" providerId="ADAL" clId="{51DED03C-BB6F-49A2-B443-0FC1DDC50DED}" dt="2019-11-11T21:13:58.074" v="446" actId="1076"/>
          <ac:spMkLst>
            <pc:docMk/>
            <pc:sldMk cId="1590397713" sldId="256"/>
            <ac:spMk id="56" creationId="{D98C9F07-B468-48B8-A2EC-CB4AA3433007}"/>
          </ac:spMkLst>
        </pc:spChg>
        <pc:spChg chg="add mod">
          <ac:chgData name="Nhut DOAN NGUYEN" userId="d7212ade-34df-43ef-b0a5-cb321af945d9" providerId="ADAL" clId="{51DED03C-BB6F-49A2-B443-0FC1DDC50DED}" dt="2019-11-11T21:21:16.397" v="532" actId="20577"/>
          <ac:spMkLst>
            <pc:docMk/>
            <pc:sldMk cId="1590397713" sldId="256"/>
            <ac:spMk id="57" creationId="{BE9A953B-4140-4D55-AA29-8EAA3E6EAC19}"/>
          </ac:spMkLst>
        </pc:spChg>
        <pc:spChg chg="add mod">
          <ac:chgData name="Nhut DOAN NGUYEN" userId="d7212ade-34df-43ef-b0a5-cb321af945d9" providerId="ADAL" clId="{51DED03C-BB6F-49A2-B443-0FC1DDC50DED}" dt="2019-11-11T21:13:15.626" v="404" actId="20577"/>
          <ac:spMkLst>
            <pc:docMk/>
            <pc:sldMk cId="1590397713" sldId="256"/>
            <ac:spMk id="58" creationId="{8CEF25F8-000F-4664-BD3A-6C5DECBD41A7}"/>
          </ac:spMkLst>
        </pc:spChg>
        <pc:spChg chg="add del mod">
          <ac:chgData name="Nhut DOAN NGUYEN" userId="d7212ade-34df-43ef-b0a5-cb321af945d9" providerId="ADAL" clId="{51DED03C-BB6F-49A2-B443-0FC1DDC50DED}" dt="2019-11-11T21:13:06.708" v="401"/>
          <ac:spMkLst>
            <pc:docMk/>
            <pc:sldMk cId="1590397713" sldId="256"/>
            <ac:spMk id="63" creationId="{05F2829D-13CA-4085-9677-E0C15F288AF4}"/>
          </ac:spMkLst>
        </pc:spChg>
        <pc:spChg chg="add del mod">
          <ac:chgData name="Nhut DOAN NGUYEN" userId="d7212ade-34df-43ef-b0a5-cb321af945d9" providerId="ADAL" clId="{51DED03C-BB6F-49A2-B443-0FC1DDC50DED}" dt="2019-11-11T21:11:34.591" v="374" actId="478"/>
          <ac:spMkLst>
            <pc:docMk/>
            <pc:sldMk cId="1590397713" sldId="256"/>
            <ac:spMk id="64" creationId="{903AA336-85C4-49BD-B07D-21133A504D3D}"/>
          </ac:spMkLst>
        </pc:spChg>
        <pc:spChg chg="add del mod">
          <ac:chgData name="Nhut DOAN NGUYEN" userId="d7212ade-34df-43ef-b0a5-cb321af945d9" providerId="ADAL" clId="{51DED03C-BB6F-49A2-B443-0FC1DDC50DED}" dt="2019-11-11T21:19:35.131" v="516" actId="478"/>
          <ac:spMkLst>
            <pc:docMk/>
            <pc:sldMk cId="1590397713" sldId="256"/>
            <ac:spMk id="65" creationId="{8F4F84EB-1C26-414B-953E-E0F8CA781023}"/>
          </ac:spMkLst>
        </pc:spChg>
        <pc:spChg chg="add mod">
          <ac:chgData name="Nhut DOAN NGUYEN" userId="d7212ade-34df-43ef-b0a5-cb321af945d9" providerId="ADAL" clId="{51DED03C-BB6F-49A2-B443-0FC1DDC50DED}" dt="2019-11-11T21:18:23.503" v="493" actId="1076"/>
          <ac:spMkLst>
            <pc:docMk/>
            <pc:sldMk cId="1590397713" sldId="256"/>
            <ac:spMk id="66" creationId="{F3CCD863-4E7C-4D17-BEFE-A65DDFB8F83D}"/>
          </ac:spMkLst>
        </pc:spChg>
        <pc:spChg chg="add mod">
          <ac:chgData name="Nhut DOAN NGUYEN" userId="d7212ade-34df-43ef-b0a5-cb321af945d9" providerId="ADAL" clId="{51DED03C-BB6F-49A2-B443-0FC1DDC50DED}" dt="2019-11-11T21:20:38.777" v="524" actId="20577"/>
          <ac:spMkLst>
            <pc:docMk/>
            <pc:sldMk cId="1590397713" sldId="256"/>
            <ac:spMk id="67" creationId="{8990D107-3C45-438C-9E5F-FC91985ABA79}"/>
          </ac:spMkLst>
        </pc:spChg>
        <pc:spChg chg="add del mod">
          <ac:chgData name="Nhut DOAN NGUYEN" userId="d7212ade-34df-43ef-b0a5-cb321af945d9" providerId="ADAL" clId="{51DED03C-BB6F-49A2-B443-0FC1DDC50DED}" dt="2019-11-11T21:12:36.826" v="393"/>
          <ac:spMkLst>
            <pc:docMk/>
            <pc:sldMk cId="1590397713" sldId="256"/>
            <ac:spMk id="68" creationId="{ACEC5521-0BA3-45DA-BE1A-5E95ADBE2808}"/>
          </ac:spMkLst>
        </pc:spChg>
        <pc:spChg chg="add mod">
          <ac:chgData name="Nhut DOAN NGUYEN" userId="d7212ade-34df-43ef-b0a5-cb321af945d9" providerId="ADAL" clId="{51DED03C-BB6F-49A2-B443-0FC1DDC50DED}" dt="2019-11-11T21:14:14.765" v="459" actId="20577"/>
          <ac:spMkLst>
            <pc:docMk/>
            <pc:sldMk cId="1590397713" sldId="256"/>
            <ac:spMk id="69" creationId="{CCF4AD14-7522-4FDC-9A66-DF9A4812E745}"/>
          </ac:spMkLst>
        </pc:spChg>
        <pc:spChg chg="add mod">
          <ac:chgData name="Nhut DOAN NGUYEN" userId="d7212ade-34df-43ef-b0a5-cb321af945d9" providerId="ADAL" clId="{51DED03C-BB6F-49A2-B443-0FC1DDC50DED}" dt="2019-11-11T21:14:22.912" v="461" actId="1076"/>
          <ac:spMkLst>
            <pc:docMk/>
            <pc:sldMk cId="1590397713" sldId="256"/>
            <ac:spMk id="70" creationId="{BFE1B509-7AE7-4AFF-8DE3-7810CF89A8D4}"/>
          </ac:spMkLst>
        </pc:spChg>
        <pc:spChg chg="add del">
          <ac:chgData name="Nhut DOAN NGUYEN" userId="d7212ade-34df-43ef-b0a5-cb321af945d9" providerId="ADAL" clId="{51DED03C-BB6F-49A2-B443-0FC1DDC50DED}" dt="2019-11-11T21:14:27.090" v="463"/>
          <ac:spMkLst>
            <pc:docMk/>
            <pc:sldMk cId="1590397713" sldId="256"/>
            <ac:spMk id="71" creationId="{E8B81483-16D7-4C28-B1F1-F31427B2F160}"/>
          </ac:spMkLst>
        </pc:spChg>
        <pc:spChg chg="add del">
          <ac:chgData name="Nhut DOAN NGUYEN" userId="d7212ade-34df-43ef-b0a5-cb321af945d9" providerId="ADAL" clId="{51DED03C-BB6F-49A2-B443-0FC1DDC50DED}" dt="2019-11-11T21:14:29.758" v="465"/>
          <ac:spMkLst>
            <pc:docMk/>
            <pc:sldMk cId="1590397713" sldId="256"/>
            <ac:spMk id="72" creationId="{57D17F27-1AD5-4F4B-B378-956AA77D4F43}"/>
          </ac:spMkLst>
        </pc:spChg>
        <pc:spChg chg="add mod">
          <ac:chgData name="Nhut DOAN NGUYEN" userId="d7212ade-34df-43ef-b0a5-cb321af945d9" providerId="ADAL" clId="{51DED03C-BB6F-49A2-B443-0FC1DDC50DED}" dt="2019-11-11T21:14:34.862" v="467" actId="1076"/>
          <ac:spMkLst>
            <pc:docMk/>
            <pc:sldMk cId="1590397713" sldId="256"/>
            <ac:spMk id="73" creationId="{443F4DC3-BB07-4A15-997E-36D2C9A663CB}"/>
          </ac:spMkLst>
        </pc:spChg>
        <pc:spChg chg="add mod">
          <ac:chgData name="Nhut DOAN NGUYEN" userId="d7212ade-34df-43ef-b0a5-cb321af945d9" providerId="ADAL" clId="{51DED03C-BB6F-49A2-B443-0FC1DDC50DED}" dt="2019-11-11T21:19:29.663" v="514" actId="1076"/>
          <ac:spMkLst>
            <pc:docMk/>
            <pc:sldMk cId="1590397713" sldId="256"/>
            <ac:spMk id="74" creationId="{21DC3087-8AB3-4078-AB9F-694E8C3C4DC1}"/>
          </ac:spMkLst>
        </pc:spChg>
        <pc:spChg chg="add mod">
          <ac:chgData name="Nhut DOAN NGUYEN" userId="d7212ade-34df-43ef-b0a5-cb321af945d9" providerId="ADAL" clId="{51DED03C-BB6F-49A2-B443-0FC1DDC50DED}" dt="2019-11-11T21:18:40.073" v="498" actId="1076"/>
          <ac:spMkLst>
            <pc:docMk/>
            <pc:sldMk cId="1590397713" sldId="256"/>
            <ac:spMk id="75" creationId="{7FD7AE9E-A357-4388-A42A-3C97CC57DFEA}"/>
          </ac:spMkLst>
        </pc:spChg>
        <pc:spChg chg="add mod">
          <ac:chgData name="Nhut DOAN NGUYEN" userId="d7212ade-34df-43ef-b0a5-cb321af945d9" providerId="ADAL" clId="{51DED03C-BB6F-49A2-B443-0FC1DDC50DED}" dt="2019-11-11T21:21:16.786" v="533" actId="20577"/>
          <ac:spMkLst>
            <pc:docMk/>
            <pc:sldMk cId="1590397713" sldId="256"/>
            <ac:spMk id="76" creationId="{E5C0CD96-8B55-4284-B656-E38771588BEA}"/>
          </ac:spMkLst>
        </pc:spChg>
        <pc:spChg chg="add del mod">
          <ac:chgData name="Nhut DOAN NGUYEN" userId="d7212ade-34df-43ef-b0a5-cb321af945d9" providerId="ADAL" clId="{51DED03C-BB6F-49A2-B443-0FC1DDC50DED}" dt="2019-11-11T21:19:46.585" v="519" actId="478"/>
          <ac:spMkLst>
            <pc:docMk/>
            <pc:sldMk cId="1590397713" sldId="256"/>
            <ac:spMk id="77" creationId="{35F98C6B-DC62-46F9-9A99-555C98183C54}"/>
          </ac:spMkLst>
        </pc:spChg>
        <pc:spChg chg="add mod">
          <ac:chgData name="Nhut DOAN NGUYEN" userId="d7212ade-34df-43ef-b0a5-cb321af945d9" providerId="ADAL" clId="{51DED03C-BB6F-49A2-B443-0FC1DDC50DED}" dt="2019-11-11T21:18:30.343" v="495" actId="1076"/>
          <ac:spMkLst>
            <pc:docMk/>
            <pc:sldMk cId="1590397713" sldId="256"/>
            <ac:spMk id="78" creationId="{CF6DC8DB-46A6-4165-A360-9116ABA15F2B}"/>
          </ac:spMkLst>
        </pc:spChg>
        <pc:spChg chg="add mod">
          <ac:chgData name="Nhut DOAN NGUYEN" userId="d7212ade-34df-43ef-b0a5-cb321af945d9" providerId="ADAL" clId="{51DED03C-BB6F-49A2-B443-0FC1DDC50DED}" dt="2019-11-11T21:18:37.313" v="497" actId="1076"/>
          <ac:spMkLst>
            <pc:docMk/>
            <pc:sldMk cId="1590397713" sldId="256"/>
            <ac:spMk id="79" creationId="{61F91505-AE21-4E8D-9F65-2F4FC3D5AD56}"/>
          </ac:spMkLst>
        </pc:spChg>
        <pc:spChg chg="add mod">
          <ac:chgData name="Nhut DOAN NGUYEN" userId="d7212ade-34df-43ef-b0a5-cb321af945d9" providerId="ADAL" clId="{51DED03C-BB6F-49A2-B443-0FC1DDC50DED}" dt="2019-11-11T21:21:20.693" v="534" actId="20577"/>
          <ac:spMkLst>
            <pc:docMk/>
            <pc:sldMk cId="1590397713" sldId="256"/>
            <ac:spMk id="80" creationId="{0643C5FA-7C93-4EFD-B0D9-C18F58DE5EC0}"/>
          </ac:spMkLst>
        </pc:spChg>
        <pc:spChg chg="add mod">
          <ac:chgData name="Nhut DOAN NGUYEN" userId="d7212ade-34df-43ef-b0a5-cb321af945d9" providerId="ADAL" clId="{51DED03C-BB6F-49A2-B443-0FC1DDC50DED}" dt="2019-11-11T21:21:23.837" v="535" actId="20577"/>
          <ac:spMkLst>
            <pc:docMk/>
            <pc:sldMk cId="1590397713" sldId="256"/>
            <ac:spMk id="81" creationId="{2E1E23C0-6EB5-4FA8-A1D4-3573C87A01BE}"/>
          </ac:spMkLst>
        </pc:spChg>
        <pc:cxnChg chg="add mod">
          <ac:chgData name="Nhut DOAN NGUYEN" userId="d7212ade-34df-43ef-b0a5-cb321af945d9" providerId="ADAL" clId="{51DED03C-BB6F-49A2-B443-0FC1DDC50DED}" dt="2019-11-11T20:56:38.320" v="74" actId="11529"/>
          <ac:cxnSpMkLst>
            <pc:docMk/>
            <pc:sldMk cId="1590397713" sldId="256"/>
            <ac:cxnSpMk id="16" creationId="{4438300A-2C1E-4714-BFD4-2E5E8E4EA2B6}"/>
          </ac:cxnSpMkLst>
        </pc:cxnChg>
        <pc:cxnChg chg="add mod">
          <ac:chgData name="Nhut DOAN NGUYEN" userId="d7212ade-34df-43ef-b0a5-cb321af945d9" providerId="ADAL" clId="{51DED03C-BB6F-49A2-B443-0FC1DDC50DED}" dt="2019-11-11T21:08:54.097" v="294" actId="1076"/>
          <ac:cxnSpMkLst>
            <pc:docMk/>
            <pc:sldMk cId="1590397713" sldId="256"/>
            <ac:cxnSpMk id="18" creationId="{11FD1652-9ED9-43DD-A19A-55069D295275}"/>
          </ac:cxnSpMkLst>
        </pc:cxnChg>
        <pc:cxnChg chg="add mod">
          <ac:chgData name="Nhut DOAN NGUYEN" userId="d7212ade-34df-43ef-b0a5-cb321af945d9" providerId="ADAL" clId="{51DED03C-BB6F-49A2-B443-0FC1DDC50DED}" dt="2019-11-11T20:56:48.692" v="76" actId="11529"/>
          <ac:cxnSpMkLst>
            <pc:docMk/>
            <pc:sldMk cId="1590397713" sldId="256"/>
            <ac:cxnSpMk id="20" creationId="{D6DCB3F2-50A5-4804-95A8-E80A7E5F5AB3}"/>
          </ac:cxnSpMkLst>
        </pc:cxnChg>
        <pc:cxnChg chg="add del mod">
          <ac:chgData name="Nhut DOAN NGUYEN" userId="d7212ade-34df-43ef-b0a5-cb321af945d9" providerId="ADAL" clId="{51DED03C-BB6F-49A2-B443-0FC1DDC50DED}" dt="2019-11-11T20:56:58.390" v="78" actId="11529"/>
          <ac:cxnSpMkLst>
            <pc:docMk/>
            <pc:sldMk cId="1590397713" sldId="256"/>
            <ac:cxnSpMk id="22" creationId="{B5F7D7A6-4AD2-4D5E-BE60-3B049B7D6810}"/>
          </ac:cxnSpMkLst>
        </pc:cxnChg>
        <pc:cxnChg chg="add mod">
          <ac:chgData name="Nhut DOAN NGUYEN" userId="d7212ade-34df-43ef-b0a5-cb321af945d9" providerId="ADAL" clId="{51DED03C-BB6F-49A2-B443-0FC1DDC50DED}" dt="2019-11-11T20:57:09.205" v="79" actId="11529"/>
          <ac:cxnSpMkLst>
            <pc:docMk/>
            <pc:sldMk cId="1590397713" sldId="256"/>
            <ac:cxnSpMk id="24" creationId="{D062D7D3-6D26-4A3C-BF9A-4FEECD7FAD8E}"/>
          </ac:cxnSpMkLst>
        </pc:cxnChg>
        <pc:cxnChg chg="add mod">
          <ac:chgData name="Nhut DOAN NGUYEN" userId="d7212ade-34df-43ef-b0a5-cb321af945d9" providerId="ADAL" clId="{51DED03C-BB6F-49A2-B443-0FC1DDC50DED}" dt="2019-11-11T21:08:57.425" v="295" actId="1076"/>
          <ac:cxnSpMkLst>
            <pc:docMk/>
            <pc:sldMk cId="1590397713" sldId="256"/>
            <ac:cxnSpMk id="26" creationId="{F308478F-E970-41C9-933D-A44F5058D6EE}"/>
          </ac:cxnSpMkLst>
        </pc:cxnChg>
        <pc:cxnChg chg="add mod">
          <ac:chgData name="Nhut DOAN NGUYEN" userId="d7212ade-34df-43ef-b0a5-cb321af945d9" providerId="ADAL" clId="{51DED03C-BB6F-49A2-B443-0FC1DDC50DED}" dt="2019-11-11T20:57:23.679" v="81" actId="11529"/>
          <ac:cxnSpMkLst>
            <pc:docMk/>
            <pc:sldMk cId="1590397713" sldId="256"/>
            <ac:cxnSpMk id="28" creationId="{2E01EA5D-3799-4FE9-A15E-691AFAAD8FEB}"/>
          </ac:cxnSpMkLst>
        </pc:cxnChg>
        <pc:cxnChg chg="add mod">
          <ac:chgData name="Nhut DOAN NGUYEN" userId="d7212ade-34df-43ef-b0a5-cb321af945d9" providerId="ADAL" clId="{51DED03C-BB6F-49A2-B443-0FC1DDC50DED}" dt="2019-11-11T20:57:46.528" v="85" actId="14100"/>
          <ac:cxnSpMkLst>
            <pc:docMk/>
            <pc:sldMk cId="1590397713" sldId="256"/>
            <ac:cxnSpMk id="30" creationId="{190B51C5-F37B-4C40-9CAB-A3F6873AAC4E}"/>
          </ac:cxnSpMkLst>
        </pc:cxnChg>
        <pc:cxnChg chg="add mod">
          <ac:chgData name="Nhut DOAN NGUYEN" userId="d7212ade-34df-43ef-b0a5-cb321af945d9" providerId="ADAL" clId="{51DED03C-BB6F-49A2-B443-0FC1DDC50DED}" dt="2019-11-11T20:57:41.255" v="84" actId="1076"/>
          <ac:cxnSpMkLst>
            <pc:docMk/>
            <pc:sldMk cId="1590397713" sldId="256"/>
            <ac:cxnSpMk id="32" creationId="{2FAF8528-0D59-48E1-91CE-1C72F174FA27}"/>
          </ac:cxnSpMkLst>
        </pc:cxnChg>
        <pc:cxnChg chg="add del mod">
          <ac:chgData name="Nhut DOAN NGUYEN" userId="d7212ade-34df-43ef-b0a5-cb321af945d9" providerId="ADAL" clId="{51DED03C-BB6F-49A2-B443-0FC1DDC50DED}" dt="2019-11-11T21:06:43.068" v="203" actId="478"/>
          <ac:cxnSpMkLst>
            <pc:docMk/>
            <pc:sldMk cId="1590397713" sldId="256"/>
            <ac:cxnSpMk id="36" creationId="{E8655B1B-BA4B-4EB1-A130-6D26B2E29B41}"/>
          </ac:cxnSpMkLst>
        </pc:cxnChg>
        <pc:cxnChg chg="add del mod">
          <ac:chgData name="Nhut DOAN NGUYEN" userId="d7212ade-34df-43ef-b0a5-cb321af945d9" providerId="ADAL" clId="{51DED03C-BB6F-49A2-B443-0FC1DDC50DED}" dt="2019-11-11T21:06:45.053" v="204" actId="478"/>
          <ac:cxnSpMkLst>
            <pc:docMk/>
            <pc:sldMk cId="1590397713" sldId="256"/>
            <ac:cxnSpMk id="38" creationId="{54A26A6C-2F32-4B19-A913-7F46A91EB408}"/>
          </ac:cxnSpMkLst>
        </pc:cxnChg>
        <pc:cxnChg chg="add mod">
          <ac:chgData name="Nhut DOAN NGUYEN" userId="d7212ade-34df-43ef-b0a5-cb321af945d9" providerId="ADAL" clId="{51DED03C-BB6F-49A2-B443-0FC1DDC50DED}" dt="2019-11-11T20:58:00.482" v="88" actId="11529"/>
          <ac:cxnSpMkLst>
            <pc:docMk/>
            <pc:sldMk cId="1590397713" sldId="256"/>
            <ac:cxnSpMk id="40" creationId="{4F4BD4E8-52F0-42E6-AD0F-2C340DBEA386}"/>
          </ac:cxnSpMkLst>
        </pc:cxnChg>
        <pc:cxnChg chg="add mod">
          <ac:chgData name="Nhut DOAN NGUYEN" userId="d7212ade-34df-43ef-b0a5-cb321af945d9" providerId="ADAL" clId="{51DED03C-BB6F-49A2-B443-0FC1DDC50DED}" dt="2019-11-11T20:58:04.694" v="89" actId="11529"/>
          <ac:cxnSpMkLst>
            <pc:docMk/>
            <pc:sldMk cId="1590397713" sldId="256"/>
            <ac:cxnSpMk id="42" creationId="{228BA909-583C-4327-A629-F80912AB7A83}"/>
          </ac:cxnSpMkLst>
        </pc:cxnChg>
        <pc:cxnChg chg="add mod">
          <ac:chgData name="Nhut DOAN NGUYEN" userId="d7212ade-34df-43ef-b0a5-cb321af945d9" providerId="ADAL" clId="{51DED03C-BB6F-49A2-B443-0FC1DDC50DED}" dt="2019-11-11T20:58:48.397" v="93" actId="11529"/>
          <ac:cxnSpMkLst>
            <pc:docMk/>
            <pc:sldMk cId="1590397713" sldId="256"/>
            <ac:cxnSpMk id="44" creationId="{40E6EC3D-9B26-4BF0-9D31-37859FFC2D51}"/>
          </ac:cxnSpMkLst>
        </pc:cxnChg>
        <pc:cxnChg chg="add mod">
          <ac:chgData name="Nhut DOAN NGUYEN" userId="d7212ade-34df-43ef-b0a5-cb321af945d9" providerId="ADAL" clId="{51DED03C-BB6F-49A2-B443-0FC1DDC50DED}" dt="2019-11-11T20:58:52.545" v="94" actId="11529"/>
          <ac:cxnSpMkLst>
            <pc:docMk/>
            <pc:sldMk cId="1590397713" sldId="256"/>
            <ac:cxnSpMk id="46" creationId="{95330A63-B35C-4DB6-A98A-B47B77085D88}"/>
          </ac:cxnSpMkLst>
        </pc:cxnChg>
        <pc:cxnChg chg="add mod">
          <ac:chgData name="Nhut DOAN NGUYEN" userId="d7212ade-34df-43ef-b0a5-cb321af945d9" providerId="ADAL" clId="{51DED03C-BB6F-49A2-B443-0FC1DDC50DED}" dt="2019-11-11T20:58:57.845" v="95" actId="11529"/>
          <ac:cxnSpMkLst>
            <pc:docMk/>
            <pc:sldMk cId="1590397713" sldId="256"/>
            <ac:cxnSpMk id="48" creationId="{2123147A-306D-4360-B4D1-F2AF513BEEEF}"/>
          </ac:cxnSpMkLst>
        </pc:cxnChg>
        <pc:cxnChg chg="add mod">
          <ac:chgData name="Nhut DOAN NGUYEN" userId="d7212ade-34df-43ef-b0a5-cb321af945d9" providerId="ADAL" clId="{51DED03C-BB6F-49A2-B443-0FC1DDC50DED}" dt="2019-11-11T20:59:03.289" v="96" actId="11529"/>
          <ac:cxnSpMkLst>
            <pc:docMk/>
            <pc:sldMk cId="1590397713" sldId="256"/>
            <ac:cxnSpMk id="50" creationId="{19843E4A-054B-4217-B9C4-A89ACCA72B2F}"/>
          </ac:cxnSpMkLst>
        </pc:cxnChg>
        <pc:cxnChg chg="add mod">
          <ac:chgData name="Nhut DOAN NGUYEN" userId="d7212ade-34df-43ef-b0a5-cb321af945d9" providerId="ADAL" clId="{51DED03C-BB6F-49A2-B443-0FC1DDC50DED}" dt="2019-11-11T20:59:07.467" v="97" actId="11529"/>
          <ac:cxnSpMkLst>
            <pc:docMk/>
            <pc:sldMk cId="1590397713" sldId="256"/>
            <ac:cxnSpMk id="52" creationId="{0CAF88D5-BE1C-4A4C-9A3C-F70B5570AA3A}"/>
          </ac:cxnSpMkLst>
        </pc:cxnChg>
        <pc:cxnChg chg="add mod">
          <ac:chgData name="Nhut DOAN NGUYEN" userId="d7212ade-34df-43ef-b0a5-cb321af945d9" providerId="ADAL" clId="{51DED03C-BB6F-49A2-B443-0FC1DDC50DED}" dt="2019-11-11T20:59:12.006" v="98" actId="11529"/>
          <ac:cxnSpMkLst>
            <pc:docMk/>
            <pc:sldMk cId="1590397713" sldId="256"/>
            <ac:cxnSpMk id="54" creationId="{EEA28B46-16E8-4A0E-848B-F682B64CE995}"/>
          </ac:cxnSpMkLst>
        </pc:cxnChg>
      </pc:sldChg>
      <pc:sldChg chg="addSp delSp modSp add">
        <pc:chgData name="Nhut DOAN NGUYEN" userId="d7212ade-34df-43ef-b0a5-cb321af945d9" providerId="ADAL" clId="{51DED03C-BB6F-49A2-B443-0FC1DDC50DED}" dt="2019-11-11T22:48:10.602" v="583" actId="478"/>
        <pc:sldMkLst>
          <pc:docMk/>
          <pc:sldMk cId="4063598463" sldId="257"/>
        </pc:sldMkLst>
        <pc:spChg chg="add del">
          <ac:chgData name="Nhut DOAN NGUYEN" userId="d7212ade-34df-43ef-b0a5-cb321af945d9" providerId="ADAL" clId="{51DED03C-BB6F-49A2-B443-0FC1DDC50DED}" dt="2019-11-11T22:48:10.602" v="583" actId="478"/>
          <ac:spMkLst>
            <pc:docMk/>
            <pc:sldMk cId="4063598463" sldId="257"/>
            <ac:spMk id="4" creationId="{F697C020-4794-47E4-B14F-D062237DA5BC}"/>
          </ac:spMkLst>
        </pc:spChg>
        <pc:spChg chg="add del mod">
          <ac:chgData name="Nhut DOAN NGUYEN" userId="d7212ade-34df-43ef-b0a5-cb321af945d9" providerId="ADAL" clId="{51DED03C-BB6F-49A2-B443-0FC1DDC50DED}" dt="2019-11-11T22:48:07.423" v="581" actId="20577"/>
          <ac:spMkLst>
            <pc:docMk/>
            <pc:sldMk cId="4063598463" sldId="257"/>
            <ac:spMk id="5" creationId="{6746CAAB-D3C5-4C1A-9C3F-3DBB89E5C95B}"/>
          </ac:spMkLst>
        </pc:spChg>
        <pc:spChg chg="del">
          <ac:chgData name="Nhut DOAN NGUYEN" userId="d7212ade-34df-43ef-b0a5-cb321af945d9" providerId="ADAL" clId="{51DED03C-BB6F-49A2-B443-0FC1DDC50DED}" dt="2019-11-11T22:44:56.376" v="539" actId="478"/>
          <ac:spMkLst>
            <pc:docMk/>
            <pc:sldMk cId="4063598463" sldId="257"/>
            <ac:spMk id="7" creationId="{EA89A71D-2FE3-4A36-B820-3508994A7EC3}"/>
          </ac:spMkLst>
        </pc:spChg>
        <pc:spChg chg="add del">
          <ac:chgData name="Nhut DOAN NGUYEN" userId="d7212ade-34df-43ef-b0a5-cb321af945d9" providerId="ADAL" clId="{51DED03C-BB6F-49A2-B443-0FC1DDC50DED}" dt="2019-11-11T22:45:59.920" v="554" actId="478"/>
          <ac:spMkLst>
            <pc:docMk/>
            <pc:sldMk cId="4063598463" sldId="257"/>
            <ac:spMk id="8" creationId="{04ECF46D-C76B-4D43-A1AC-A21ADA02A34D}"/>
          </ac:spMkLst>
        </pc:spChg>
        <pc:spChg chg="del">
          <ac:chgData name="Nhut DOAN NGUYEN" userId="d7212ade-34df-43ef-b0a5-cb321af945d9" providerId="ADAL" clId="{51DED03C-BB6F-49A2-B443-0FC1DDC50DED}" dt="2019-11-11T22:44:56.376" v="539" actId="478"/>
          <ac:spMkLst>
            <pc:docMk/>
            <pc:sldMk cId="4063598463" sldId="257"/>
            <ac:spMk id="9" creationId="{29680307-A9F2-4402-B9FD-23DA3BC5544A}"/>
          </ac:spMkLst>
        </pc:spChg>
        <pc:spChg chg="del">
          <ac:chgData name="Nhut DOAN NGUYEN" userId="d7212ade-34df-43ef-b0a5-cb321af945d9" providerId="ADAL" clId="{51DED03C-BB6F-49A2-B443-0FC1DDC50DED}" dt="2019-11-11T22:44:56.376" v="539" actId="478"/>
          <ac:spMkLst>
            <pc:docMk/>
            <pc:sldMk cId="4063598463" sldId="257"/>
            <ac:spMk id="10" creationId="{FF83EDEB-EEE1-41C4-9756-CD597487D99B}"/>
          </ac:spMkLst>
        </pc:spChg>
        <pc:spChg chg="add del">
          <ac:chgData name="Nhut DOAN NGUYEN" userId="d7212ade-34df-43ef-b0a5-cb321af945d9" providerId="ADAL" clId="{51DED03C-BB6F-49A2-B443-0FC1DDC50DED}" dt="2019-11-11T22:45:59.920" v="554" actId="478"/>
          <ac:spMkLst>
            <pc:docMk/>
            <pc:sldMk cId="4063598463" sldId="257"/>
            <ac:spMk id="11" creationId="{ED525DFF-504A-4070-94F5-463213F78CBB}"/>
          </ac:spMkLst>
        </pc:spChg>
        <pc:spChg chg="del">
          <ac:chgData name="Nhut DOAN NGUYEN" userId="d7212ade-34df-43ef-b0a5-cb321af945d9" providerId="ADAL" clId="{51DED03C-BB6F-49A2-B443-0FC1DDC50DED}" dt="2019-11-11T22:44:56.376" v="539" actId="478"/>
          <ac:spMkLst>
            <pc:docMk/>
            <pc:sldMk cId="4063598463" sldId="257"/>
            <ac:spMk id="12" creationId="{8C9AB467-55CA-4EEF-9363-22CE9EBABB8E}"/>
          </ac:spMkLst>
        </pc:spChg>
        <pc:spChg chg="del">
          <ac:chgData name="Nhut DOAN NGUYEN" userId="d7212ade-34df-43ef-b0a5-cb321af945d9" providerId="ADAL" clId="{51DED03C-BB6F-49A2-B443-0FC1DDC50DED}" dt="2019-11-11T22:44:56.376" v="539" actId="478"/>
          <ac:spMkLst>
            <pc:docMk/>
            <pc:sldMk cId="4063598463" sldId="257"/>
            <ac:spMk id="14" creationId="{577D9363-6DC6-45C5-9712-A8623B11DD83}"/>
          </ac:spMkLst>
        </pc:spChg>
        <pc:spChg chg="add del">
          <ac:chgData name="Nhut DOAN NGUYEN" userId="d7212ade-34df-43ef-b0a5-cb321af945d9" providerId="ADAL" clId="{51DED03C-BB6F-49A2-B443-0FC1DDC50DED}" dt="2019-11-11T22:46:31.404" v="555" actId="478"/>
          <ac:spMkLst>
            <pc:docMk/>
            <pc:sldMk cId="4063598463" sldId="257"/>
            <ac:spMk id="43" creationId="{F1560C9A-6DA2-4B77-A23B-C8D3527EABA5}"/>
          </ac:spMkLst>
        </pc:spChg>
        <pc:spChg chg="add del">
          <ac:chgData name="Nhut DOAN NGUYEN" userId="d7212ade-34df-43ef-b0a5-cb321af945d9" providerId="ADAL" clId="{51DED03C-BB6F-49A2-B443-0FC1DDC50DED}" dt="2019-11-11T22:48:05.153" v="577"/>
          <ac:spMkLst>
            <pc:docMk/>
            <pc:sldMk cId="4063598463" sldId="257"/>
            <ac:spMk id="45" creationId="{9B75B604-C522-4EB2-B11B-F7297AFDFE87}"/>
          </ac:spMkLst>
        </pc:spChg>
        <pc:spChg chg="del">
          <ac:chgData name="Nhut DOAN NGUYEN" userId="d7212ade-34df-43ef-b0a5-cb321af945d9" providerId="ADAL" clId="{51DED03C-BB6F-49A2-B443-0FC1DDC50DED}" dt="2019-11-11T22:44:56.376" v="539" actId="478"/>
          <ac:spMkLst>
            <pc:docMk/>
            <pc:sldMk cId="4063598463" sldId="257"/>
            <ac:spMk id="55" creationId="{A24E4A53-116A-4B05-931E-25E6DA986428}"/>
          </ac:spMkLst>
        </pc:spChg>
        <pc:spChg chg="del">
          <ac:chgData name="Nhut DOAN NGUYEN" userId="d7212ade-34df-43ef-b0a5-cb321af945d9" providerId="ADAL" clId="{51DED03C-BB6F-49A2-B443-0FC1DDC50DED}" dt="2019-11-11T22:44:56.376" v="539" actId="478"/>
          <ac:spMkLst>
            <pc:docMk/>
            <pc:sldMk cId="4063598463" sldId="257"/>
            <ac:spMk id="56" creationId="{D98C9F07-B468-48B8-A2EC-CB4AA3433007}"/>
          </ac:spMkLst>
        </pc:spChg>
        <pc:spChg chg="del">
          <ac:chgData name="Nhut DOAN NGUYEN" userId="d7212ade-34df-43ef-b0a5-cb321af945d9" providerId="ADAL" clId="{51DED03C-BB6F-49A2-B443-0FC1DDC50DED}" dt="2019-11-11T22:44:56.376" v="539" actId="478"/>
          <ac:spMkLst>
            <pc:docMk/>
            <pc:sldMk cId="4063598463" sldId="257"/>
            <ac:spMk id="57" creationId="{BE9A953B-4140-4D55-AA29-8EAA3E6EAC19}"/>
          </ac:spMkLst>
        </pc:spChg>
        <pc:spChg chg="del">
          <ac:chgData name="Nhut DOAN NGUYEN" userId="d7212ade-34df-43ef-b0a5-cb321af945d9" providerId="ADAL" clId="{51DED03C-BB6F-49A2-B443-0FC1DDC50DED}" dt="2019-11-11T22:45:11.660" v="542" actId="478"/>
          <ac:spMkLst>
            <pc:docMk/>
            <pc:sldMk cId="4063598463" sldId="257"/>
            <ac:spMk id="58" creationId="{8CEF25F8-000F-4664-BD3A-6C5DECBD41A7}"/>
          </ac:spMkLst>
        </pc:spChg>
        <pc:spChg chg="del">
          <ac:chgData name="Nhut DOAN NGUYEN" userId="d7212ade-34df-43ef-b0a5-cb321af945d9" providerId="ADAL" clId="{51DED03C-BB6F-49A2-B443-0FC1DDC50DED}" dt="2019-11-11T22:44:56.376" v="539" actId="478"/>
          <ac:spMkLst>
            <pc:docMk/>
            <pc:sldMk cId="4063598463" sldId="257"/>
            <ac:spMk id="66" creationId="{F3CCD863-4E7C-4D17-BEFE-A65DDFB8F83D}"/>
          </ac:spMkLst>
        </pc:spChg>
        <pc:spChg chg="del">
          <ac:chgData name="Nhut DOAN NGUYEN" userId="d7212ade-34df-43ef-b0a5-cb321af945d9" providerId="ADAL" clId="{51DED03C-BB6F-49A2-B443-0FC1DDC50DED}" dt="2019-11-11T22:44:56.376" v="539" actId="478"/>
          <ac:spMkLst>
            <pc:docMk/>
            <pc:sldMk cId="4063598463" sldId="257"/>
            <ac:spMk id="67" creationId="{8990D107-3C45-438C-9E5F-FC91985ABA79}"/>
          </ac:spMkLst>
        </pc:spChg>
        <pc:spChg chg="del">
          <ac:chgData name="Nhut DOAN NGUYEN" userId="d7212ade-34df-43ef-b0a5-cb321af945d9" providerId="ADAL" clId="{51DED03C-BB6F-49A2-B443-0FC1DDC50DED}" dt="2019-11-11T22:44:56.376" v="539" actId="478"/>
          <ac:spMkLst>
            <pc:docMk/>
            <pc:sldMk cId="4063598463" sldId="257"/>
            <ac:spMk id="69" creationId="{CCF4AD14-7522-4FDC-9A66-DF9A4812E745}"/>
          </ac:spMkLst>
        </pc:spChg>
        <pc:spChg chg="del">
          <ac:chgData name="Nhut DOAN NGUYEN" userId="d7212ade-34df-43ef-b0a5-cb321af945d9" providerId="ADAL" clId="{51DED03C-BB6F-49A2-B443-0FC1DDC50DED}" dt="2019-11-11T22:44:56.376" v="539" actId="478"/>
          <ac:spMkLst>
            <pc:docMk/>
            <pc:sldMk cId="4063598463" sldId="257"/>
            <ac:spMk id="70" creationId="{BFE1B509-7AE7-4AFF-8DE3-7810CF89A8D4}"/>
          </ac:spMkLst>
        </pc:spChg>
        <pc:spChg chg="del">
          <ac:chgData name="Nhut DOAN NGUYEN" userId="d7212ade-34df-43ef-b0a5-cb321af945d9" providerId="ADAL" clId="{51DED03C-BB6F-49A2-B443-0FC1DDC50DED}" dt="2019-11-11T22:44:56.376" v="539" actId="478"/>
          <ac:spMkLst>
            <pc:docMk/>
            <pc:sldMk cId="4063598463" sldId="257"/>
            <ac:spMk id="73" creationId="{443F4DC3-BB07-4A15-997E-36D2C9A663CB}"/>
          </ac:spMkLst>
        </pc:spChg>
        <pc:spChg chg="add del">
          <ac:chgData name="Nhut DOAN NGUYEN" userId="d7212ade-34df-43ef-b0a5-cb321af945d9" providerId="ADAL" clId="{51DED03C-BB6F-49A2-B443-0FC1DDC50DED}" dt="2019-11-11T22:45:59.920" v="554" actId="478"/>
          <ac:spMkLst>
            <pc:docMk/>
            <pc:sldMk cId="4063598463" sldId="257"/>
            <ac:spMk id="74" creationId="{21DC3087-8AB3-4078-AB9F-694E8C3C4DC1}"/>
          </ac:spMkLst>
        </pc:spChg>
        <pc:spChg chg="add del">
          <ac:chgData name="Nhut DOAN NGUYEN" userId="d7212ade-34df-43ef-b0a5-cb321af945d9" providerId="ADAL" clId="{51DED03C-BB6F-49A2-B443-0FC1DDC50DED}" dt="2019-11-11T22:45:59.920" v="554" actId="478"/>
          <ac:spMkLst>
            <pc:docMk/>
            <pc:sldMk cId="4063598463" sldId="257"/>
            <ac:spMk id="75" creationId="{7FD7AE9E-A357-4388-A42A-3C97CC57DFEA}"/>
          </ac:spMkLst>
        </pc:spChg>
        <pc:spChg chg="add del">
          <ac:chgData name="Nhut DOAN NGUYEN" userId="d7212ade-34df-43ef-b0a5-cb321af945d9" providerId="ADAL" clId="{51DED03C-BB6F-49A2-B443-0FC1DDC50DED}" dt="2019-11-11T22:45:59.920" v="554" actId="478"/>
          <ac:spMkLst>
            <pc:docMk/>
            <pc:sldMk cId="4063598463" sldId="257"/>
            <ac:spMk id="76" creationId="{E5C0CD96-8B55-4284-B656-E38771588BEA}"/>
          </ac:spMkLst>
        </pc:spChg>
        <pc:spChg chg="del">
          <ac:chgData name="Nhut DOAN NGUYEN" userId="d7212ade-34df-43ef-b0a5-cb321af945d9" providerId="ADAL" clId="{51DED03C-BB6F-49A2-B443-0FC1DDC50DED}" dt="2019-11-11T22:44:56.376" v="539" actId="478"/>
          <ac:spMkLst>
            <pc:docMk/>
            <pc:sldMk cId="4063598463" sldId="257"/>
            <ac:spMk id="78" creationId="{CF6DC8DB-46A6-4165-A360-9116ABA15F2B}"/>
          </ac:spMkLst>
        </pc:spChg>
        <pc:spChg chg="add del">
          <ac:chgData name="Nhut DOAN NGUYEN" userId="d7212ade-34df-43ef-b0a5-cb321af945d9" providerId="ADAL" clId="{51DED03C-BB6F-49A2-B443-0FC1DDC50DED}" dt="2019-11-11T22:45:59.920" v="554" actId="478"/>
          <ac:spMkLst>
            <pc:docMk/>
            <pc:sldMk cId="4063598463" sldId="257"/>
            <ac:spMk id="79" creationId="{61F91505-AE21-4E8D-9F65-2F4FC3D5AD56}"/>
          </ac:spMkLst>
        </pc:spChg>
        <pc:spChg chg="del">
          <ac:chgData name="Nhut DOAN NGUYEN" userId="d7212ade-34df-43ef-b0a5-cb321af945d9" providerId="ADAL" clId="{51DED03C-BB6F-49A2-B443-0FC1DDC50DED}" dt="2019-11-11T22:44:56.376" v="539" actId="478"/>
          <ac:spMkLst>
            <pc:docMk/>
            <pc:sldMk cId="4063598463" sldId="257"/>
            <ac:spMk id="80" creationId="{0643C5FA-7C93-4EFD-B0D9-C18F58DE5EC0}"/>
          </ac:spMkLst>
        </pc:spChg>
        <pc:spChg chg="del">
          <ac:chgData name="Nhut DOAN NGUYEN" userId="d7212ade-34df-43ef-b0a5-cb321af945d9" providerId="ADAL" clId="{51DED03C-BB6F-49A2-B443-0FC1DDC50DED}" dt="2019-11-11T22:44:56.376" v="539" actId="478"/>
          <ac:spMkLst>
            <pc:docMk/>
            <pc:sldMk cId="4063598463" sldId="257"/>
            <ac:spMk id="81" creationId="{2E1E23C0-6EB5-4FA8-A1D4-3573C87A01BE}"/>
          </ac:spMkLst>
        </pc:spChg>
        <pc:cxnChg chg="add del mod">
          <ac:chgData name="Nhut DOAN NGUYEN" userId="d7212ade-34df-43ef-b0a5-cb321af945d9" providerId="ADAL" clId="{51DED03C-BB6F-49A2-B443-0FC1DDC50DED}" dt="2019-11-11T22:46:32.569" v="556" actId="478"/>
          <ac:cxnSpMkLst>
            <pc:docMk/>
            <pc:sldMk cId="4063598463" sldId="257"/>
            <ac:cxnSpMk id="16" creationId="{4438300A-2C1E-4714-BFD4-2E5E8E4EA2B6}"/>
          </ac:cxnSpMkLst>
        </pc:cxnChg>
        <pc:cxnChg chg="del">
          <ac:chgData name="Nhut DOAN NGUYEN" userId="d7212ade-34df-43ef-b0a5-cb321af945d9" providerId="ADAL" clId="{51DED03C-BB6F-49A2-B443-0FC1DDC50DED}" dt="2019-11-11T22:44:59.224" v="540" actId="478"/>
          <ac:cxnSpMkLst>
            <pc:docMk/>
            <pc:sldMk cId="4063598463" sldId="257"/>
            <ac:cxnSpMk id="18" creationId="{11FD1652-9ED9-43DD-A19A-55069D295275}"/>
          </ac:cxnSpMkLst>
        </pc:cxnChg>
        <pc:cxnChg chg="del mod">
          <ac:chgData name="Nhut DOAN NGUYEN" userId="d7212ade-34df-43ef-b0a5-cb321af945d9" providerId="ADAL" clId="{51DED03C-BB6F-49A2-B443-0FC1DDC50DED}" dt="2019-11-11T22:44:59.224" v="540" actId="478"/>
          <ac:cxnSpMkLst>
            <pc:docMk/>
            <pc:sldMk cId="4063598463" sldId="257"/>
            <ac:cxnSpMk id="20" creationId="{D6DCB3F2-50A5-4804-95A8-E80A7E5F5AB3}"/>
          </ac:cxnSpMkLst>
        </pc:cxnChg>
        <pc:cxnChg chg="add del">
          <ac:chgData name="Nhut DOAN NGUYEN" userId="d7212ade-34df-43ef-b0a5-cb321af945d9" providerId="ADAL" clId="{51DED03C-BB6F-49A2-B443-0FC1DDC50DED}" dt="2019-11-11T22:45:59.277" v="553" actId="478"/>
          <ac:cxnSpMkLst>
            <pc:docMk/>
            <pc:sldMk cId="4063598463" sldId="257"/>
            <ac:cxnSpMk id="24" creationId="{D062D7D3-6D26-4A3C-BF9A-4FEECD7FAD8E}"/>
          </ac:cxnSpMkLst>
        </pc:cxnChg>
        <pc:cxnChg chg="del">
          <ac:chgData name="Nhut DOAN NGUYEN" userId="d7212ade-34df-43ef-b0a5-cb321af945d9" providerId="ADAL" clId="{51DED03C-BB6F-49A2-B443-0FC1DDC50DED}" dt="2019-11-11T22:44:59.224" v="540" actId="478"/>
          <ac:cxnSpMkLst>
            <pc:docMk/>
            <pc:sldMk cId="4063598463" sldId="257"/>
            <ac:cxnSpMk id="26" creationId="{F308478F-E970-41C9-933D-A44F5058D6EE}"/>
          </ac:cxnSpMkLst>
        </pc:cxnChg>
        <pc:cxnChg chg="del">
          <ac:chgData name="Nhut DOAN NGUYEN" userId="d7212ade-34df-43ef-b0a5-cb321af945d9" providerId="ADAL" clId="{51DED03C-BB6F-49A2-B443-0FC1DDC50DED}" dt="2019-11-11T22:44:59.224" v="540" actId="478"/>
          <ac:cxnSpMkLst>
            <pc:docMk/>
            <pc:sldMk cId="4063598463" sldId="257"/>
            <ac:cxnSpMk id="28" creationId="{2E01EA5D-3799-4FE9-A15E-691AFAAD8FEB}"/>
          </ac:cxnSpMkLst>
        </pc:cxnChg>
        <pc:cxnChg chg="add del">
          <ac:chgData name="Nhut DOAN NGUYEN" userId="d7212ade-34df-43ef-b0a5-cb321af945d9" providerId="ADAL" clId="{51DED03C-BB6F-49A2-B443-0FC1DDC50DED}" dt="2019-11-11T22:45:59.920" v="554" actId="478"/>
          <ac:cxnSpMkLst>
            <pc:docMk/>
            <pc:sldMk cId="4063598463" sldId="257"/>
            <ac:cxnSpMk id="30" creationId="{190B51C5-F37B-4C40-9CAB-A3F6873AAC4E}"/>
          </ac:cxnSpMkLst>
        </pc:cxnChg>
        <pc:cxnChg chg="add del mod">
          <ac:chgData name="Nhut DOAN NGUYEN" userId="d7212ade-34df-43ef-b0a5-cb321af945d9" providerId="ADAL" clId="{51DED03C-BB6F-49A2-B443-0FC1DDC50DED}" dt="2019-11-11T22:45:59.920" v="554" actId="478"/>
          <ac:cxnSpMkLst>
            <pc:docMk/>
            <pc:sldMk cId="4063598463" sldId="257"/>
            <ac:cxnSpMk id="32" creationId="{2FAF8528-0D59-48E1-91CE-1C72F174FA27}"/>
          </ac:cxnSpMkLst>
        </pc:cxnChg>
        <pc:cxnChg chg="del mod">
          <ac:chgData name="Nhut DOAN NGUYEN" userId="d7212ade-34df-43ef-b0a5-cb321af945d9" providerId="ADAL" clId="{51DED03C-BB6F-49A2-B443-0FC1DDC50DED}" dt="2019-11-11T22:44:56.376" v="539" actId="478"/>
          <ac:cxnSpMkLst>
            <pc:docMk/>
            <pc:sldMk cId="4063598463" sldId="257"/>
            <ac:cxnSpMk id="40" creationId="{4F4BD4E8-52F0-42E6-AD0F-2C340DBEA386}"/>
          </ac:cxnSpMkLst>
        </pc:cxnChg>
        <pc:cxnChg chg="del">
          <ac:chgData name="Nhut DOAN NGUYEN" userId="d7212ade-34df-43ef-b0a5-cb321af945d9" providerId="ADAL" clId="{51DED03C-BB6F-49A2-B443-0FC1DDC50DED}" dt="2019-11-11T22:44:56.376" v="539" actId="478"/>
          <ac:cxnSpMkLst>
            <pc:docMk/>
            <pc:sldMk cId="4063598463" sldId="257"/>
            <ac:cxnSpMk id="42" creationId="{228BA909-583C-4327-A629-F80912AB7A83}"/>
          </ac:cxnSpMkLst>
        </pc:cxnChg>
        <pc:cxnChg chg="add del mod">
          <ac:chgData name="Nhut DOAN NGUYEN" userId="d7212ade-34df-43ef-b0a5-cb321af945d9" providerId="ADAL" clId="{51DED03C-BB6F-49A2-B443-0FC1DDC50DED}" dt="2019-11-11T22:45:59.920" v="554" actId="478"/>
          <ac:cxnSpMkLst>
            <pc:docMk/>
            <pc:sldMk cId="4063598463" sldId="257"/>
            <ac:cxnSpMk id="44" creationId="{40E6EC3D-9B26-4BF0-9D31-37859FFC2D51}"/>
          </ac:cxnSpMkLst>
        </pc:cxnChg>
        <pc:cxnChg chg="add del">
          <ac:chgData name="Nhut DOAN NGUYEN" userId="d7212ade-34df-43ef-b0a5-cb321af945d9" providerId="ADAL" clId="{51DED03C-BB6F-49A2-B443-0FC1DDC50DED}" dt="2019-11-11T22:45:59.920" v="554" actId="478"/>
          <ac:cxnSpMkLst>
            <pc:docMk/>
            <pc:sldMk cId="4063598463" sldId="257"/>
            <ac:cxnSpMk id="46" creationId="{95330A63-B35C-4DB6-A98A-B47B77085D88}"/>
          </ac:cxnSpMkLst>
        </pc:cxnChg>
        <pc:cxnChg chg="del mod">
          <ac:chgData name="Nhut DOAN NGUYEN" userId="d7212ade-34df-43ef-b0a5-cb321af945d9" providerId="ADAL" clId="{51DED03C-BB6F-49A2-B443-0FC1DDC50DED}" dt="2019-11-11T22:44:56.376" v="539" actId="478"/>
          <ac:cxnSpMkLst>
            <pc:docMk/>
            <pc:sldMk cId="4063598463" sldId="257"/>
            <ac:cxnSpMk id="48" creationId="{2123147A-306D-4360-B4D1-F2AF513BEEEF}"/>
          </ac:cxnSpMkLst>
        </pc:cxnChg>
        <pc:cxnChg chg="del">
          <ac:chgData name="Nhut DOAN NGUYEN" userId="d7212ade-34df-43ef-b0a5-cb321af945d9" providerId="ADAL" clId="{51DED03C-BB6F-49A2-B443-0FC1DDC50DED}" dt="2019-11-11T22:44:56.376" v="539" actId="478"/>
          <ac:cxnSpMkLst>
            <pc:docMk/>
            <pc:sldMk cId="4063598463" sldId="257"/>
            <ac:cxnSpMk id="50" creationId="{19843E4A-054B-4217-B9C4-A89ACCA72B2F}"/>
          </ac:cxnSpMkLst>
        </pc:cxnChg>
        <pc:cxnChg chg="del mod">
          <ac:chgData name="Nhut DOAN NGUYEN" userId="d7212ade-34df-43ef-b0a5-cb321af945d9" providerId="ADAL" clId="{51DED03C-BB6F-49A2-B443-0FC1DDC50DED}" dt="2019-11-11T22:44:56.376" v="539" actId="478"/>
          <ac:cxnSpMkLst>
            <pc:docMk/>
            <pc:sldMk cId="4063598463" sldId="257"/>
            <ac:cxnSpMk id="52" creationId="{0CAF88D5-BE1C-4A4C-9A3C-F70B5570AA3A}"/>
          </ac:cxnSpMkLst>
        </pc:cxnChg>
        <pc:cxnChg chg="del">
          <ac:chgData name="Nhut DOAN NGUYEN" userId="d7212ade-34df-43ef-b0a5-cb321af945d9" providerId="ADAL" clId="{51DED03C-BB6F-49A2-B443-0FC1DDC50DED}" dt="2019-11-11T22:44:56.376" v="539" actId="478"/>
          <ac:cxnSpMkLst>
            <pc:docMk/>
            <pc:sldMk cId="4063598463" sldId="257"/>
            <ac:cxnSpMk id="54" creationId="{EEA28B46-16E8-4A0E-848B-F682B64CE995}"/>
          </ac:cxnSpMkLst>
        </pc:cxnChg>
      </pc:sldChg>
      <pc:sldChg chg="delSp modSp add">
        <pc:chgData name="Nhut DOAN NGUYEN" userId="d7212ade-34df-43ef-b0a5-cb321af945d9" providerId="ADAL" clId="{51DED03C-BB6F-49A2-B443-0FC1DDC50DED}" dt="2019-11-11T22:48:16.989" v="585" actId="478"/>
        <pc:sldMkLst>
          <pc:docMk/>
          <pc:sldMk cId="3173195116" sldId="258"/>
        </pc:sldMkLst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5" creationId="{6746CAAB-D3C5-4C1A-9C3F-3DBB89E5C95B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7" creationId="{EA89A71D-2FE3-4A36-B820-3508994A7EC3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8" creationId="{04ECF46D-C76B-4D43-A1AC-A21ADA02A34D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9" creationId="{29680307-A9F2-4402-B9FD-23DA3BC5544A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10" creationId="{FF83EDEB-EEE1-41C4-9756-CD597487D99B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11" creationId="{ED525DFF-504A-4070-94F5-463213F78CBB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12" creationId="{8C9AB467-55CA-4EEF-9363-22CE9EBABB8E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14" creationId="{577D9363-6DC6-45C5-9712-A8623B11DD83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55" creationId="{A24E4A53-116A-4B05-931E-25E6DA986428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56" creationId="{D98C9F07-B468-48B8-A2EC-CB4AA3433007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57" creationId="{BE9A953B-4140-4D55-AA29-8EAA3E6EAC19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58" creationId="{8CEF25F8-000F-4664-BD3A-6C5DECBD41A7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66" creationId="{F3CCD863-4E7C-4D17-BEFE-A65DDFB8F83D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67" creationId="{8990D107-3C45-438C-9E5F-FC91985ABA79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69" creationId="{CCF4AD14-7522-4FDC-9A66-DF9A4812E745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70" creationId="{BFE1B509-7AE7-4AFF-8DE3-7810CF89A8D4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73" creationId="{443F4DC3-BB07-4A15-997E-36D2C9A663CB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74" creationId="{21DC3087-8AB3-4078-AB9F-694E8C3C4DC1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75" creationId="{7FD7AE9E-A357-4388-A42A-3C97CC57DFEA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76" creationId="{E5C0CD96-8B55-4284-B656-E38771588BEA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78" creationId="{CF6DC8DB-46A6-4165-A360-9116ABA15F2B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79" creationId="{61F91505-AE21-4E8D-9F65-2F4FC3D5AD56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80" creationId="{0643C5FA-7C93-4EFD-B0D9-C18F58DE5EC0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81" creationId="{2E1E23C0-6EB5-4FA8-A1D4-3573C87A01BE}"/>
          </ac:spMkLst>
        </pc:spChg>
        <pc:cxnChg chg="del mod">
          <ac:chgData name="Nhut DOAN NGUYEN" userId="d7212ade-34df-43ef-b0a5-cb321af945d9" providerId="ADAL" clId="{51DED03C-BB6F-49A2-B443-0FC1DDC50DED}" dt="2019-11-11T22:48:16.989" v="585" actId="478"/>
          <ac:cxnSpMkLst>
            <pc:docMk/>
            <pc:sldMk cId="3173195116" sldId="258"/>
            <ac:cxnSpMk id="16" creationId="{4438300A-2C1E-4714-BFD4-2E5E8E4EA2B6}"/>
          </ac:cxnSpMkLst>
        </pc:cxnChg>
        <pc:cxnChg chg="del">
          <ac:chgData name="Nhut DOAN NGUYEN" userId="d7212ade-34df-43ef-b0a5-cb321af945d9" providerId="ADAL" clId="{51DED03C-BB6F-49A2-B443-0FC1DDC50DED}" dt="2019-11-11T22:48:16.989" v="585" actId="478"/>
          <ac:cxnSpMkLst>
            <pc:docMk/>
            <pc:sldMk cId="3173195116" sldId="258"/>
            <ac:cxnSpMk id="18" creationId="{11FD1652-9ED9-43DD-A19A-55069D295275}"/>
          </ac:cxnSpMkLst>
        </pc:cxnChg>
        <pc:cxnChg chg="del mod">
          <ac:chgData name="Nhut DOAN NGUYEN" userId="d7212ade-34df-43ef-b0a5-cb321af945d9" providerId="ADAL" clId="{51DED03C-BB6F-49A2-B443-0FC1DDC50DED}" dt="2019-11-11T22:48:16.989" v="585" actId="478"/>
          <ac:cxnSpMkLst>
            <pc:docMk/>
            <pc:sldMk cId="3173195116" sldId="258"/>
            <ac:cxnSpMk id="20" creationId="{D6DCB3F2-50A5-4804-95A8-E80A7E5F5AB3}"/>
          </ac:cxnSpMkLst>
        </pc:cxnChg>
        <pc:cxnChg chg="del">
          <ac:chgData name="Nhut DOAN NGUYEN" userId="d7212ade-34df-43ef-b0a5-cb321af945d9" providerId="ADAL" clId="{51DED03C-BB6F-49A2-B443-0FC1DDC50DED}" dt="2019-11-11T22:48:16.989" v="585" actId="478"/>
          <ac:cxnSpMkLst>
            <pc:docMk/>
            <pc:sldMk cId="3173195116" sldId="258"/>
            <ac:cxnSpMk id="24" creationId="{D062D7D3-6D26-4A3C-BF9A-4FEECD7FAD8E}"/>
          </ac:cxnSpMkLst>
        </pc:cxnChg>
        <pc:cxnChg chg="del">
          <ac:chgData name="Nhut DOAN NGUYEN" userId="d7212ade-34df-43ef-b0a5-cb321af945d9" providerId="ADAL" clId="{51DED03C-BB6F-49A2-B443-0FC1DDC50DED}" dt="2019-11-11T22:48:16.989" v="585" actId="478"/>
          <ac:cxnSpMkLst>
            <pc:docMk/>
            <pc:sldMk cId="3173195116" sldId="258"/>
            <ac:cxnSpMk id="26" creationId="{F308478F-E970-41C9-933D-A44F5058D6EE}"/>
          </ac:cxnSpMkLst>
        </pc:cxnChg>
        <pc:cxnChg chg="del">
          <ac:chgData name="Nhut DOAN NGUYEN" userId="d7212ade-34df-43ef-b0a5-cb321af945d9" providerId="ADAL" clId="{51DED03C-BB6F-49A2-B443-0FC1DDC50DED}" dt="2019-11-11T22:48:16.989" v="585" actId="478"/>
          <ac:cxnSpMkLst>
            <pc:docMk/>
            <pc:sldMk cId="3173195116" sldId="258"/>
            <ac:cxnSpMk id="28" creationId="{2E01EA5D-3799-4FE9-A15E-691AFAAD8FEB}"/>
          </ac:cxnSpMkLst>
        </pc:cxnChg>
        <pc:cxnChg chg="del">
          <ac:chgData name="Nhut DOAN NGUYEN" userId="d7212ade-34df-43ef-b0a5-cb321af945d9" providerId="ADAL" clId="{51DED03C-BB6F-49A2-B443-0FC1DDC50DED}" dt="2019-11-11T22:48:16.989" v="585" actId="478"/>
          <ac:cxnSpMkLst>
            <pc:docMk/>
            <pc:sldMk cId="3173195116" sldId="258"/>
            <ac:cxnSpMk id="30" creationId="{190B51C5-F37B-4C40-9CAB-A3F6873AAC4E}"/>
          </ac:cxnSpMkLst>
        </pc:cxnChg>
        <pc:cxnChg chg="del mod">
          <ac:chgData name="Nhut DOAN NGUYEN" userId="d7212ade-34df-43ef-b0a5-cb321af945d9" providerId="ADAL" clId="{51DED03C-BB6F-49A2-B443-0FC1DDC50DED}" dt="2019-11-11T22:48:16.989" v="585" actId="478"/>
          <ac:cxnSpMkLst>
            <pc:docMk/>
            <pc:sldMk cId="3173195116" sldId="258"/>
            <ac:cxnSpMk id="32" creationId="{2FAF8528-0D59-48E1-91CE-1C72F174FA27}"/>
          </ac:cxnSpMkLst>
        </pc:cxnChg>
        <pc:cxnChg chg="del mod">
          <ac:chgData name="Nhut DOAN NGUYEN" userId="d7212ade-34df-43ef-b0a5-cb321af945d9" providerId="ADAL" clId="{51DED03C-BB6F-49A2-B443-0FC1DDC50DED}" dt="2019-11-11T22:48:16.989" v="585" actId="478"/>
          <ac:cxnSpMkLst>
            <pc:docMk/>
            <pc:sldMk cId="3173195116" sldId="258"/>
            <ac:cxnSpMk id="40" creationId="{4F4BD4E8-52F0-42E6-AD0F-2C340DBEA386}"/>
          </ac:cxnSpMkLst>
        </pc:cxnChg>
        <pc:cxnChg chg="del">
          <ac:chgData name="Nhut DOAN NGUYEN" userId="d7212ade-34df-43ef-b0a5-cb321af945d9" providerId="ADAL" clId="{51DED03C-BB6F-49A2-B443-0FC1DDC50DED}" dt="2019-11-11T22:48:16.989" v="585" actId="478"/>
          <ac:cxnSpMkLst>
            <pc:docMk/>
            <pc:sldMk cId="3173195116" sldId="258"/>
            <ac:cxnSpMk id="42" creationId="{228BA909-583C-4327-A629-F80912AB7A83}"/>
          </ac:cxnSpMkLst>
        </pc:cxnChg>
        <pc:cxnChg chg="del mod">
          <ac:chgData name="Nhut DOAN NGUYEN" userId="d7212ade-34df-43ef-b0a5-cb321af945d9" providerId="ADAL" clId="{51DED03C-BB6F-49A2-B443-0FC1DDC50DED}" dt="2019-11-11T22:48:16.989" v="585" actId="478"/>
          <ac:cxnSpMkLst>
            <pc:docMk/>
            <pc:sldMk cId="3173195116" sldId="258"/>
            <ac:cxnSpMk id="44" creationId="{40E6EC3D-9B26-4BF0-9D31-37859FFC2D51}"/>
          </ac:cxnSpMkLst>
        </pc:cxnChg>
        <pc:cxnChg chg="del">
          <ac:chgData name="Nhut DOAN NGUYEN" userId="d7212ade-34df-43ef-b0a5-cb321af945d9" providerId="ADAL" clId="{51DED03C-BB6F-49A2-B443-0FC1DDC50DED}" dt="2019-11-11T22:48:16.989" v="585" actId="478"/>
          <ac:cxnSpMkLst>
            <pc:docMk/>
            <pc:sldMk cId="3173195116" sldId="258"/>
            <ac:cxnSpMk id="46" creationId="{95330A63-B35C-4DB6-A98A-B47B77085D88}"/>
          </ac:cxnSpMkLst>
        </pc:cxnChg>
        <pc:cxnChg chg="del mod">
          <ac:chgData name="Nhut DOAN NGUYEN" userId="d7212ade-34df-43ef-b0a5-cb321af945d9" providerId="ADAL" clId="{51DED03C-BB6F-49A2-B443-0FC1DDC50DED}" dt="2019-11-11T22:48:16.989" v="585" actId="478"/>
          <ac:cxnSpMkLst>
            <pc:docMk/>
            <pc:sldMk cId="3173195116" sldId="258"/>
            <ac:cxnSpMk id="48" creationId="{2123147A-306D-4360-B4D1-F2AF513BEEEF}"/>
          </ac:cxnSpMkLst>
        </pc:cxnChg>
        <pc:cxnChg chg="del">
          <ac:chgData name="Nhut DOAN NGUYEN" userId="d7212ade-34df-43ef-b0a5-cb321af945d9" providerId="ADAL" clId="{51DED03C-BB6F-49A2-B443-0FC1DDC50DED}" dt="2019-11-11T22:48:16.989" v="585" actId="478"/>
          <ac:cxnSpMkLst>
            <pc:docMk/>
            <pc:sldMk cId="3173195116" sldId="258"/>
            <ac:cxnSpMk id="50" creationId="{19843E4A-054B-4217-B9C4-A89ACCA72B2F}"/>
          </ac:cxnSpMkLst>
        </pc:cxnChg>
        <pc:cxnChg chg="del mod">
          <ac:chgData name="Nhut DOAN NGUYEN" userId="d7212ade-34df-43ef-b0a5-cb321af945d9" providerId="ADAL" clId="{51DED03C-BB6F-49A2-B443-0FC1DDC50DED}" dt="2019-11-11T22:48:16.989" v="585" actId="478"/>
          <ac:cxnSpMkLst>
            <pc:docMk/>
            <pc:sldMk cId="3173195116" sldId="258"/>
            <ac:cxnSpMk id="52" creationId="{0CAF88D5-BE1C-4A4C-9A3C-F70B5570AA3A}"/>
          </ac:cxnSpMkLst>
        </pc:cxnChg>
        <pc:cxnChg chg="del">
          <ac:chgData name="Nhut DOAN NGUYEN" userId="d7212ade-34df-43ef-b0a5-cb321af945d9" providerId="ADAL" clId="{51DED03C-BB6F-49A2-B443-0FC1DDC50DED}" dt="2019-11-11T22:48:16.989" v="585" actId="478"/>
          <ac:cxnSpMkLst>
            <pc:docMk/>
            <pc:sldMk cId="3173195116" sldId="258"/>
            <ac:cxnSpMk id="54" creationId="{EEA28B46-16E8-4A0E-848B-F682B64CE995}"/>
          </ac:cxnSpMkLst>
        </pc:cxnChg>
      </pc:sldChg>
      <pc:sldChg chg="delSp modSp add">
        <pc:chgData name="Nhut DOAN NGUYEN" userId="d7212ade-34df-43ef-b0a5-cb321af945d9" providerId="ADAL" clId="{51DED03C-BB6F-49A2-B443-0FC1DDC50DED}" dt="2019-11-11T22:59:25.030" v="590" actId="478"/>
        <pc:sldMkLst>
          <pc:docMk/>
          <pc:sldMk cId="1254696603" sldId="259"/>
        </pc:sldMkLst>
        <pc:spChg chg="del">
          <ac:chgData name="Nhut DOAN NGUYEN" userId="d7212ade-34df-43ef-b0a5-cb321af945d9" providerId="ADAL" clId="{51DED03C-BB6F-49A2-B443-0FC1DDC50DED}" dt="2019-11-11T22:59:09.271" v="587" actId="478"/>
          <ac:spMkLst>
            <pc:docMk/>
            <pc:sldMk cId="1254696603" sldId="259"/>
            <ac:spMk id="5" creationId="{6746CAAB-D3C5-4C1A-9C3F-3DBB89E5C95B}"/>
          </ac:spMkLst>
        </pc:spChg>
        <pc:spChg chg="del">
          <ac:chgData name="Nhut DOAN NGUYEN" userId="d7212ade-34df-43ef-b0a5-cb321af945d9" providerId="ADAL" clId="{51DED03C-BB6F-49A2-B443-0FC1DDC50DED}" dt="2019-11-11T22:59:25.030" v="590" actId="478"/>
          <ac:spMkLst>
            <pc:docMk/>
            <pc:sldMk cId="1254696603" sldId="259"/>
            <ac:spMk id="7" creationId="{EA89A71D-2FE3-4A36-B820-3508994A7EC3}"/>
          </ac:spMkLst>
        </pc:spChg>
        <pc:spChg chg="del">
          <ac:chgData name="Nhut DOAN NGUYEN" userId="d7212ade-34df-43ef-b0a5-cb321af945d9" providerId="ADAL" clId="{51DED03C-BB6F-49A2-B443-0FC1DDC50DED}" dt="2019-11-11T22:59:09.271" v="587" actId="478"/>
          <ac:spMkLst>
            <pc:docMk/>
            <pc:sldMk cId="1254696603" sldId="259"/>
            <ac:spMk id="8" creationId="{04ECF46D-C76B-4D43-A1AC-A21ADA02A34D}"/>
          </ac:spMkLst>
        </pc:spChg>
        <pc:spChg chg="del">
          <ac:chgData name="Nhut DOAN NGUYEN" userId="d7212ade-34df-43ef-b0a5-cb321af945d9" providerId="ADAL" clId="{51DED03C-BB6F-49A2-B443-0FC1DDC50DED}" dt="2019-11-11T22:59:25.030" v="590" actId="478"/>
          <ac:spMkLst>
            <pc:docMk/>
            <pc:sldMk cId="1254696603" sldId="259"/>
            <ac:spMk id="10" creationId="{FF83EDEB-EEE1-41C4-9756-CD597487D99B}"/>
          </ac:spMkLst>
        </pc:spChg>
        <pc:spChg chg="del">
          <ac:chgData name="Nhut DOAN NGUYEN" userId="d7212ade-34df-43ef-b0a5-cb321af945d9" providerId="ADAL" clId="{51DED03C-BB6F-49A2-B443-0FC1DDC50DED}" dt="2019-11-11T22:59:09.271" v="587" actId="478"/>
          <ac:spMkLst>
            <pc:docMk/>
            <pc:sldMk cId="1254696603" sldId="259"/>
            <ac:spMk id="11" creationId="{ED525DFF-504A-4070-94F5-463213F78CBB}"/>
          </ac:spMkLst>
        </pc:spChg>
        <pc:spChg chg="del">
          <ac:chgData name="Nhut DOAN NGUYEN" userId="d7212ade-34df-43ef-b0a5-cb321af945d9" providerId="ADAL" clId="{51DED03C-BB6F-49A2-B443-0FC1DDC50DED}" dt="2019-11-11T22:59:25.030" v="590" actId="478"/>
          <ac:spMkLst>
            <pc:docMk/>
            <pc:sldMk cId="1254696603" sldId="259"/>
            <ac:spMk id="14" creationId="{577D9363-6DC6-45C5-9712-A8623B11DD83}"/>
          </ac:spMkLst>
        </pc:spChg>
        <pc:spChg chg="del">
          <ac:chgData name="Nhut DOAN NGUYEN" userId="d7212ade-34df-43ef-b0a5-cb321af945d9" providerId="ADAL" clId="{51DED03C-BB6F-49A2-B443-0FC1DDC50DED}" dt="2019-11-11T22:59:09.271" v="587" actId="478"/>
          <ac:spMkLst>
            <pc:docMk/>
            <pc:sldMk cId="1254696603" sldId="259"/>
            <ac:spMk id="55" creationId="{A24E4A53-116A-4B05-931E-25E6DA986428}"/>
          </ac:spMkLst>
        </pc:spChg>
        <pc:spChg chg="mod">
          <ac:chgData name="Nhut DOAN NGUYEN" userId="d7212ade-34df-43ef-b0a5-cb321af945d9" providerId="ADAL" clId="{51DED03C-BB6F-49A2-B443-0FC1DDC50DED}" dt="2019-11-11T22:59:17.187" v="589" actId="6549"/>
          <ac:spMkLst>
            <pc:docMk/>
            <pc:sldMk cId="1254696603" sldId="259"/>
            <ac:spMk id="56" creationId="{D98C9F07-B468-48B8-A2EC-CB4AA3433007}"/>
          </ac:spMkLst>
        </pc:spChg>
        <pc:spChg chg="del">
          <ac:chgData name="Nhut DOAN NGUYEN" userId="d7212ade-34df-43ef-b0a5-cb321af945d9" providerId="ADAL" clId="{51DED03C-BB6F-49A2-B443-0FC1DDC50DED}" dt="2019-11-11T22:59:25.030" v="590" actId="478"/>
          <ac:spMkLst>
            <pc:docMk/>
            <pc:sldMk cId="1254696603" sldId="259"/>
            <ac:spMk id="57" creationId="{BE9A953B-4140-4D55-AA29-8EAA3E6EAC19}"/>
          </ac:spMkLst>
        </pc:spChg>
        <pc:spChg chg="del">
          <ac:chgData name="Nhut DOAN NGUYEN" userId="d7212ade-34df-43ef-b0a5-cb321af945d9" providerId="ADAL" clId="{51DED03C-BB6F-49A2-B443-0FC1DDC50DED}" dt="2019-11-11T22:59:09.271" v="587" actId="478"/>
          <ac:spMkLst>
            <pc:docMk/>
            <pc:sldMk cId="1254696603" sldId="259"/>
            <ac:spMk id="58" creationId="{8CEF25F8-000F-4664-BD3A-6C5DECBD41A7}"/>
          </ac:spMkLst>
        </pc:spChg>
        <pc:spChg chg="del">
          <ac:chgData name="Nhut DOAN NGUYEN" userId="d7212ade-34df-43ef-b0a5-cb321af945d9" providerId="ADAL" clId="{51DED03C-BB6F-49A2-B443-0FC1DDC50DED}" dt="2019-11-11T22:59:25.030" v="590" actId="478"/>
          <ac:spMkLst>
            <pc:docMk/>
            <pc:sldMk cId="1254696603" sldId="259"/>
            <ac:spMk id="66" creationId="{F3CCD863-4E7C-4D17-BEFE-A65DDFB8F83D}"/>
          </ac:spMkLst>
        </pc:spChg>
        <pc:spChg chg="del">
          <ac:chgData name="Nhut DOAN NGUYEN" userId="d7212ade-34df-43ef-b0a5-cb321af945d9" providerId="ADAL" clId="{51DED03C-BB6F-49A2-B443-0FC1DDC50DED}" dt="2019-11-11T22:59:25.030" v="590" actId="478"/>
          <ac:spMkLst>
            <pc:docMk/>
            <pc:sldMk cId="1254696603" sldId="259"/>
            <ac:spMk id="67" creationId="{8990D107-3C45-438C-9E5F-FC91985ABA79}"/>
          </ac:spMkLst>
        </pc:spChg>
        <pc:spChg chg="del">
          <ac:chgData name="Nhut DOAN NGUYEN" userId="d7212ade-34df-43ef-b0a5-cb321af945d9" providerId="ADAL" clId="{51DED03C-BB6F-49A2-B443-0FC1DDC50DED}" dt="2019-11-11T22:59:25.030" v="590" actId="478"/>
          <ac:spMkLst>
            <pc:docMk/>
            <pc:sldMk cId="1254696603" sldId="259"/>
            <ac:spMk id="69" creationId="{CCF4AD14-7522-4FDC-9A66-DF9A4812E745}"/>
          </ac:spMkLst>
        </pc:spChg>
        <pc:spChg chg="del">
          <ac:chgData name="Nhut DOAN NGUYEN" userId="d7212ade-34df-43ef-b0a5-cb321af945d9" providerId="ADAL" clId="{51DED03C-BB6F-49A2-B443-0FC1DDC50DED}" dt="2019-11-11T22:59:25.030" v="590" actId="478"/>
          <ac:spMkLst>
            <pc:docMk/>
            <pc:sldMk cId="1254696603" sldId="259"/>
            <ac:spMk id="70" creationId="{BFE1B509-7AE7-4AFF-8DE3-7810CF89A8D4}"/>
          </ac:spMkLst>
        </pc:spChg>
        <pc:spChg chg="del">
          <ac:chgData name="Nhut DOAN NGUYEN" userId="d7212ade-34df-43ef-b0a5-cb321af945d9" providerId="ADAL" clId="{51DED03C-BB6F-49A2-B443-0FC1DDC50DED}" dt="2019-11-11T22:59:25.030" v="590" actId="478"/>
          <ac:spMkLst>
            <pc:docMk/>
            <pc:sldMk cId="1254696603" sldId="259"/>
            <ac:spMk id="73" creationId="{443F4DC3-BB07-4A15-997E-36D2C9A663CB}"/>
          </ac:spMkLst>
        </pc:spChg>
        <pc:spChg chg="del">
          <ac:chgData name="Nhut DOAN NGUYEN" userId="d7212ade-34df-43ef-b0a5-cb321af945d9" providerId="ADAL" clId="{51DED03C-BB6F-49A2-B443-0FC1DDC50DED}" dt="2019-11-11T22:59:09.271" v="587" actId="478"/>
          <ac:spMkLst>
            <pc:docMk/>
            <pc:sldMk cId="1254696603" sldId="259"/>
            <ac:spMk id="74" creationId="{21DC3087-8AB3-4078-AB9F-694E8C3C4DC1}"/>
          </ac:spMkLst>
        </pc:spChg>
        <pc:spChg chg="del">
          <ac:chgData name="Nhut DOAN NGUYEN" userId="d7212ade-34df-43ef-b0a5-cb321af945d9" providerId="ADAL" clId="{51DED03C-BB6F-49A2-B443-0FC1DDC50DED}" dt="2019-11-11T22:59:09.271" v="587" actId="478"/>
          <ac:spMkLst>
            <pc:docMk/>
            <pc:sldMk cId="1254696603" sldId="259"/>
            <ac:spMk id="75" creationId="{7FD7AE9E-A357-4388-A42A-3C97CC57DFEA}"/>
          </ac:spMkLst>
        </pc:spChg>
        <pc:spChg chg="del">
          <ac:chgData name="Nhut DOAN NGUYEN" userId="d7212ade-34df-43ef-b0a5-cb321af945d9" providerId="ADAL" clId="{51DED03C-BB6F-49A2-B443-0FC1DDC50DED}" dt="2019-11-11T22:59:09.271" v="587" actId="478"/>
          <ac:spMkLst>
            <pc:docMk/>
            <pc:sldMk cId="1254696603" sldId="259"/>
            <ac:spMk id="76" creationId="{E5C0CD96-8B55-4284-B656-E38771588BEA}"/>
          </ac:spMkLst>
        </pc:spChg>
        <pc:spChg chg="del">
          <ac:chgData name="Nhut DOAN NGUYEN" userId="d7212ade-34df-43ef-b0a5-cb321af945d9" providerId="ADAL" clId="{51DED03C-BB6F-49A2-B443-0FC1DDC50DED}" dt="2019-11-11T22:59:25.030" v="590" actId="478"/>
          <ac:spMkLst>
            <pc:docMk/>
            <pc:sldMk cId="1254696603" sldId="259"/>
            <ac:spMk id="78" creationId="{CF6DC8DB-46A6-4165-A360-9116ABA15F2B}"/>
          </ac:spMkLst>
        </pc:spChg>
        <pc:spChg chg="del">
          <ac:chgData name="Nhut DOAN NGUYEN" userId="d7212ade-34df-43ef-b0a5-cb321af945d9" providerId="ADAL" clId="{51DED03C-BB6F-49A2-B443-0FC1DDC50DED}" dt="2019-11-11T22:59:09.271" v="587" actId="478"/>
          <ac:spMkLst>
            <pc:docMk/>
            <pc:sldMk cId="1254696603" sldId="259"/>
            <ac:spMk id="79" creationId="{61F91505-AE21-4E8D-9F65-2F4FC3D5AD56}"/>
          </ac:spMkLst>
        </pc:spChg>
        <pc:spChg chg="del">
          <ac:chgData name="Nhut DOAN NGUYEN" userId="d7212ade-34df-43ef-b0a5-cb321af945d9" providerId="ADAL" clId="{51DED03C-BB6F-49A2-B443-0FC1DDC50DED}" dt="2019-11-11T22:59:09.271" v="587" actId="478"/>
          <ac:spMkLst>
            <pc:docMk/>
            <pc:sldMk cId="1254696603" sldId="259"/>
            <ac:spMk id="80" creationId="{0643C5FA-7C93-4EFD-B0D9-C18F58DE5EC0}"/>
          </ac:spMkLst>
        </pc:spChg>
        <pc:spChg chg="del">
          <ac:chgData name="Nhut DOAN NGUYEN" userId="d7212ade-34df-43ef-b0a5-cb321af945d9" providerId="ADAL" clId="{51DED03C-BB6F-49A2-B443-0FC1DDC50DED}" dt="2019-11-11T22:59:25.030" v="590" actId="478"/>
          <ac:spMkLst>
            <pc:docMk/>
            <pc:sldMk cId="1254696603" sldId="259"/>
            <ac:spMk id="81" creationId="{2E1E23C0-6EB5-4FA8-A1D4-3573C87A01BE}"/>
          </ac:spMkLst>
        </pc:spChg>
        <pc:cxnChg chg="del mod">
          <ac:chgData name="Nhut DOAN NGUYEN" userId="d7212ade-34df-43ef-b0a5-cb321af945d9" providerId="ADAL" clId="{51DED03C-BB6F-49A2-B443-0FC1DDC50DED}" dt="2019-11-11T22:59:12.018" v="588" actId="478"/>
          <ac:cxnSpMkLst>
            <pc:docMk/>
            <pc:sldMk cId="1254696603" sldId="259"/>
            <ac:cxnSpMk id="16" creationId="{4438300A-2C1E-4714-BFD4-2E5E8E4EA2B6}"/>
          </ac:cxnSpMkLst>
        </pc:cxnChg>
        <pc:cxnChg chg="del mod">
          <ac:chgData name="Nhut DOAN NGUYEN" userId="d7212ade-34df-43ef-b0a5-cb321af945d9" providerId="ADAL" clId="{51DED03C-BB6F-49A2-B443-0FC1DDC50DED}" dt="2019-11-11T22:59:25.030" v="590" actId="478"/>
          <ac:cxnSpMkLst>
            <pc:docMk/>
            <pc:sldMk cId="1254696603" sldId="259"/>
            <ac:cxnSpMk id="20" creationId="{D6DCB3F2-50A5-4804-95A8-E80A7E5F5AB3}"/>
          </ac:cxnSpMkLst>
        </pc:cxnChg>
        <pc:cxnChg chg="del">
          <ac:chgData name="Nhut DOAN NGUYEN" userId="d7212ade-34df-43ef-b0a5-cb321af945d9" providerId="ADAL" clId="{51DED03C-BB6F-49A2-B443-0FC1DDC50DED}" dt="2019-11-11T22:59:09.271" v="587" actId="478"/>
          <ac:cxnSpMkLst>
            <pc:docMk/>
            <pc:sldMk cId="1254696603" sldId="259"/>
            <ac:cxnSpMk id="24" creationId="{D062D7D3-6D26-4A3C-BF9A-4FEECD7FAD8E}"/>
          </ac:cxnSpMkLst>
        </pc:cxnChg>
        <pc:cxnChg chg="del">
          <ac:chgData name="Nhut DOAN NGUYEN" userId="d7212ade-34df-43ef-b0a5-cb321af945d9" providerId="ADAL" clId="{51DED03C-BB6F-49A2-B443-0FC1DDC50DED}" dt="2019-11-11T22:59:25.030" v="590" actId="478"/>
          <ac:cxnSpMkLst>
            <pc:docMk/>
            <pc:sldMk cId="1254696603" sldId="259"/>
            <ac:cxnSpMk id="26" creationId="{F308478F-E970-41C9-933D-A44F5058D6EE}"/>
          </ac:cxnSpMkLst>
        </pc:cxnChg>
        <pc:cxnChg chg="del">
          <ac:chgData name="Nhut DOAN NGUYEN" userId="d7212ade-34df-43ef-b0a5-cb321af945d9" providerId="ADAL" clId="{51DED03C-BB6F-49A2-B443-0FC1DDC50DED}" dt="2019-11-11T22:59:25.030" v="590" actId="478"/>
          <ac:cxnSpMkLst>
            <pc:docMk/>
            <pc:sldMk cId="1254696603" sldId="259"/>
            <ac:cxnSpMk id="28" creationId="{2E01EA5D-3799-4FE9-A15E-691AFAAD8FEB}"/>
          </ac:cxnSpMkLst>
        </pc:cxnChg>
        <pc:cxnChg chg="del">
          <ac:chgData name="Nhut DOAN NGUYEN" userId="d7212ade-34df-43ef-b0a5-cb321af945d9" providerId="ADAL" clId="{51DED03C-BB6F-49A2-B443-0FC1DDC50DED}" dt="2019-11-11T22:59:09.271" v="587" actId="478"/>
          <ac:cxnSpMkLst>
            <pc:docMk/>
            <pc:sldMk cId="1254696603" sldId="259"/>
            <ac:cxnSpMk id="30" creationId="{190B51C5-F37B-4C40-9CAB-A3F6873AAC4E}"/>
          </ac:cxnSpMkLst>
        </pc:cxnChg>
        <pc:cxnChg chg="del mod">
          <ac:chgData name="Nhut DOAN NGUYEN" userId="d7212ade-34df-43ef-b0a5-cb321af945d9" providerId="ADAL" clId="{51DED03C-BB6F-49A2-B443-0FC1DDC50DED}" dt="2019-11-11T22:59:09.271" v="587" actId="478"/>
          <ac:cxnSpMkLst>
            <pc:docMk/>
            <pc:sldMk cId="1254696603" sldId="259"/>
            <ac:cxnSpMk id="32" creationId="{2FAF8528-0D59-48E1-91CE-1C72F174FA27}"/>
          </ac:cxnSpMkLst>
        </pc:cxnChg>
        <pc:cxnChg chg="del mod">
          <ac:chgData name="Nhut DOAN NGUYEN" userId="d7212ade-34df-43ef-b0a5-cb321af945d9" providerId="ADAL" clId="{51DED03C-BB6F-49A2-B443-0FC1DDC50DED}" dt="2019-11-11T22:59:25.030" v="590" actId="478"/>
          <ac:cxnSpMkLst>
            <pc:docMk/>
            <pc:sldMk cId="1254696603" sldId="259"/>
            <ac:cxnSpMk id="40" creationId="{4F4BD4E8-52F0-42E6-AD0F-2C340DBEA386}"/>
          </ac:cxnSpMkLst>
        </pc:cxnChg>
        <pc:cxnChg chg="del">
          <ac:chgData name="Nhut DOAN NGUYEN" userId="d7212ade-34df-43ef-b0a5-cb321af945d9" providerId="ADAL" clId="{51DED03C-BB6F-49A2-B443-0FC1DDC50DED}" dt="2019-11-11T22:59:25.030" v="590" actId="478"/>
          <ac:cxnSpMkLst>
            <pc:docMk/>
            <pc:sldMk cId="1254696603" sldId="259"/>
            <ac:cxnSpMk id="42" creationId="{228BA909-583C-4327-A629-F80912AB7A83}"/>
          </ac:cxnSpMkLst>
        </pc:cxnChg>
        <pc:cxnChg chg="del mod">
          <ac:chgData name="Nhut DOAN NGUYEN" userId="d7212ade-34df-43ef-b0a5-cb321af945d9" providerId="ADAL" clId="{51DED03C-BB6F-49A2-B443-0FC1DDC50DED}" dt="2019-11-11T22:59:09.271" v="587" actId="478"/>
          <ac:cxnSpMkLst>
            <pc:docMk/>
            <pc:sldMk cId="1254696603" sldId="259"/>
            <ac:cxnSpMk id="44" creationId="{40E6EC3D-9B26-4BF0-9D31-37859FFC2D51}"/>
          </ac:cxnSpMkLst>
        </pc:cxnChg>
        <pc:cxnChg chg="del">
          <ac:chgData name="Nhut DOAN NGUYEN" userId="d7212ade-34df-43ef-b0a5-cb321af945d9" providerId="ADAL" clId="{51DED03C-BB6F-49A2-B443-0FC1DDC50DED}" dt="2019-11-11T22:59:09.271" v="587" actId="478"/>
          <ac:cxnSpMkLst>
            <pc:docMk/>
            <pc:sldMk cId="1254696603" sldId="259"/>
            <ac:cxnSpMk id="46" creationId="{95330A63-B35C-4DB6-A98A-B47B77085D88}"/>
          </ac:cxnSpMkLst>
        </pc:cxnChg>
        <pc:cxnChg chg="del mod">
          <ac:chgData name="Nhut DOAN NGUYEN" userId="d7212ade-34df-43ef-b0a5-cb321af945d9" providerId="ADAL" clId="{51DED03C-BB6F-49A2-B443-0FC1DDC50DED}" dt="2019-11-11T22:59:25.030" v="590" actId="478"/>
          <ac:cxnSpMkLst>
            <pc:docMk/>
            <pc:sldMk cId="1254696603" sldId="259"/>
            <ac:cxnSpMk id="48" creationId="{2123147A-306D-4360-B4D1-F2AF513BEEEF}"/>
          </ac:cxnSpMkLst>
        </pc:cxnChg>
        <pc:cxnChg chg="del mod">
          <ac:chgData name="Nhut DOAN NGUYEN" userId="d7212ade-34df-43ef-b0a5-cb321af945d9" providerId="ADAL" clId="{51DED03C-BB6F-49A2-B443-0FC1DDC50DED}" dt="2019-11-11T22:59:25.030" v="590" actId="478"/>
          <ac:cxnSpMkLst>
            <pc:docMk/>
            <pc:sldMk cId="1254696603" sldId="259"/>
            <ac:cxnSpMk id="52" creationId="{0CAF88D5-BE1C-4A4C-9A3C-F70B5570AA3A}"/>
          </ac:cxnSpMkLst>
        </pc:cxnChg>
        <pc:cxnChg chg="del">
          <ac:chgData name="Nhut DOAN NGUYEN" userId="d7212ade-34df-43ef-b0a5-cb321af945d9" providerId="ADAL" clId="{51DED03C-BB6F-49A2-B443-0FC1DDC50DED}" dt="2019-11-11T22:59:25.030" v="590" actId="478"/>
          <ac:cxnSpMkLst>
            <pc:docMk/>
            <pc:sldMk cId="1254696603" sldId="259"/>
            <ac:cxnSpMk id="54" creationId="{EEA28B46-16E8-4A0E-848B-F682B64CE995}"/>
          </ac:cxnSpMkLst>
        </pc:cxnChg>
      </pc:sldChg>
      <pc:sldChg chg="addSp delSp modSp add">
        <pc:chgData name="Nhut DOAN NGUYEN" userId="d7212ade-34df-43ef-b0a5-cb321af945d9" providerId="ADAL" clId="{51DED03C-BB6F-49A2-B443-0FC1DDC50DED}" dt="2019-11-11T23:02:02.042" v="598" actId="478"/>
        <pc:sldMkLst>
          <pc:docMk/>
          <pc:sldMk cId="1284329534" sldId="260"/>
        </pc:sldMkLst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7" creationId="{EA89A71D-2FE3-4A36-B820-3508994A7EC3}"/>
          </ac:spMkLst>
        </pc:spChg>
        <pc:spChg chg="del">
          <ac:chgData name="Nhut DOAN NGUYEN" userId="d7212ade-34df-43ef-b0a5-cb321af945d9" providerId="ADAL" clId="{51DED03C-BB6F-49A2-B443-0FC1DDC50DED}" dt="2019-11-11T23:02:02.042" v="598" actId="478"/>
          <ac:spMkLst>
            <pc:docMk/>
            <pc:sldMk cId="1284329534" sldId="260"/>
            <ac:spMk id="8" creationId="{04ECF46D-C76B-4D43-A1AC-A21ADA02A34D}"/>
          </ac:spMkLst>
        </pc:spChg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9" creationId="{29680307-A9F2-4402-B9FD-23DA3BC5544A}"/>
          </ac:spMkLst>
        </pc:spChg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10" creationId="{FF83EDEB-EEE1-41C4-9756-CD597487D99B}"/>
          </ac:spMkLst>
        </pc:spChg>
        <pc:spChg chg="del">
          <ac:chgData name="Nhut DOAN NGUYEN" userId="d7212ade-34df-43ef-b0a5-cb321af945d9" providerId="ADAL" clId="{51DED03C-BB6F-49A2-B443-0FC1DDC50DED}" dt="2019-11-11T23:02:02.042" v="598" actId="478"/>
          <ac:spMkLst>
            <pc:docMk/>
            <pc:sldMk cId="1284329534" sldId="260"/>
            <ac:spMk id="11" creationId="{ED525DFF-504A-4070-94F5-463213F78CBB}"/>
          </ac:spMkLst>
        </pc:spChg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12" creationId="{8C9AB467-55CA-4EEF-9363-22CE9EBABB8E}"/>
          </ac:spMkLst>
        </pc:spChg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14" creationId="{577D9363-6DC6-45C5-9712-A8623B11DD83}"/>
          </ac:spMkLst>
        </pc:spChg>
        <pc:spChg chg="add">
          <ac:chgData name="Nhut DOAN NGUYEN" userId="d7212ade-34df-43ef-b0a5-cb321af945d9" providerId="ADAL" clId="{51DED03C-BB6F-49A2-B443-0FC1DDC50DED}" dt="2019-11-11T23:01:56.696" v="596"/>
          <ac:spMkLst>
            <pc:docMk/>
            <pc:sldMk cId="1284329534" sldId="260"/>
            <ac:spMk id="49" creationId="{D453986A-1040-49C6-9861-A7C244E7DB73}"/>
          </ac:spMkLst>
        </pc:spChg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55" creationId="{A24E4A53-116A-4B05-931E-25E6DA986428}"/>
          </ac:spMkLst>
        </pc:spChg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56" creationId="{D98C9F07-B468-48B8-A2EC-CB4AA3433007}"/>
          </ac:spMkLst>
        </pc:spChg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57" creationId="{BE9A953B-4140-4D55-AA29-8EAA3E6EAC19}"/>
          </ac:spMkLst>
        </pc:spChg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58" creationId="{8CEF25F8-000F-4664-BD3A-6C5DECBD41A7}"/>
          </ac:spMkLst>
        </pc:spChg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66" creationId="{F3CCD863-4E7C-4D17-BEFE-A65DDFB8F83D}"/>
          </ac:spMkLst>
        </pc:spChg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67" creationId="{8990D107-3C45-438C-9E5F-FC91985ABA79}"/>
          </ac:spMkLst>
        </pc:spChg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69" creationId="{CCF4AD14-7522-4FDC-9A66-DF9A4812E745}"/>
          </ac:spMkLst>
        </pc:spChg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70" creationId="{BFE1B509-7AE7-4AFF-8DE3-7810CF89A8D4}"/>
          </ac:spMkLst>
        </pc:spChg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73" creationId="{443F4DC3-BB07-4A15-997E-36D2C9A663CB}"/>
          </ac:spMkLst>
        </pc:spChg>
        <pc:spChg chg="del">
          <ac:chgData name="Nhut DOAN NGUYEN" userId="d7212ade-34df-43ef-b0a5-cb321af945d9" providerId="ADAL" clId="{51DED03C-BB6F-49A2-B443-0FC1DDC50DED}" dt="2019-11-11T23:02:02.042" v="598" actId="478"/>
          <ac:spMkLst>
            <pc:docMk/>
            <pc:sldMk cId="1284329534" sldId="260"/>
            <ac:spMk id="74" creationId="{21DC3087-8AB3-4078-AB9F-694E8C3C4DC1}"/>
          </ac:spMkLst>
        </pc:spChg>
        <pc:spChg chg="del">
          <ac:chgData name="Nhut DOAN NGUYEN" userId="d7212ade-34df-43ef-b0a5-cb321af945d9" providerId="ADAL" clId="{51DED03C-BB6F-49A2-B443-0FC1DDC50DED}" dt="2019-11-11T23:02:02.042" v="598" actId="478"/>
          <ac:spMkLst>
            <pc:docMk/>
            <pc:sldMk cId="1284329534" sldId="260"/>
            <ac:spMk id="75" creationId="{7FD7AE9E-A357-4388-A42A-3C97CC57DFEA}"/>
          </ac:spMkLst>
        </pc:spChg>
        <pc:spChg chg="del">
          <ac:chgData name="Nhut DOAN NGUYEN" userId="d7212ade-34df-43ef-b0a5-cb321af945d9" providerId="ADAL" clId="{51DED03C-BB6F-49A2-B443-0FC1DDC50DED}" dt="2019-11-11T23:02:02.042" v="598" actId="478"/>
          <ac:spMkLst>
            <pc:docMk/>
            <pc:sldMk cId="1284329534" sldId="260"/>
            <ac:spMk id="76" creationId="{E5C0CD96-8B55-4284-B656-E38771588BEA}"/>
          </ac:spMkLst>
        </pc:spChg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78" creationId="{CF6DC8DB-46A6-4165-A360-9116ABA15F2B}"/>
          </ac:spMkLst>
        </pc:spChg>
        <pc:spChg chg="del">
          <ac:chgData name="Nhut DOAN NGUYEN" userId="d7212ade-34df-43ef-b0a5-cb321af945d9" providerId="ADAL" clId="{51DED03C-BB6F-49A2-B443-0FC1DDC50DED}" dt="2019-11-11T23:02:02.042" v="598" actId="478"/>
          <ac:spMkLst>
            <pc:docMk/>
            <pc:sldMk cId="1284329534" sldId="260"/>
            <ac:spMk id="79" creationId="{61F91505-AE21-4E8D-9F65-2F4FC3D5AD56}"/>
          </ac:spMkLst>
        </pc:spChg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80" creationId="{0643C5FA-7C93-4EFD-B0D9-C18F58DE5EC0}"/>
          </ac:spMkLst>
        </pc:spChg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81" creationId="{2E1E23C0-6EB5-4FA8-A1D4-3573C87A01BE}"/>
          </ac:spMkLst>
        </pc:spChg>
        <pc:cxnChg chg="add del mod">
          <ac:chgData name="Nhut DOAN NGUYEN" userId="d7212ade-34df-43ef-b0a5-cb321af945d9" providerId="ADAL" clId="{51DED03C-BB6F-49A2-B443-0FC1DDC50DED}" dt="2019-11-11T23:01:50.549" v="595" actId="478"/>
          <ac:cxnSpMkLst>
            <pc:docMk/>
            <pc:sldMk cId="1284329534" sldId="260"/>
            <ac:cxnSpMk id="18" creationId="{11FD1652-9ED9-43DD-A19A-55069D295275}"/>
          </ac:cxnSpMkLst>
        </pc:cxnChg>
        <pc:cxnChg chg="add del mod">
          <ac:chgData name="Nhut DOAN NGUYEN" userId="d7212ade-34df-43ef-b0a5-cb321af945d9" providerId="ADAL" clId="{51DED03C-BB6F-49A2-B443-0FC1DDC50DED}" dt="2019-11-11T23:01:50.549" v="595" actId="478"/>
          <ac:cxnSpMkLst>
            <pc:docMk/>
            <pc:sldMk cId="1284329534" sldId="260"/>
            <ac:cxnSpMk id="20" creationId="{D6DCB3F2-50A5-4804-95A8-E80A7E5F5AB3}"/>
          </ac:cxnSpMkLst>
        </pc:cxnChg>
        <pc:cxnChg chg="del">
          <ac:chgData name="Nhut DOAN NGUYEN" userId="d7212ade-34df-43ef-b0a5-cb321af945d9" providerId="ADAL" clId="{51DED03C-BB6F-49A2-B443-0FC1DDC50DED}" dt="2019-11-11T23:01:58.873" v="597" actId="478"/>
          <ac:cxnSpMkLst>
            <pc:docMk/>
            <pc:sldMk cId="1284329534" sldId="260"/>
            <ac:cxnSpMk id="24" creationId="{D062D7D3-6D26-4A3C-BF9A-4FEECD7FAD8E}"/>
          </ac:cxnSpMkLst>
        </pc:cxnChg>
        <pc:cxnChg chg="add del mod">
          <ac:chgData name="Nhut DOAN NGUYEN" userId="d7212ade-34df-43ef-b0a5-cb321af945d9" providerId="ADAL" clId="{51DED03C-BB6F-49A2-B443-0FC1DDC50DED}" dt="2019-11-11T23:01:50.549" v="595" actId="478"/>
          <ac:cxnSpMkLst>
            <pc:docMk/>
            <pc:sldMk cId="1284329534" sldId="260"/>
            <ac:cxnSpMk id="26" creationId="{F308478F-E970-41C9-933D-A44F5058D6EE}"/>
          </ac:cxnSpMkLst>
        </pc:cxnChg>
        <pc:cxnChg chg="add del mod">
          <ac:chgData name="Nhut DOAN NGUYEN" userId="d7212ade-34df-43ef-b0a5-cb321af945d9" providerId="ADAL" clId="{51DED03C-BB6F-49A2-B443-0FC1DDC50DED}" dt="2019-11-11T23:01:50.549" v="595" actId="478"/>
          <ac:cxnSpMkLst>
            <pc:docMk/>
            <pc:sldMk cId="1284329534" sldId="260"/>
            <ac:cxnSpMk id="28" creationId="{2E01EA5D-3799-4FE9-A15E-691AFAAD8FEB}"/>
          </ac:cxnSpMkLst>
        </pc:cxnChg>
        <pc:cxnChg chg="del">
          <ac:chgData name="Nhut DOAN NGUYEN" userId="d7212ade-34df-43ef-b0a5-cb321af945d9" providerId="ADAL" clId="{51DED03C-BB6F-49A2-B443-0FC1DDC50DED}" dt="2019-11-11T23:02:02.042" v="598" actId="478"/>
          <ac:cxnSpMkLst>
            <pc:docMk/>
            <pc:sldMk cId="1284329534" sldId="260"/>
            <ac:cxnSpMk id="30" creationId="{190B51C5-F37B-4C40-9CAB-A3F6873AAC4E}"/>
          </ac:cxnSpMkLst>
        </pc:cxnChg>
        <pc:cxnChg chg="del mod">
          <ac:chgData name="Nhut DOAN NGUYEN" userId="d7212ade-34df-43ef-b0a5-cb321af945d9" providerId="ADAL" clId="{51DED03C-BB6F-49A2-B443-0FC1DDC50DED}" dt="2019-11-11T23:02:02.042" v="598" actId="478"/>
          <ac:cxnSpMkLst>
            <pc:docMk/>
            <pc:sldMk cId="1284329534" sldId="260"/>
            <ac:cxnSpMk id="32" creationId="{2FAF8528-0D59-48E1-91CE-1C72F174FA27}"/>
          </ac:cxnSpMkLst>
        </pc:cxnChg>
        <pc:cxnChg chg="add del mod">
          <ac:chgData name="Nhut DOAN NGUYEN" userId="d7212ade-34df-43ef-b0a5-cb321af945d9" providerId="ADAL" clId="{51DED03C-BB6F-49A2-B443-0FC1DDC50DED}" dt="2019-11-11T23:01:50.549" v="595" actId="478"/>
          <ac:cxnSpMkLst>
            <pc:docMk/>
            <pc:sldMk cId="1284329534" sldId="260"/>
            <ac:cxnSpMk id="40" creationId="{4F4BD4E8-52F0-42E6-AD0F-2C340DBEA386}"/>
          </ac:cxnSpMkLst>
        </pc:cxnChg>
        <pc:cxnChg chg="add del mod">
          <ac:chgData name="Nhut DOAN NGUYEN" userId="d7212ade-34df-43ef-b0a5-cb321af945d9" providerId="ADAL" clId="{51DED03C-BB6F-49A2-B443-0FC1DDC50DED}" dt="2019-11-11T23:01:50.549" v="595" actId="478"/>
          <ac:cxnSpMkLst>
            <pc:docMk/>
            <pc:sldMk cId="1284329534" sldId="260"/>
            <ac:cxnSpMk id="42" creationId="{228BA909-583C-4327-A629-F80912AB7A83}"/>
          </ac:cxnSpMkLst>
        </pc:cxnChg>
        <pc:cxnChg chg="del mod">
          <ac:chgData name="Nhut DOAN NGUYEN" userId="d7212ade-34df-43ef-b0a5-cb321af945d9" providerId="ADAL" clId="{51DED03C-BB6F-49A2-B443-0FC1DDC50DED}" dt="2019-11-11T23:02:02.042" v="598" actId="478"/>
          <ac:cxnSpMkLst>
            <pc:docMk/>
            <pc:sldMk cId="1284329534" sldId="260"/>
            <ac:cxnSpMk id="44" creationId="{40E6EC3D-9B26-4BF0-9D31-37859FFC2D51}"/>
          </ac:cxnSpMkLst>
        </pc:cxnChg>
        <pc:cxnChg chg="del">
          <ac:chgData name="Nhut DOAN NGUYEN" userId="d7212ade-34df-43ef-b0a5-cb321af945d9" providerId="ADAL" clId="{51DED03C-BB6F-49A2-B443-0FC1DDC50DED}" dt="2019-11-11T23:02:02.042" v="598" actId="478"/>
          <ac:cxnSpMkLst>
            <pc:docMk/>
            <pc:sldMk cId="1284329534" sldId="260"/>
            <ac:cxnSpMk id="46" creationId="{95330A63-B35C-4DB6-A98A-B47B77085D88}"/>
          </ac:cxnSpMkLst>
        </pc:cxnChg>
        <pc:cxnChg chg="add del mod">
          <ac:chgData name="Nhut DOAN NGUYEN" userId="d7212ade-34df-43ef-b0a5-cb321af945d9" providerId="ADAL" clId="{51DED03C-BB6F-49A2-B443-0FC1DDC50DED}" dt="2019-11-11T23:01:50.549" v="595" actId="478"/>
          <ac:cxnSpMkLst>
            <pc:docMk/>
            <pc:sldMk cId="1284329534" sldId="260"/>
            <ac:cxnSpMk id="48" creationId="{2123147A-306D-4360-B4D1-F2AF513BEEEF}"/>
          </ac:cxnSpMkLst>
        </pc:cxnChg>
        <pc:cxnChg chg="add del mod">
          <ac:chgData name="Nhut DOAN NGUYEN" userId="d7212ade-34df-43ef-b0a5-cb321af945d9" providerId="ADAL" clId="{51DED03C-BB6F-49A2-B443-0FC1DDC50DED}" dt="2019-11-11T23:01:50.549" v="595" actId="478"/>
          <ac:cxnSpMkLst>
            <pc:docMk/>
            <pc:sldMk cId="1284329534" sldId="260"/>
            <ac:cxnSpMk id="50" creationId="{19843E4A-054B-4217-B9C4-A89ACCA72B2F}"/>
          </ac:cxnSpMkLst>
        </pc:cxnChg>
        <pc:cxnChg chg="add del mod">
          <ac:chgData name="Nhut DOAN NGUYEN" userId="d7212ade-34df-43ef-b0a5-cb321af945d9" providerId="ADAL" clId="{51DED03C-BB6F-49A2-B443-0FC1DDC50DED}" dt="2019-11-11T23:01:50.549" v="595" actId="478"/>
          <ac:cxnSpMkLst>
            <pc:docMk/>
            <pc:sldMk cId="1284329534" sldId="260"/>
            <ac:cxnSpMk id="52" creationId="{0CAF88D5-BE1C-4A4C-9A3C-F70B5570AA3A}"/>
          </ac:cxnSpMkLst>
        </pc:cxnChg>
        <pc:cxnChg chg="add del mod">
          <ac:chgData name="Nhut DOAN NGUYEN" userId="d7212ade-34df-43ef-b0a5-cb321af945d9" providerId="ADAL" clId="{51DED03C-BB6F-49A2-B443-0FC1DDC50DED}" dt="2019-11-11T23:01:50.549" v="595" actId="478"/>
          <ac:cxnSpMkLst>
            <pc:docMk/>
            <pc:sldMk cId="1284329534" sldId="260"/>
            <ac:cxnSpMk id="54" creationId="{EEA28B46-16E8-4A0E-848B-F682B64CE995}"/>
          </ac:cxnSpMkLst>
        </pc:cxnChg>
      </pc:sldChg>
      <pc:sldChg chg="delSp modSp add">
        <pc:chgData name="Nhut DOAN NGUYEN" userId="d7212ade-34df-43ef-b0a5-cb321af945d9" providerId="ADAL" clId="{51DED03C-BB6F-49A2-B443-0FC1DDC50DED}" dt="2019-11-11T23:24:30.896" v="614" actId="20577"/>
        <pc:sldMkLst>
          <pc:docMk/>
          <pc:sldMk cId="1440260042" sldId="261"/>
        </pc:sldMkLst>
        <pc:spChg chg="del">
          <ac:chgData name="Nhut DOAN NGUYEN" userId="d7212ade-34df-43ef-b0a5-cb321af945d9" providerId="ADAL" clId="{51DED03C-BB6F-49A2-B443-0FC1DDC50DED}" dt="2019-11-11T23:24:11.934" v="602" actId="478"/>
          <ac:spMkLst>
            <pc:docMk/>
            <pc:sldMk cId="1440260042" sldId="261"/>
            <ac:spMk id="4" creationId="{F697C020-4794-47E4-B14F-D062237DA5BC}"/>
          </ac:spMkLst>
        </pc:spChg>
        <pc:spChg chg="del">
          <ac:chgData name="Nhut DOAN NGUYEN" userId="d7212ade-34df-43ef-b0a5-cb321af945d9" providerId="ADAL" clId="{51DED03C-BB6F-49A2-B443-0FC1DDC50DED}" dt="2019-11-11T23:24:09.812" v="601" actId="478"/>
          <ac:spMkLst>
            <pc:docMk/>
            <pc:sldMk cId="1440260042" sldId="261"/>
            <ac:spMk id="5" creationId="{6746CAAB-D3C5-4C1A-9C3F-3DBB89E5C95B}"/>
          </ac:spMkLst>
        </pc:spChg>
        <pc:spChg chg="del">
          <ac:chgData name="Nhut DOAN NGUYEN" userId="d7212ade-34df-43ef-b0a5-cb321af945d9" providerId="ADAL" clId="{51DED03C-BB6F-49A2-B443-0FC1DDC50DED}" dt="2019-11-11T23:24:09.812" v="601" actId="478"/>
          <ac:spMkLst>
            <pc:docMk/>
            <pc:sldMk cId="1440260042" sldId="261"/>
            <ac:spMk id="7" creationId="{EA89A71D-2FE3-4A36-B820-3508994A7EC3}"/>
          </ac:spMkLst>
        </pc:spChg>
        <pc:spChg chg="del">
          <ac:chgData name="Nhut DOAN NGUYEN" userId="d7212ade-34df-43ef-b0a5-cb321af945d9" providerId="ADAL" clId="{51DED03C-BB6F-49A2-B443-0FC1DDC50DED}" dt="2019-11-11T23:24:09.812" v="601" actId="478"/>
          <ac:spMkLst>
            <pc:docMk/>
            <pc:sldMk cId="1440260042" sldId="261"/>
            <ac:spMk id="8" creationId="{04ECF46D-C76B-4D43-A1AC-A21ADA02A34D}"/>
          </ac:spMkLst>
        </pc:spChg>
        <pc:spChg chg="del">
          <ac:chgData name="Nhut DOAN NGUYEN" userId="d7212ade-34df-43ef-b0a5-cb321af945d9" providerId="ADAL" clId="{51DED03C-BB6F-49A2-B443-0FC1DDC50DED}" dt="2019-11-11T23:24:09.812" v="601" actId="478"/>
          <ac:spMkLst>
            <pc:docMk/>
            <pc:sldMk cId="1440260042" sldId="261"/>
            <ac:spMk id="9" creationId="{29680307-A9F2-4402-B9FD-23DA3BC5544A}"/>
          </ac:spMkLst>
        </pc:spChg>
        <pc:spChg chg="del">
          <ac:chgData name="Nhut DOAN NGUYEN" userId="d7212ade-34df-43ef-b0a5-cb321af945d9" providerId="ADAL" clId="{51DED03C-BB6F-49A2-B443-0FC1DDC50DED}" dt="2019-11-11T23:24:09.812" v="601" actId="478"/>
          <ac:spMkLst>
            <pc:docMk/>
            <pc:sldMk cId="1440260042" sldId="261"/>
            <ac:spMk id="10" creationId="{FF83EDEB-EEE1-41C4-9756-CD597487D99B}"/>
          </ac:spMkLst>
        </pc:spChg>
        <pc:spChg chg="del">
          <ac:chgData name="Nhut DOAN NGUYEN" userId="d7212ade-34df-43ef-b0a5-cb321af945d9" providerId="ADAL" clId="{51DED03C-BB6F-49A2-B443-0FC1DDC50DED}" dt="2019-11-11T23:24:14.774" v="603" actId="478"/>
          <ac:spMkLst>
            <pc:docMk/>
            <pc:sldMk cId="1440260042" sldId="261"/>
            <ac:spMk id="11" creationId="{ED525DFF-504A-4070-94F5-463213F78CBB}"/>
          </ac:spMkLst>
        </pc:spChg>
        <pc:spChg chg="del mod">
          <ac:chgData name="Nhut DOAN NGUYEN" userId="d7212ade-34df-43ef-b0a5-cb321af945d9" providerId="ADAL" clId="{51DED03C-BB6F-49A2-B443-0FC1DDC50DED}" dt="2019-11-11T23:24:20.626" v="606" actId="478"/>
          <ac:spMkLst>
            <pc:docMk/>
            <pc:sldMk cId="1440260042" sldId="261"/>
            <ac:spMk id="14" creationId="{577D9363-6DC6-45C5-9712-A8623B11DD83}"/>
          </ac:spMkLst>
        </pc:spChg>
        <pc:spChg chg="del">
          <ac:chgData name="Nhut DOAN NGUYEN" userId="d7212ade-34df-43ef-b0a5-cb321af945d9" providerId="ADAL" clId="{51DED03C-BB6F-49A2-B443-0FC1DDC50DED}" dt="2019-11-11T23:24:09.812" v="601" actId="478"/>
          <ac:spMkLst>
            <pc:docMk/>
            <pc:sldMk cId="1440260042" sldId="261"/>
            <ac:spMk id="55" creationId="{A24E4A53-116A-4B05-931E-25E6DA986428}"/>
          </ac:spMkLst>
        </pc:spChg>
        <pc:spChg chg="del">
          <ac:chgData name="Nhut DOAN NGUYEN" userId="d7212ade-34df-43ef-b0a5-cb321af945d9" providerId="ADAL" clId="{51DED03C-BB6F-49A2-B443-0FC1DDC50DED}" dt="2019-11-11T23:24:09.812" v="601" actId="478"/>
          <ac:spMkLst>
            <pc:docMk/>
            <pc:sldMk cId="1440260042" sldId="261"/>
            <ac:spMk id="56" creationId="{D98C9F07-B468-48B8-A2EC-CB4AA3433007}"/>
          </ac:spMkLst>
        </pc:spChg>
        <pc:spChg chg="del">
          <ac:chgData name="Nhut DOAN NGUYEN" userId="d7212ade-34df-43ef-b0a5-cb321af945d9" providerId="ADAL" clId="{51DED03C-BB6F-49A2-B443-0FC1DDC50DED}" dt="2019-11-11T23:24:09.812" v="601" actId="478"/>
          <ac:spMkLst>
            <pc:docMk/>
            <pc:sldMk cId="1440260042" sldId="261"/>
            <ac:spMk id="57" creationId="{BE9A953B-4140-4D55-AA29-8EAA3E6EAC19}"/>
          </ac:spMkLst>
        </pc:spChg>
        <pc:spChg chg="del">
          <ac:chgData name="Nhut DOAN NGUYEN" userId="d7212ade-34df-43ef-b0a5-cb321af945d9" providerId="ADAL" clId="{51DED03C-BB6F-49A2-B443-0FC1DDC50DED}" dt="2019-11-11T23:24:09.812" v="601" actId="478"/>
          <ac:spMkLst>
            <pc:docMk/>
            <pc:sldMk cId="1440260042" sldId="261"/>
            <ac:spMk id="58" creationId="{8CEF25F8-000F-4664-BD3A-6C5DECBD41A7}"/>
          </ac:spMkLst>
        </pc:spChg>
        <pc:spChg chg="del">
          <ac:chgData name="Nhut DOAN NGUYEN" userId="d7212ade-34df-43ef-b0a5-cb321af945d9" providerId="ADAL" clId="{51DED03C-BB6F-49A2-B443-0FC1DDC50DED}" dt="2019-11-11T23:24:22.870" v="607" actId="478"/>
          <ac:spMkLst>
            <pc:docMk/>
            <pc:sldMk cId="1440260042" sldId="261"/>
            <ac:spMk id="66" creationId="{F3CCD863-4E7C-4D17-BEFE-A65DDFB8F83D}"/>
          </ac:spMkLst>
        </pc:spChg>
        <pc:spChg chg="del">
          <ac:chgData name="Nhut DOAN NGUYEN" userId="d7212ade-34df-43ef-b0a5-cb321af945d9" providerId="ADAL" clId="{51DED03C-BB6F-49A2-B443-0FC1DDC50DED}" dt="2019-11-11T23:24:09.812" v="601" actId="478"/>
          <ac:spMkLst>
            <pc:docMk/>
            <pc:sldMk cId="1440260042" sldId="261"/>
            <ac:spMk id="67" creationId="{8990D107-3C45-438C-9E5F-FC91985ABA79}"/>
          </ac:spMkLst>
        </pc:spChg>
        <pc:spChg chg="del">
          <ac:chgData name="Nhut DOAN NGUYEN" userId="d7212ade-34df-43ef-b0a5-cb321af945d9" providerId="ADAL" clId="{51DED03C-BB6F-49A2-B443-0FC1DDC50DED}" dt="2019-11-11T23:24:09.812" v="601" actId="478"/>
          <ac:spMkLst>
            <pc:docMk/>
            <pc:sldMk cId="1440260042" sldId="261"/>
            <ac:spMk id="69" creationId="{CCF4AD14-7522-4FDC-9A66-DF9A4812E745}"/>
          </ac:spMkLst>
        </pc:spChg>
        <pc:spChg chg="del">
          <ac:chgData name="Nhut DOAN NGUYEN" userId="d7212ade-34df-43ef-b0a5-cb321af945d9" providerId="ADAL" clId="{51DED03C-BB6F-49A2-B443-0FC1DDC50DED}" dt="2019-11-11T23:24:09.812" v="601" actId="478"/>
          <ac:spMkLst>
            <pc:docMk/>
            <pc:sldMk cId="1440260042" sldId="261"/>
            <ac:spMk id="70" creationId="{BFE1B509-7AE7-4AFF-8DE3-7810CF89A8D4}"/>
          </ac:spMkLst>
        </pc:spChg>
        <pc:spChg chg="del">
          <ac:chgData name="Nhut DOAN NGUYEN" userId="d7212ade-34df-43ef-b0a5-cb321af945d9" providerId="ADAL" clId="{51DED03C-BB6F-49A2-B443-0FC1DDC50DED}" dt="2019-11-11T23:24:09.812" v="601" actId="478"/>
          <ac:spMkLst>
            <pc:docMk/>
            <pc:sldMk cId="1440260042" sldId="261"/>
            <ac:spMk id="73" creationId="{443F4DC3-BB07-4A15-997E-36D2C9A663CB}"/>
          </ac:spMkLst>
        </pc:spChg>
        <pc:spChg chg="del">
          <ac:chgData name="Nhut DOAN NGUYEN" userId="d7212ade-34df-43ef-b0a5-cb321af945d9" providerId="ADAL" clId="{51DED03C-BB6F-49A2-B443-0FC1DDC50DED}" dt="2019-11-11T23:24:09.812" v="601" actId="478"/>
          <ac:spMkLst>
            <pc:docMk/>
            <pc:sldMk cId="1440260042" sldId="261"/>
            <ac:spMk id="74" creationId="{21DC3087-8AB3-4078-AB9F-694E8C3C4DC1}"/>
          </ac:spMkLst>
        </pc:spChg>
        <pc:spChg chg="del">
          <ac:chgData name="Nhut DOAN NGUYEN" userId="d7212ade-34df-43ef-b0a5-cb321af945d9" providerId="ADAL" clId="{51DED03C-BB6F-49A2-B443-0FC1DDC50DED}" dt="2019-11-11T23:24:09.812" v="601" actId="478"/>
          <ac:spMkLst>
            <pc:docMk/>
            <pc:sldMk cId="1440260042" sldId="261"/>
            <ac:spMk id="75" creationId="{7FD7AE9E-A357-4388-A42A-3C97CC57DFEA}"/>
          </ac:spMkLst>
        </pc:spChg>
        <pc:spChg chg="del">
          <ac:chgData name="Nhut DOAN NGUYEN" userId="d7212ade-34df-43ef-b0a5-cb321af945d9" providerId="ADAL" clId="{51DED03C-BB6F-49A2-B443-0FC1DDC50DED}" dt="2019-11-11T23:24:14.774" v="603" actId="478"/>
          <ac:spMkLst>
            <pc:docMk/>
            <pc:sldMk cId="1440260042" sldId="261"/>
            <ac:spMk id="76" creationId="{E5C0CD96-8B55-4284-B656-E38771588BEA}"/>
          </ac:spMkLst>
        </pc:spChg>
        <pc:spChg chg="del">
          <ac:chgData name="Nhut DOAN NGUYEN" userId="d7212ade-34df-43ef-b0a5-cb321af945d9" providerId="ADAL" clId="{51DED03C-BB6F-49A2-B443-0FC1DDC50DED}" dt="2019-11-11T23:24:17.172" v="604" actId="478"/>
          <ac:spMkLst>
            <pc:docMk/>
            <pc:sldMk cId="1440260042" sldId="261"/>
            <ac:spMk id="78" creationId="{CF6DC8DB-46A6-4165-A360-9116ABA15F2B}"/>
          </ac:spMkLst>
        </pc:spChg>
        <pc:spChg chg="del">
          <ac:chgData name="Nhut DOAN NGUYEN" userId="d7212ade-34df-43ef-b0a5-cb321af945d9" providerId="ADAL" clId="{51DED03C-BB6F-49A2-B443-0FC1DDC50DED}" dt="2019-11-11T23:24:14.774" v="603" actId="478"/>
          <ac:spMkLst>
            <pc:docMk/>
            <pc:sldMk cId="1440260042" sldId="261"/>
            <ac:spMk id="79" creationId="{61F91505-AE21-4E8D-9F65-2F4FC3D5AD56}"/>
          </ac:spMkLst>
        </pc:spChg>
        <pc:spChg chg="mod">
          <ac:chgData name="Nhut DOAN NGUYEN" userId="d7212ade-34df-43ef-b0a5-cb321af945d9" providerId="ADAL" clId="{51DED03C-BB6F-49A2-B443-0FC1DDC50DED}" dt="2019-11-11T23:24:30.896" v="614" actId="20577"/>
          <ac:spMkLst>
            <pc:docMk/>
            <pc:sldMk cId="1440260042" sldId="261"/>
            <ac:spMk id="80" creationId="{0643C5FA-7C93-4EFD-B0D9-C18F58DE5EC0}"/>
          </ac:spMkLst>
        </pc:spChg>
        <pc:spChg chg="del">
          <ac:chgData name="Nhut DOAN NGUYEN" userId="d7212ade-34df-43ef-b0a5-cb321af945d9" providerId="ADAL" clId="{51DED03C-BB6F-49A2-B443-0FC1DDC50DED}" dt="2019-11-11T23:24:17.172" v="604" actId="478"/>
          <ac:spMkLst>
            <pc:docMk/>
            <pc:sldMk cId="1440260042" sldId="261"/>
            <ac:spMk id="81" creationId="{2E1E23C0-6EB5-4FA8-A1D4-3573C87A01BE}"/>
          </ac:spMkLst>
        </pc:spChg>
        <pc:cxnChg chg="del mod">
          <ac:chgData name="Nhut DOAN NGUYEN" userId="d7212ade-34df-43ef-b0a5-cb321af945d9" providerId="ADAL" clId="{51DED03C-BB6F-49A2-B443-0FC1DDC50DED}" dt="2019-11-11T23:24:09.812" v="601" actId="478"/>
          <ac:cxnSpMkLst>
            <pc:docMk/>
            <pc:sldMk cId="1440260042" sldId="261"/>
            <ac:cxnSpMk id="16" creationId="{4438300A-2C1E-4714-BFD4-2E5E8E4EA2B6}"/>
          </ac:cxnSpMkLst>
        </pc:cxnChg>
        <pc:cxnChg chg="del">
          <ac:chgData name="Nhut DOAN NGUYEN" userId="d7212ade-34df-43ef-b0a5-cb321af945d9" providerId="ADAL" clId="{51DED03C-BB6F-49A2-B443-0FC1DDC50DED}" dt="2019-11-11T23:24:09.812" v="601" actId="478"/>
          <ac:cxnSpMkLst>
            <pc:docMk/>
            <pc:sldMk cId="1440260042" sldId="261"/>
            <ac:cxnSpMk id="18" creationId="{11FD1652-9ED9-43DD-A19A-55069D295275}"/>
          </ac:cxnSpMkLst>
        </pc:cxnChg>
        <pc:cxnChg chg="del mod">
          <ac:chgData name="Nhut DOAN NGUYEN" userId="d7212ade-34df-43ef-b0a5-cb321af945d9" providerId="ADAL" clId="{51DED03C-BB6F-49A2-B443-0FC1DDC50DED}" dt="2019-11-11T23:24:09.812" v="601" actId="478"/>
          <ac:cxnSpMkLst>
            <pc:docMk/>
            <pc:sldMk cId="1440260042" sldId="261"/>
            <ac:cxnSpMk id="20" creationId="{D6DCB3F2-50A5-4804-95A8-E80A7E5F5AB3}"/>
          </ac:cxnSpMkLst>
        </pc:cxnChg>
        <pc:cxnChg chg="del">
          <ac:chgData name="Nhut DOAN NGUYEN" userId="d7212ade-34df-43ef-b0a5-cb321af945d9" providerId="ADAL" clId="{51DED03C-BB6F-49A2-B443-0FC1DDC50DED}" dt="2019-11-11T23:24:09.812" v="601" actId="478"/>
          <ac:cxnSpMkLst>
            <pc:docMk/>
            <pc:sldMk cId="1440260042" sldId="261"/>
            <ac:cxnSpMk id="24" creationId="{D062D7D3-6D26-4A3C-BF9A-4FEECD7FAD8E}"/>
          </ac:cxnSpMkLst>
        </pc:cxnChg>
        <pc:cxnChg chg="del">
          <ac:chgData name="Nhut DOAN NGUYEN" userId="d7212ade-34df-43ef-b0a5-cb321af945d9" providerId="ADAL" clId="{51DED03C-BB6F-49A2-B443-0FC1DDC50DED}" dt="2019-11-11T23:24:09.812" v="601" actId="478"/>
          <ac:cxnSpMkLst>
            <pc:docMk/>
            <pc:sldMk cId="1440260042" sldId="261"/>
            <ac:cxnSpMk id="26" creationId="{F308478F-E970-41C9-933D-A44F5058D6EE}"/>
          </ac:cxnSpMkLst>
        </pc:cxnChg>
        <pc:cxnChg chg="del">
          <ac:chgData name="Nhut DOAN NGUYEN" userId="d7212ade-34df-43ef-b0a5-cb321af945d9" providerId="ADAL" clId="{51DED03C-BB6F-49A2-B443-0FC1DDC50DED}" dt="2019-11-11T23:24:09.812" v="601" actId="478"/>
          <ac:cxnSpMkLst>
            <pc:docMk/>
            <pc:sldMk cId="1440260042" sldId="261"/>
            <ac:cxnSpMk id="28" creationId="{2E01EA5D-3799-4FE9-A15E-691AFAAD8FEB}"/>
          </ac:cxnSpMkLst>
        </pc:cxnChg>
        <pc:cxnChg chg="del">
          <ac:chgData name="Nhut DOAN NGUYEN" userId="d7212ade-34df-43ef-b0a5-cb321af945d9" providerId="ADAL" clId="{51DED03C-BB6F-49A2-B443-0FC1DDC50DED}" dt="2019-11-11T23:24:09.812" v="601" actId="478"/>
          <ac:cxnSpMkLst>
            <pc:docMk/>
            <pc:sldMk cId="1440260042" sldId="261"/>
            <ac:cxnSpMk id="30" creationId="{190B51C5-F37B-4C40-9CAB-A3F6873AAC4E}"/>
          </ac:cxnSpMkLst>
        </pc:cxnChg>
        <pc:cxnChg chg="del mod">
          <ac:chgData name="Nhut DOAN NGUYEN" userId="d7212ade-34df-43ef-b0a5-cb321af945d9" providerId="ADAL" clId="{51DED03C-BB6F-49A2-B443-0FC1DDC50DED}" dt="2019-11-11T23:24:09.812" v="601" actId="478"/>
          <ac:cxnSpMkLst>
            <pc:docMk/>
            <pc:sldMk cId="1440260042" sldId="261"/>
            <ac:cxnSpMk id="32" creationId="{2FAF8528-0D59-48E1-91CE-1C72F174FA27}"/>
          </ac:cxnSpMkLst>
        </pc:cxnChg>
        <pc:cxnChg chg="del mod">
          <ac:chgData name="Nhut DOAN NGUYEN" userId="d7212ade-34df-43ef-b0a5-cb321af945d9" providerId="ADAL" clId="{51DED03C-BB6F-49A2-B443-0FC1DDC50DED}" dt="2019-11-11T23:24:09.812" v="601" actId="478"/>
          <ac:cxnSpMkLst>
            <pc:docMk/>
            <pc:sldMk cId="1440260042" sldId="261"/>
            <ac:cxnSpMk id="40" creationId="{4F4BD4E8-52F0-42E6-AD0F-2C340DBEA386}"/>
          </ac:cxnSpMkLst>
        </pc:cxnChg>
        <pc:cxnChg chg="del">
          <ac:chgData name="Nhut DOAN NGUYEN" userId="d7212ade-34df-43ef-b0a5-cb321af945d9" providerId="ADAL" clId="{51DED03C-BB6F-49A2-B443-0FC1DDC50DED}" dt="2019-11-11T23:24:09.812" v="601" actId="478"/>
          <ac:cxnSpMkLst>
            <pc:docMk/>
            <pc:sldMk cId="1440260042" sldId="261"/>
            <ac:cxnSpMk id="42" creationId="{228BA909-583C-4327-A629-F80912AB7A83}"/>
          </ac:cxnSpMkLst>
        </pc:cxnChg>
        <pc:cxnChg chg="del mod">
          <ac:chgData name="Nhut DOAN NGUYEN" userId="d7212ade-34df-43ef-b0a5-cb321af945d9" providerId="ADAL" clId="{51DED03C-BB6F-49A2-B443-0FC1DDC50DED}" dt="2019-11-11T23:24:14.774" v="603" actId="478"/>
          <ac:cxnSpMkLst>
            <pc:docMk/>
            <pc:sldMk cId="1440260042" sldId="261"/>
            <ac:cxnSpMk id="44" creationId="{40E6EC3D-9B26-4BF0-9D31-37859FFC2D51}"/>
          </ac:cxnSpMkLst>
        </pc:cxnChg>
        <pc:cxnChg chg="del">
          <ac:chgData name="Nhut DOAN NGUYEN" userId="d7212ade-34df-43ef-b0a5-cb321af945d9" providerId="ADAL" clId="{51DED03C-BB6F-49A2-B443-0FC1DDC50DED}" dt="2019-11-11T23:24:14.774" v="603" actId="478"/>
          <ac:cxnSpMkLst>
            <pc:docMk/>
            <pc:sldMk cId="1440260042" sldId="261"/>
            <ac:cxnSpMk id="46" creationId="{95330A63-B35C-4DB6-A98A-B47B77085D88}"/>
          </ac:cxnSpMkLst>
        </pc:cxnChg>
        <pc:cxnChg chg="del mod">
          <ac:chgData name="Nhut DOAN NGUYEN" userId="d7212ade-34df-43ef-b0a5-cb321af945d9" providerId="ADAL" clId="{51DED03C-BB6F-49A2-B443-0FC1DDC50DED}" dt="2019-11-11T23:24:26.592" v="608" actId="478"/>
          <ac:cxnSpMkLst>
            <pc:docMk/>
            <pc:sldMk cId="1440260042" sldId="261"/>
            <ac:cxnSpMk id="48" creationId="{2123147A-306D-4360-B4D1-F2AF513BEEEF}"/>
          </ac:cxnSpMkLst>
        </pc:cxnChg>
        <pc:cxnChg chg="del">
          <ac:chgData name="Nhut DOAN NGUYEN" userId="d7212ade-34df-43ef-b0a5-cb321af945d9" providerId="ADAL" clId="{51DED03C-BB6F-49A2-B443-0FC1DDC50DED}" dt="2019-11-11T23:24:26.592" v="608" actId="478"/>
          <ac:cxnSpMkLst>
            <pc:docMk/>
            <pc:sldMk cId="1440260042" sldId="261"/>
            <ac:cxnSpMk id="50" creationId="{19843E4A-054B-4217-B9C4-A89ACCA72B2F}"/>
          </ac:cxnSpMkLst>
        </pc:cxnChg>
        <pc:cxnChg chg="del mod">
          <ac:chgData name="Nhut DOAN NGUYEN" userId="d7212ade-34df-43ef-b0a5-cb321af945d9" providerId="ADAL" clId="{51DED03C-BB6F-49A2-B443-0FC1DDC50DED}" dt="2019-11-11T23:24:17.172" v="604" actId="478"/>
          <ac:cxnSpMkLst>
            <pc:docMk/>
            <pc:sldMk cId="1440260042" sldId="261"/>
            <ac:cxnSpMk id="52" creationId="{0CAF88D5-BE1C-4A4C-9A3C-F70B5570AA3A}"/>
          </ac:cxnSpMkLst>
        </pc:cxnChg>
        <pc:cxnChg chg="del">
          <ac:chgData name="Nhut DOAN NGUYEN" userId="d7212ade-34df-43ef-b0a5-cb321af945d9" providerId="ADAL" clId="{51DED03C-BB6F-49A2-B443-0FC1DDC50DED}" dt="2019-11-11T23:24:17.172" v="604" actId="478"/>
          <ac:cxnSpMkLst>
            <pc:docMk/>
            <pc:sldMk cId="1440260042" sldId="261"/>
            <ac:cxnSpMk id="54" creationId="{EEA28B46-16E8-4A0E-848B-F682B64CE995}"/>
          </ac:cxnSpMkLst>
        </pc:cxnChg>
      </pc:sldChg>
      <pc:sldChg chg="add del">
        <pc:chgData name="Nhut DOAN NGUYEN" userId="d7212ade-34df-43ef-b0a5-cb321af945d9" providerId="ADAL" clId="{51DED03C-BB6F-49A2-B443-0FC1DDC50DED}" dt="2019-11-11T23:32:49.300" v="616" actId="2696"/>
        <pc:sldMkLst>
          <pc:docMk/>
          <pc:sldMk cId="2097531634" sldId="262"/>
        </pc:sldMkLst>
      </pc:sldChg>
      <pc:sldChg chg="delSp modSp add">
        <pc:chgData name="Nhut DOAN NGUYEN" userId="d7212ade-34df-43ef-b0a5-cb321af945d9" providerId="ADAL" clId="{51DED03C-BB6F-49A2-B443-0FC1DDC50DED}" dt="2019-11-11T23:33:06.439" v="621" actId="478"/>
        <pc:sldMkLst>
          <pc:docMk/>
          <pc:sldMk cId="1280034146" sldId="263"/>
        </pc:sldMkLst>
        <pc:spChg chg="del">
          <ac:chgData name="Nhut DOAN NGUYEN" userId="d7212ade-34df-43ef-b0a5-cb321af945d9" providerId="ADAL" clId="{51DED03C-BB6F-49A2-B443-0FC1DDC50DED}" dt="2019-11-11T23:32:57.234" v="617" actId="478"/>
          <ac:spMkLst>
            <pc:docMk/>
            <pc:sldMk cId="1280034146" sldId="263"/>
            <ac:spMk id="4" creationId="{F697C020-4794-47E4-B14F-D062237DA5BC}"/>
          </ac:spMkLst>
        </pc:spChg>
        <pc:spChg chg="del">
          <ac:chgData name="Nhut DOAN NGUYEN" userId="d7212ade-34df-43ef-b0a5-cb321af945d9" providerId="ADAL" clId="{51DED03C-BB6F-49A2-B443-0FC1DDC50DED}" dt="2019-11-11T23:32:57.234" v="617" actId="478"/>
          <ac:spMkLst>
            <pc:docMk/>
            <pc:sldMk cId="1280034146" sldId="263"/>
            <ac:spMk id="5" creationId="{6746CAAB-D3C5-4C1A-9C3F-3DBB89E5C95B}"/>
          </ac:spMkLst>
        </pc:spChg>
        <pc:spChg chg="del">
          <ac:chgData name="Nhut DOAN NGUYEN" userId="d7212ade-34df-43ef-b0a5-cb321af945d9" providerId="ADAL" clId="{51DED03C-BB6F-49A2-B443-0FC1DDC50DED}" dt="2019-11-11T23:32:57.234" v="617" actId="478"/>
          <ac:spMkLst>
            <pc:docMk/>
            <pc:sldMk cId="1280034146" sldId="263"/>
            <ac:spMk id="7" creationId="{EA89A71D-2FE3-4A36-B820-3508994A7EC3}"/>
          </ac:spMkLst>
        </pc:spChg>
        <pc:spChg chg="del">
          <ac:chgData name="Nhut DOAN NGUYEN" userId="d7212ade-34df-43ef-b0a5-cb321af945d9" providerId="ADAL" clId="{51DED03C-BB6F-49A2-B443-0FC1DDC50DED}" dt="2019-11-11T23:32:59.630" v="618" actId="478"/>
          <ac:spMkLst>
            <pc:docMk/>
            <pc:sldMk cId="1280034146" sldId="263"/>
            <ac:spMk id="8" creationId="{04ECF46D-C76B-4D43-A1AC-A21ADA02A34D}"/>
          </ac:spMkLst>
        </pc:spChg>
        <pc:spChg chg="del">
          <ac:chgData name="Nhut DOAN NGUYEN" userId="d7212ade-34df-43ef-b0a5-cb321af945d9" providerId="ADAL" clId="{51DED03C-BB6F-49A2-B443-0FC1DDC50DED}" dt="2019-11-11T23:33:02.016" v="619" actId="478"/>
          <ac:spMkLst>
            <pc:docMk/>
            <pc:sldMk cId="1280034146" sldId="263"/>
            <ac:spMk id="10" creationId="{FF83EDEB-EEE1-41C4-9756-CD597487D99B}"/>
          </ac:spMkLst>
        </pc:spChg>
        <pc:spChg chg="del">
          <ac:chgData name="Nhut DOAN NGUYEN" userId="d7212ade-34df-43ef-b0a5-cb321af945d9" providerId="ADAL" clId="{51DED03C-BB6F-49A2-B443-0FC1DDC50DED}" dt="2019-11-11T23:32:59.630" v="618" actId="478"/>
          <ac:spMkLst>
            <pc:docMk/>
            <pc:sldMk cId="1280034146" sldId="263"/>
            <ac:spMk id="11" creationId="{ED525DFF-504A-4070-94F5-463213F78CBB}"/>
          </ac:spMkLst>
        </pc:spChg>
        <pc:spChg chg="del">
          <ac:chgData name="Nhut DOAN NGUYEN" userId="d7212ade-34df-43ef-b0a5-cb321af945d9" providerId="ADAL" clId="{51DED03C-BB6F-49A2-B443-0FC1DDC50DED}" dt="2019-11-11T23:33:02.016" v="619" actId="478"/>
          <ac:spMkLst>
            <pc:docMk/>
            <pc:sldMk cId="1280034146" sldId="263"/>
            <ac:spMk id="14" creationId="{577D9363-6DC6-45C5-9712-A8623B11DD83}"/>
          </ac:spMkLst>
        </pc:spChg>
        <pc:spChg chg="del">
          <ac:chgData name="Nhut DOAN NGUYEN" userId="d7212ade-34df-43ef-b0a5-cb321af945d9" providerId="ADAL" clId="{51DED03C-BB6F-49A2-B443-0FC1DDC50DED}" dt="2019-11-11T23:32:57.234" v="617" actId="478"/>
          <ac:spMkLst>
            <pc:docMk/>
            <pc:sldMk cId="1280034146" sldId="263"/>
            <ac:spMk id="55" creationId="{A24E4A53-116A-4B05-931E-25E6DA986428}"/>
          </ac:spMkLst>
        </pc:spChg>
        <pc:spChg chg="del">
          <ac:chgData name="Nhut DOAN NGUYEN" userId="d7212ade-34df-43ef-b0a5-cb321af945d9" providerId="ADAL" clId="{51DED03C-BB6F-49A2-B443-0FC1DDC50DED}" dt="2019-11-11T23:32:57.234" v="617" actId="478"/>
          <ac:spMkLst>
            <pc:docMk/>
            <pc:sldMk cId="1280034146" sldId="263"/>
            <ac:spMk id="56" creationId="{D98C9F07-B468-48B8-A2EC-CB4AA3433007}"/>
          </ac:spMkLst>
        </pc:spChg>
        <pc:spChg chg="del">
          <ac:chgData name="Nhut DOAN NGUYEN" userId="d7212ade-34df-43ef-b0a5-cb321af945d9" providerId="ADAL" clId="{51DED03C-BB6F-49A2-B443-0FC1DDC50DED}" dt="2019-11-11T23:32:57.234" v="617" actId="478"/>
          <ac:spMkLst>
            <pc:docMk/>
            <pc:sldMk cId="1280034146" sldId="263"/>
            <ac:spMk id="57" creationId="{BE9A953B-4140-4D55-AA29-8EAA3E6EAC19}"/>
          </ac:spMkLst>
        </pc:spChg>
        <pc:spChg chg="del">
          <ac:chgData name="Nhut DOAN NGUYEN" userId="d7212ade-34df-43ef-b0a5-cb321af945d9" providerId="ADAL" clId="{51DED03C-BB6F-49A2-B443-0FC1DDC50DED}" dt="2019-11-11T23:32:57.234" v="617" actId="478"/>
          <ac:spMkLst>
            <pc:docMk/>
            <pc:sldMk cId="1280034146" sldId="263"/>
            <ac:spMk id="58" creationId="{8CEF25F8-000F-4664-BD3A-6C5DECBD41A7}"/>
          </ac:spMkLst>
        </pc:spChg>
        <pc:spChg chg="del">
          <ac:chgData name="Nhut DOAN NGUYEN" userId="d7212ade-34df-43ef-b0a5-cb321af945d9" providerId="ADAL" clId="{51DED03C-BB6F-49A2-B443-0FC1DDC50DED}" dt="2019-11-11T23:32:57.234" v="617" actId="478"/>
          <ac:spMkLst>
            <pc:docMk/>
            <pc:sldMk cId="1280034146" sldId="263"/>
            <ac:spMk id="67" creationId="{8990D107-3C45-438C-9E5F-FC91985ABA79}"/>
          </ac:spMkLst>
        </pc:spChg>
        <pc:spChg chg="del">
          <ac:chgData name="Nhut DOAN NGUYEN" userId="d7212ade-34df-43ef-b0a5-cb321af945d9" providerId="ADAL" clId="{51DED03C-BB6F-49A2-B443-0FC1DDC50DED}" dt="2019-11-11T23:32:57.234" v="617" actId="478"/>
          <ac:spMkLst>
            <pc:docMk/>
            <pc:sldMk cId="1280034146" sldId="263"/>
            <ac:spMk id="69" creationId="{CCF4AD14-7522-4FDC-9A66-DF9A4812E745}"/>
          </ac:spMkLst>
        </pc:spChg>
        <pc:spChg chg="del">
          <ac:chgData name="Nhut DOAN NGUYEN" userId="d7212ade-34df-43ef-b0a5-cb321af945d9" providerId="ADAL" clId="{51DED03C-BB6F-49A2-B443-0FC1DDC50DED}" dt="2019-11-11T23:32:57.234" v="617" actId="478"/>
          <ac:spMkLst>
            <pc:docMk/>
            <pc:sldMk cId="1280034146" sldId="263"/>
            <ac:spMk id="70" creationId="{BFE1B509-7AE7-4AFF-8DE3-7810CF89A8D4}"/>
          </ac:spMkLst>
        </pc:spChg>
        <pc:spChg chg="del">
          <ac:chgData name="Nhut DOAN NGUYEN" userId="d7212ade-34df-43ef-b0a5-cb321af945d9" providerId="ADAL" clId="{51DED03C-BB6F-49A2-B443-0FC1DDC50DED}" dt="2019-11-11T23:32:57.234" v="617" actId="478"/>
          <ac:spMkLst>
            <pc:docMk/>
            <pc:sldMk cId="1280034146" sldId="263"/>
            <ac:spMk id="73" creationId="{443F4DC3-BB07-4A15-997E-36D2C9A663CB}"/>
          </ac:spMkLst>
        </pc:spChg>
        <pc:spChg chg="del">
          <ac:chgData name="Nhut DOAN NGUYEN" userId="d7212ade-34df-43ef-b0a5-cb321af945d9" providerId="ADAL" clId="{51DED03C-BB6F-49A2-B443-0FC1DDC50DED}" dt="2019-11-11T23:32:57.234" v="617" actId="478"/>
          <ac:spMkLst>
            <pc:docMk/>
            <pc:sldMk cId="1280034146" sldId="263"/>
            <ac:spMk id="74" creationId="{21DC3087-8AB3-4078-AB9F-694E8C3C4DC1}"/>
          </ac:spMkLst>
        </pc:spChg>
        <pc:spChg chg="del">
          <ac:chgData name="Nhut DOAN NGUYEN" userId="d7212ade-34df-43ef-b0a5-cb321af945d9" providerId="ADAL" clId="{51DED03C-BB6F-49A2-B443-0FC1DDC50DED}" dt="2019-11-11T23:32:57.234" v="617" actId="478"/>
          <ac:spMkLst>
            <pc:docMk/>
            <pc:sldMk cId="1280034146" sldId="263"/>
            <ac:spMk id="75" creationId="{7FD7AE9E-A357-4388-A42A-3C97CC57DFEA}"/>
          </ac:spMkLst>
        </pc:spChg>
        <pc:spChg chg="del">
          <ac:chgData name="Nhut DOAN NGUYEN" userId="d7212ade-34df-43ef-b0a5-cb321af945d9" providerId="ADAL" clId="{51DED03C-BB6F-49A2-B443-0FC1DDC50DED}" dt="2019-11-11T23:32:59.630" v="618" actId="478"/>
          <ac:spMkLst>
            <pc:docMk/>
            <pc:sldMk cId="1280034146" sldId="263"/>
            <ac:spMk id="76" creationId="{E5C0CD96-8B55-4284-B656-E38771588BEA}"/>
          </ac:spMkLst>
        </pc:spChg>
        <pc:spChg chg="del">
          <ac:chgData name="Nhut DOAN NGUYEN" userId="d7212ade-34df-43ef-b0a5-cb321af945d9" providerId="ADAL" clId="{51DED03C-BB6F-49A2-B443-0FC1DDC50DED}" dt="2019-11-11T23:33:02.016" v="619" actId="478"/>
          <ac:spMkLst>
            <pc:docMk/>
            <pc:sldMk cId="1280034146" sldId="263"/>
            <ac:spMk id="78" creationId="{CF6DC8DB-46A6-4165-A360-9116ABA15F2B}"/>
          </ac:spMkLst>
        </pc:spChg>
        <pc:spChg chg="del">
          <ac:chgData name="Nhut DOAN NGUYEN" userId="d7212ade-34df-43ef-b0a5-cb321af945d9" providerId="ADAL" clId="{51DED03C-BB6F-49A2-B443-0FC1DDC50DED}" dt="2019-11-11T23:32:59.630" v="618" actId="478"/>
          <ac:spMkLst>
            <pc:docMk/>
            <pc:sldMk cId="1280034146" sldId="263"/>
            <ac:spMk id="79" creationId="{61F91505-AE21-4E8D-9F65-2F4FC3D5AD56}"/>
          </ac:spMkLst>
        </pc:spChg>
        <pc:spChg chg="del">
          <ac:chgData name="Nhut DOAN NGUYEN" userId="d7212ade-34df-43ef-b0a5-cb321af945d9" providerId="ADAL" clId="{51DED03C-BB6F-49A2-B443-0FC1DDC50DED}" dt="2019-11-11T23:33:04.417" v="620" actId="478"/>
          <ac:spMkLst>
            <pc:docMk/>
            <pc:sldMk cId="1280034146" sldId="263"/>
            <ac:spMk id="80" creationId="{0643C5FA-7C93-4EFD-B0D9-C18F58DE5EC0}"/>
          </ac:spMkLst>
        </pc:spChg>
        <pc:spChg chg="del">
          <ac:chgData name="Nhut DOAN NGUYEN" userId="d7212ade-34df-43ef-b0a5-cb321af945d9" providerId="ADAL" clId="{51DED03C-BB6F-49A2-B443-0FC1DDC50DED}" dt="2019-11-11T23:33:02.016" v="619" actId="478"/>
          <ac:spMkLst>
            <pc:docMk/>
            <pc:sldMk cId="1280034146" sldId="263"/>
            <ac:spMk id="81" creationId="{2E1E23C0-6EB5-4FA8-A1D4-3573C87A01BE}"/>
          </ac:spMkLst>
        </pc:spChg>
        <pc:cxnChg chg="del mod">
          <ac:chgData name="Nhut DOAN NGUYEN" userId="d7212ade-34df-43ef-b0a5-cb321af945d9" providerId="ADAL" clId="{51DED03C-BB6F-49A2-B443-0FC1DDC50DED}" dt="2019-11-11T23:32:57.234" v="617" actId="478"/>
          <ac:cxnSpMkLst>
            <pc:docMk/>
            <pc:sldMk cId="1280034146" sldId="263"/>
            <ac:cxnSpMk id="16" creationId="{4438300A-2C1E-4714-BFD4-2E5E8E4EA2B6}"/>
          </ac:cxnSpMkLst>
        </pc:cxnChg>
        <pc:cxnChg chg="del">
          <ac:chgData name="Nhut DOAN NGUYEN" userId="d7212ade-34df-43ef-b0a5-cb321af945d9" providerId="ADAL" clId="{51DED03C-BB6F-49A2-B443-0FC1DDC50DED}" dt="2019-11-11T23:32:57.234" v="617" actId="478"/>
          <ac:cxnSpMkLst>
            <pc:docMk/>
            <pc:sldMk cId="1280034146" sldId="263"/>
            <ac:cxnSpMk id="18" creationId="{11FD1652-9ED9-43DD-A19A-55069D295275}"/>
          </ac:cxnSpMkLst>
        </pc:cxnChg>
        <pc:cxnChg chg="del mod">
          <ac:chgData name="Nhut DOAN NGUYEN" userId="d7212ade-34df-43ef-b0a5-cb321af945d9" providerId="ADAL" clId="{51DED03C-BB6F-49A2-B443-0FC1DDC50DED}" dt="2019-11-11T23:32:57.234" v="617" actId="478"/>
          <ac:cxnSpMkLst>
            <pc:docMk/>
            <pc:sldMk cId="1280034146" sldId="263"/>
            <ac:cxnSpMk id="20" creationId="{D6DCB3F2-50A5-4804-95A8-E80A7E5F5AB3}"/>
          </ac:cxnSpMkLst>
        </pc:cxnChg>
        <pc:cxnChg chg="del">
          <ac:chgData name="Nhut DOAN NGUYEN" userId="d7212ade-34df-43ef-b0a5-cb321af945d9" providerId="ADAL" clId="{51DED03C-BB6F-49A2-B443-0FC1DDC50DED}" dt="2019-11-11T23:32:57.234" v="617" actId="478"/>
          <ac:cxnSpMkLst>
            <pc:docMk/>
            <pc:sldMk cId="1280034146" sldId="263"/>
            <ac:cxnSpMk id="24" creationId="{D062D7D3-6D26-4A3C-BF9A-4FEECD7FAD8E}"/>
          </ac:cxnSpMkLst>
        </pc:cxnChg>
        <pc:cxnChg chg="del">
          <ac:chgData name="Nhut DOAN NGUYEN" userId="d7212ade-34df-43ef-b0a5-cb321af945d9" providerId="ADAL" clId="{51DED03C-BB6F-49A2-B443-0FC1DDC50DED}" dt="2019-11-11T23:32:57.234" v="617" actId="478"/>
          <ac:cxnSpMkLst>
            <pc:docMk/>
            <pc:sldMk cId="1280034146" sldId="263"/>
            <ac:cxnSpMk id="26" creationId="{F308478F-E970-41C9-933D-A44F5058D6EE}"/>
          </ac:cxnSpMkLst>
        </pc:cxnChg>
        <pc:cxnChg chg="del">
          <ac:chgData name="Nhut DOAN NGUYEN" userId="d7212ade-34df-43ef-b0a5-cb321af945d9" providerId="ADAL" clId="{51DED03C-BB6F-49A2-B443-0FC1DDC50DED}" dt="2019-11-11T23:32:57.234" v="617" actId="478"/>
          <ac:cxnSpMkLst>
            <pc:docMk/>
            <pc:sldMk cId="1280034146" sldId="263"/>
            <ac:cxnSpMk id="28" creationId="{2E01EA5D-3799-4FE9-A15E-691AFAAD8FEB}"/>
          </ac:cxnSpMkLst>
        </pc:cxnChg>
        <pc:cxnChg chg="del">
          <ac:chgData name="Nhut DOAN NGUYEN" userId="d7212ade-34df-43ef-b0a5-cb321af945d9" providerId="ADAL" clId="{51DED03C-BB6F-49A2-B443-0FC1DDC50DED}" dt="2019-11-11T23:32:57.234" v="617" actId="478"/>
          <ac:cxnSpMkLst>
            <pc:docMk/>
            <pc:sldMk cId="1280034146" sldId="263"/>
            <ac:cxnSpMk id="30" creationId="{190B51C5-F37B-4C40-9CAB-A3F6873AAC4E}"/>
          </ac:cxnSpMkLst>
        </pc:cxnChg>
        <pc:cxnChg chg="del mod">
          <ac:chgData name="Nhut DOAN NGUYEN" userId="d7212ade-34df-43ef-b0a5-cb321af945d9" providerId="ADAL" clId="{51DED03C-BB6F-49A2-B443-0FC1DDC50DED}" dt="2019-11-11T23:32:57.234" v="617" actId="478"/>
          <ac:cxnSpMkLst>
            <pc:docMk/>
            <pc:sldMk cId="1280034146" sldId="263"/>
            <ac:cxnSpMk id="32" creationId="{2FAF8528-0D59-48E1-91CE-1C72F174FA27}"/>
          </ac:cxnSpMkLst>
        </pc:cxnChg>
        <pc:cxnChg chg="del mod">
          <ac:chgData name="Nhut DOAN NGUYEN" userId="d7212ade-34df-43ef-b0a5-cb321af945d9" providerId="ADAL" clId="{51DED03C-BB6F-49A2-B443-0FC1DDC50DED}" dt="2019-11-11T23:32:57.234" v="617" actId="478"/>
          <ac:cxnSpMkLst>
            <pc:docMk/>
            <pc:sldMk cId="1280034146" sldId="263"/>
            <ac:cxnSpMk id="40" creationId="{4F4BD4E8-52F0-42E6-AD0F-2C340DBEA386}"/>
          </ac:cxnSpMkLst>
        </pc:cxnChg>
        <pc:cxnChg chg="del">
          <ac:chgData name="Nhut DOAN NGUYEN" userId="d7212ade-34df-43ef-b0a5-cb321af945d9" providerId="ADAL" clId="{51DED03C-BB6F-49A2-B443-0FC1DDC50DED}" dt="2019-11-11T23:32:57.234" v="617" actId="478"/>
          <ac:cxnSpMkLst>
            <pc:docMk/>
            <pc:sldMk cId="1280034146" sldId="263"/>
            <ac:cxnSpMk id="42" creationId="{228BA909-583C-4327-A629-F80912AB7A83}"/>
          </ac:cxnSpMkLst>
        </pc:cxnChg>
        <pc:cxnChg chg="del mod">
          <ac:chgData name="Nhut DOAN NGUYEN" userId="d7212ade-34df-43ef-b0a5-cb321af945d9" providerId="ADAL" clId="{51DED03C-BB6F-49A2-B443-0FC1DDC50DED}" dt="2019-11-11T23:32:59.630" v="618" actId="478"/>
          <ac:cxnSpMkLst>
            <pc:docMk/>
            <pc:sldMk cId="1280034146" sldId="263"/>
            <ac:cxnSpMk id="44" creationId="{40E6EC3D-9B26-4BF0-9D31-37859FFC2D51}"/>
          </ac:cxnSpMkLst>
        </pc:cxnChg>
        <pc:cxnChg chg="del">
          <ac:chgData name="Nhut DOAN NGUYEN" userId="d7212ade-34df-43ef-b0a5-cb321af945d9" providerId="ADAL" clId="{51DED03C-BB6F-49A2-B443-0FC1DDC50DED}" dt="2019-11-11T23:32:59.630" v="618" actId="478"/>
          <ac:cxnSpMkLst>
            <pc:docMk/>
            <pc:sldMk cId="1280034146" sldId="263"/>
            <ac:cxnSpMk id="46" creationId="{95330A63-B35C-4DB6-A98A-B47B77085D88}"/>
          </ac:cxnSpMkLst>
        </pc:cxnChg>
        <pc:cxnChg chg="del">
          <ac:chgData name="Nhut DOAN NGUYEN" userId="d7212ade-34df-43ef-b0a5-cb321af945d9" providerId="ADAL" clId="{51DED03C-BB6F-49A2-B443-0FC1DDC50DED}" dt="2019-11-11T23:33:06.439" v="621" actId="478"/>
          <ac:cxnSpMkLst>
            <pc:docMk/>
            <pc:sldMk cId="1280034146" sldId="263"/>
            <ac:cxnSpMk id="50" creationId="{19843E4A-054B-4217-B9C4-A89ACCA72B2F}"/>
          </ac:cxnSpMkLst>
        </pc:cxnChg>
        <pc:cxnChg chg="del mod">
          <ac:chgData name="Nhut DOAN NGUYEN" userId="d7212ade-34df-43ef-b0a5-cb321af945d9" providerId="ADAL" clId="{51DED03C-BB6F-49A2-B443-0FC1DDC50DED}" dt="2019-11-11T23:33:02.016" v="619" actId="478"/>
          <ac:cxnSpMkLst>
            <pc:docMk/>
            <pc:sldMk cId="1280034146" sldId="263"/>
            <ac:cxnSpMk id="52" creationId="{0CAF88D5-BE1C-4A4C-9A3C-F70B5570AA3A}"/>
          </ac:cxnSpMkLst>
        </pc:cxnChg>
        <pc:cxnChg chg="del">
          <ac:chgData name="Nhut DOAN NGUYEN" userId="d7212ade-34df-43ef-b0a5-cb321af945d9" providerId="ADAL" clId="{51DED03C-BB6F-49A2-B443-0FC1DDC50DED}" dt="2019-11-11T23:33:02.016" v="619" actId="478"/>
          <ac:cxnSpMkLst>
            <pc:docMk/>
            <pc:sldMk cId="1280034146" sldId="263"/>
            <ac:cxnSpMk id="54" creationId="{EEA28B46-16E8-4A0E-848B-F682B64CE995}"/>
          </ac:cxnSpMkLst>
        </pc:cxnChg>
      </pc:sldChg>
      <pc:sldChg chg="delSp modSp add">
        <pc:chgData name="Nhut DOAN NGUYEN" userId="d7212ade-34df-43ef-b0a5-cb321af945d9" providerId="ADAL" clId="{51DED03C-BB6F-49A2-B443-0FC1DDC50DED}" dt="2019-11-11T23:49:37.933" v="629" actId="478"/>
        <pc:sldMkLst>
          <pc:docMk/>
          <pc:sldMk cId="3251881791" sldId="264"/>
        </pc:sldMkLst>
        <pc:spChg chg="del">
          <ac:chgData name="Nhut DOAN NGUYEN" userId="d7212ade-34df-43ef-b0a5-cb321af945d9" providerId="ADAL" clId="{51DED03C-BB6F-49A2-B443-0FC1DDC50DED}" dt="2019-11-11T23:49:15.262" v="623" actId="478"/>
          <ac:spMkLst>
            <pc:docMk/>
            <pc:sldMk cId="3251881791" sldId="264"/>
            <ac:spMk id="5" creationId="{6746CAAB-D3C5-4C1A-9C3F-3DBB89E5C95B}"/>
          </ac:spMkLst>
        </pc:spChg>
        <pc:spChg chg="del">
          <ac:chgData name="Nhut DOAN NGUYEN" userId="d7212ade-34df-43ef-b0a5-cb321af945d9" providerId="ADAL" clId="{51DED03C-BB6F-49A2-B443-0FC1DDC50DED}" dt="2019-11-11T23:49:26.117" v="624" actId="478"/>
          <ac:spMkLst>
            <pc:docMk/>
            <pc:sldMk cId="3251881791" sldId="264"/>
            <ac:spMk id="7" creationId="{EA89A71D-2FE3-4A36-B820-3508994A7EC3}"/>
          </ac:spMkLst>
        </pc:spChg>
        <pc:spChg chg="del">
          <ac:chgData name="Nhut DOAN NGUYEN" userId="d7212ade-34df-43ef-b0a5-cb321af945d9" providerId="ADAL" clId="{51DED03C-BB6F-49A2-B443-0FC1DDC50DED}" dt="2019-11-11T23:49:15.262" v="623" actId="478"/>
          <ac:spMkLst>
            <pc:docMk/>
            <pc:sldMk cId="3251881791" sldId="264"/>
            <ac:spMk id="8" creationId="{04ECF46D-C76B-4D43-A1AC-A21ADA02A34D}"/>
          </ac:spMkLst>
        </pc:spChg>
        <pc:spChg chg="del">
          <ac:chgData name="Nhut DOAN NGUYEN" userId="d7212ade-34df-43ef-b0a5-cb321af945d9" providerId="ADAL" clId="{51DED03C-BB6F-49A2-B443-0FC1DDC50DED}" dt="2019-11-11T23:49:26.117" v="624" actId="478"/>
          <ac:spMkLst>
            <pc:docMk/>
            <pc:sldMk cId="3251881791" sldId="264"/>
            <ac:spMk id="10" creationId="{FF83EDEB-EEE1-41C4-9756-CD597487D99B}"/>
          </ac:spMkLst>
        </pc:spChg>
        <pc:spChg chg="del">
          <ac:chgData name="Nhut DOAN NGUYEN" userId="d7212ade-34df-43ef-b0a5-cb321af945d9" providerId="ADAL" clId="{51DED03C-BB6F-49A2-B443-0FC1DDC50DED}" dt="2019-11-11T23:49:15.262" v="623" actId="478"/>
          <ac:spMkLst>
            <pc:docMk/>
            <pc:sldMk cId="3251881791" sldId="264"/>
            <ac:spMk id="11" creationId="{ED525DFF-504A-4070-94F5-463213F78CBB}"/>
          </ac:spMkLst>
        </pc:spChg>
        <pc:spChg chg="del">
          <ac:chgData name="Nhut DOAN NGUYEN" userId="d7212ade-34df-43ef-b0a5-cb321af945d9" providerId="ADAL" clId="{51DED03C-BB6F-49A2-B443-0FC1DDC50DED}" dt="2019-11-11T23:49:32.451" v="626" actId="478"/>
          <ac:spMkLst>
            <pc:docMk/>
            <pc:sldMk cId="3251881791" sldId="264"/>
            <ac:spMk id="12" creationId="{8C9AB467-55CA-4EEF-9363-22CE9EBABB8E}"/>
          </ac:spMkLst>
        </pc:spChg>
        <pc:spChg chg="del">
          <ac:chgData name="Nhut DOAN NGUYEN" userId="d7212ade-34df-43ef-b0a5-cb321af945d9" providerId="ADAL" clId="{51DED03C-BB6F-49A2-B443-0FC1DDC50DED}" dt="2019-11-11T23:49:26.117" v="624" actId="478"/>
          <ac:spMkLst>
            <pc:docMk/>
            <pc:sldMk cId="3251881791" sldId="264"/>
            <ac:spMk id="14" creationId="{577D9363-6DC6-45C5-9712-A8623B11DD83}"/>
          </ac:spMkLst>
        </pc:spChg>
        <pc:spChg chg="del">
          <ac:chgData name="Nhut DOAN NGUYEN" userId="d7212ade-34df-43ef-b0a5-cb321af945d9" providerId="ADAL" clId="{51DED03C-BB6F-49A2-B443-0FC1DDC50DED}" dt="2019-11-11T23:49:29.516" v="625" actId="478"/>
          <ac:spMkLst>
            <pc:docMk/>
            <pc:sldMk cId="3251881791" sldId="264"/>
            <ac:spMk id="55" creationId="{A24E4A53-116A-4B05-931E-25E6DA986428}"/>
          </ac:spMkLst>
        </pc:spChg>
        <pc:spChg chg="del">
          <ac:chgData name="Nhut DOAN NGUYEN" userId="d7212ade-34df-43ef-b0a5-cb321af945d9" providerId="ADAL" clId="{51DED03C-BB6F-49A2-B443-0FC1DDC50DED}" dt="2019-11-11T23:49:29.516" v="625" actId="478"/>
          <ac:spMkLst>
            <pc:docMk/>
            <pc:sldMk cId="3251881791" sldId="264"/>
            <ac:spMk id="56" creationId="{D98C9F07-B468-48B8-A2EC-CB4AA3433007}"/>
          </ac:spMkLst>
        </pc:spChg>
        <pc:spChg chg="del">
          <ac:chgData name="Nhut DOAN NGUYEN" userId="d7212ade-34df-43ef-b0a5-cb321af945d9" providerId="ADAL" clId="{51DED03C-BB6F-49A2-B443-0FC1DDC50DED}" dt="2019-11-11T23:49:26.117" v="624" actId="478"/>
          <ac:spMkLst>
            <pc:docMk/>
            <pc:sldMk cId="3251881791" sldId="264"/>
            <ac:spMk id="57" creationId="{BE9A953B-4140-4D55-AA29-8EAA3E6EAC19}"/>
          </ac:spMkLst>
        </pc:spChg>
        <pc:spChg chg="del">
          <ac:chgData name="Nhut DOAN NGUYEN" userId="d7212ade-34df-43ef-b0a5-cb321af945d9" providerId="ADAL" clId="{51DED03C-BB6F-49A2-B443-0FC1DDC50DED}" dt="2019-11-11T23:49:15.262" v="623" actId="478"/>
          <ac:spMkLst>
            <pc:docMk/>
            <pc:sldMk cId="3251881791" sldId="264"/>
            <ac:spMk id="58" creationId="{8CEF25F8-000F-4664-BD3A-6C5DECBD41A7}"/>
          </ac:spMkLst>
        </pc:spChg>
        <pc:spChg chg="del">
          <ac:chgData name="Nhut DOAN NGUYEN" userId="d7212ade-34df-43ef-b0a5-cb321af945d9" providerId="ADAL" clId="{51DED03C-BB6F-49A2-B443-0FC1DDC50DED}" dt="2019-11-11T23:49:32.451" v="626" actId="478"/>
          <ac:spMkLst>
            <pc:docMk/>
            <pc:sldMk cId="3251881791" sldId="264"/>
            <ac:spMk id="66" creationId="{F3CCD863-4E7C-4D17-BEFE-A65DDFB8F83D}"/>
          </ac:spMkLst>
        </pc:spChg>
        <pc:spChg chg="del">
          <ac:chgData name="Nhut DOAN NGUYEN" userId="d7212ade-34df-43ef-b0a5-cb321af945d9" providerId="ADAL" clId="{51DED03C-BB6F-49A2-B443-0FC1DDC50DED}" dt="2019-11-11T23:49:26.117" v="624" actId="478"/>
          <ac:spMkLst>
            <pc:docMk/>
            <pc:sldMk cId="3251881791" sldId="264"/>
            <ac:spMk id="67" creationId="{8990D107-3C45-438C-9E5F-FC91985ABA79}"/>
          </ac:spMkLst>
        </pc:spChg>
        <pc:spChg chg="del">
          <ac:chgData name="Nhut DOAN NGUYEN" userId="d7212ade-34df-43ef-b0a5-cb321af945d9" providerId="ADAL" clId="{51DED03C-BB6F-49A2-B443-0FC1DDC50DED}" dt="2019-11-11T23:49:26.117" v="624" actId="478"/>
          <ac:spMkLst>
            <pc:docMk/>
            <pc:sldMk cId="3251881791" sldId="264"/>
            <ac:spMk id="70" creationId="{BFE1B509-7AE7-4AFF-8DE3-7810CF89A8D4}"/>
          </ac:spMkLst>
        </pc:spChg>
        <pc:spChg chg="del">
          <ac:chgData name="Nhut DOAN NGUYEN" userId="d7212ade-34df-43ef-b0a5-cb321af945d9" providerId="ADAL" clId="{51DED03C-BB6F-49A2-B443-0FC1DDC50DED}" dt="2019-11-11T23:49:26.117" v="624" actId="478"/>
          <ac:spMkLst>
            <pc:docMk/>
            <pc:sldMk cId="3251881791" sldId="264"/>
            <ac:spMk id="73" creationId="{443F4DC3-BB07-4A15-997E-36D2C9A663CB}"/>
          </ac:spMkLst>
        </pc:spChg>
        <pc:spChg chg="del">
          <ac:chgData name="Nhut DOAN NGUYEN" userId="d7212ade-34df-43ef-b0a5-cb321af945d9" providerId="ADAL" clId="{51DED03C-BB6F-49A2-B443-0FC1DDC50DED}" dt="2019-11-11T23:49:15.262" v="623" actId="478"/>
          <ac:spMkLst>
            <pc:docMk/>
            <pc:sldMk cId="3251881791" sldId="264"/>
            <ac:spMk id="74" creationId="{21DC3087-8AB3-4078-AB9F-694E8C3C4DC1}"/>
          </ac:spMkLst>
        </pc:spChg>
        <pc:spChg chg="del">
          <ac:chgData name="Nhut DOAN NGUYEN" userId="d7212ade-34df-43ef-b0a5-cb321af945d9" providerId="ADAL" clId="{51DED03C-BB6F-49A2-B443-0FC1DDC50DED}" dt="2019-11-11T23:49:15.262" v="623" actId="478"/>
          <ac:spMkLst>
            <pc:docMk/>
            <pc:sldMk cId="3251881791" sldId="264"/>
            <ac:spMk id="75" creationId="{7FD7AE9E-A357-4388-A42A-3C97CC57DFEA}"/>
          </ac:spMkLst>
        </pc:spChg>
        <pc:spChg chg="del">
          <ac:chgData name="Nhut DOAN NGUYEN" userId="d7212ade-34df-43ef-b0a5-cb321af945d9" providerId="ADAL" clId="{51DED03C-BB6F-49A2-B443-0FC1DDC50DED}" dt="2019-11-11T23:49:15.262" v="623" actId="478"/>
          <ac:spMkLst>
            <pc:docMk/>
            <pc:sldMk cId="3251881791" sldId="264"/>
            <ac:spMk id="76" creationId="{E5C0CD96-8B55-4284-B656-E38771588BEA}"/>
          </ac:spMkLst>
        </pc:spChg>
        <pc:spChg chg="del">
          <ac:chgData name="Nhut DOAN NGUYEN" userId="d7212ade-34df-43ef-b0a5-cb321af945d9" providerId="ADAL" clId="{51DED03C-BB6F-49A2-B443-0FC1DDC50DED}" dt="2019-11-11T23:49:26.117" v="624" actId="478"/>
          <ac:spMkLst>
            <pc:docMk/>
            <pc:sldMk cId="3251881791" sldId="264"/>
            <ac:spMk id="78" creationId="{CF6DC8DB-46A6-4165-A360-9116ABA15F2B}"/>
          </ac:spMkLst>
        </pc:spChg>
        <pc:spChg chg="del">
          <ac:chgData name="Nhut DOAN NGUYEN" userId="d7212ade-34df-43ef-b0a5-cb321af945d9" providerId="ADAL" clId="{51DED03C-BB6F-49A2-B443-0FC1DDC50DED}" dt="2019-11-11T23:49:15.262" v="623" actId="478"/>
          <ac:spMkLst>
            <pc:docMk/>
            <pc:sldMk cId="3251881791" sldId="264"/>
            <ac:spMk id="79" creationId="{61F91505-AE21-4E8D-9F65-2F4FC3D5AD56}"/>
          </ac:spMkLst>
        </pc:spChg>
        <pc:spChg chg="del">
          <ac:chgData name="Nhut DOAN NGUYEN" userId="d7212ade-34df-43ef-b0a5-cb321af945d9" providerId="ADAL" clId="{51DED03C-BB6F-49A2-B443-0FC1DDC50DED}" dt="2019-11-11T23:49:29.516" v="625" actId="478"/>
          <ac:spMkLst>
            <pc:docMk/>
            <pc:sldMk cId="3251881791" sldId="264"/>
            <ac:spMk id="80" creationId="{0643C5FA-7C93-4EFD-B0D9-C18F58DE5EC0}"/>
          </ac:spMkLst>
        </pc:spChg>
        <pc:spChg chg="del">
          <ac:chgData name="Nhut DOAN NGUYEN" userId="d7212ade-34df-43ef-b0a5-cb321af945d9" providerId="ADAL" clId="{51DED03C-BB6F-49A2-B443-0FC1DDC50DED}" dt="2019-11-11T23:49:26.117" v="624" actId="478"/>
          <ac:spMkLst>
            <pc:docMk/>
            <pc:sldMk cId="3251881791" sldId="264"/>
            <ac:spMk id="81" creationId="{2E1E23C0-6EB5-4FA8-A1D4-3573C87A01BE}"/>
          </ac:spMkLst>
        </pc:spChg>
        <pc:cxnChg chg="del mod">
          <ac:chgData name="Nhut DOAN NGUYEN" userId="d7212ade-34df-43ef-b0a5-cb321af945d9" providerId="ADAL" clId="{51DED03C-BB6F-49A2-B443-0FC1DDC50DED}" dt="2019-11-11T23:49:34.681" v="627" actId="478"/>
          <ac:cxnSpMkLst>
            <pc:docMk/>
            <pc:sldMk cId="3251881791" sldId="264"/>
            <ac:cxnSpMk id="16" creationId="{4438300A-2C1E-4714-BFD4-2E5E8E4EA2B6}"/>
          </ac:cxnSpMkLst>
        </pc:cxnChg>
        <pc:cxnChg chg="del">
          <ac:chgData name="Nhut DOAN NGUYEN" userId="d7212ade-34df-43ef-b0a5-cb321af945d9" providerId="ADAL" clId="{51DED03C-BB6F-49A2-B443-0FC1DDC50DED}" dt="2019-11-11T23:49:29.516" v="625" actId="478"/>
          <ac:cxnSpMkLst>
            <pc:docMk/>
            <pc:sldMk cId="3251881791" sldId="264"/>
            <ac:cxnSpMk id="18" creationId="{11FD1652-9ED9-43DD-A19A-55069D295275}"/>
          </ac:cxnSpMkLst>
        </pc:cxnChg>
        <pc:cxnChg chg="del mod">
          <ac:chgData name="Nhut DOAN NGUYEN" userId="d7212ade-34df-43ef-b0a5-cb321af945d9" providerId="ADAL" clId="{51DED03C-BB6F-49A2-B443-0FC1DDC50DED}" dt="2019-11-11T23:49:37.933" v="629" actId="478"/>
          <ac:cxnSpMkLst>
            <pc:docMk/>
            <pc:sldMk cId="3251881791" sldId="264"/>
            <ac:cxnSpMk id="20" creationId="{D6DCB3F2-50A5-4804-95A8-E80A7E5F5AB3}"/>
          </ac:cxnSpMkLst>
        </pc:cxnChg>
        <pc:cxnChg chg="del">
          <ac:chgData name="Nhut DOAN NGUYEN" userId="d7212ade-34df-43ef-b0a5-cb321af945d9" providerId="ADAL" clId="{51DED03C-BB6F-49A2-B443-0FC1DDC50DED}" dt="2019-11-11T23:49:29.516" v="625" actId="478"/>
          <ac:cxnSpMkLst>
            <pc:docMk/>
            <pc:sldMk cId="3251881791" sldId="264"/>
            <ac:cxnSpMk id="24" creationId="{D062D7D3-6D26-4A3C-BF9A-4FEECD7FAD8E}"/>
          </ac:cxnSpMkLst>
        </pc:cxnChg>
        <pc:cxnChg chg="del">
          <ac:chgData name="Nhut DOAN NGUYEN" userId="d7212ade-34df-43ef-b0a5-cb321af945d9" providerId="ADAL" clId="{51DED03C-BB6F-49A2-B443-0FC1DDC50DED}" dt="2019-11-11T23:49:36.814" v="628" actId="478"/>
          <ac:cxnSpMkLst>
            <pc:docMk/>
            <pc:sldMk cId="3251881791" sldId="264"/>
            <ac:cxnSpMk id="28" creationId="{2E01EA5D-3799-4FE9-A15E-691AFAAD8FEB}"/>
          </ac:cxnSpMkLst>
        </pc:cxnChg>
        <pc:cxnChg chg="del">
          <ac:chgData name="Nhut DOAN NGUYEN" userId="d7212ade-34df-43ef-b0a5-cb321af945d9" providerId="ADAL" clId="{51DED03C-BB6F-49A2-B443-0FC1DDC50DED}" dt="2019-11-11T23:49:15.262" v="623" actId="478"/>
          <ac:cxnSpMkLst>
            <pc:docMk/>
            <pc:sldMk cId="3251881791" sldId="264"/>
            <ac:cxnSpMk id="30" creationId="{190B51C5-F37B-4C40-9CAB-A3F6873AAC4E}"/>
          </ac:cxnSpMkLst>
        </pc:cxnChg>
        <pc:cxnChg chg="del mod">
          <ac:chgData name="Nhut DOAN NGUYEN" userId="d7212ade-34df-43ef-b0a5-cb321af945d9" providerId="ADAL" clId="{51DED03C-BB6F-49A2-B443-0FC1DDC50DED}" dt="2019-11-11T23:49:15.262" v="623" actId="478"/>
          <ac:cxnSpMkLst>
            <pc:docMk/>
            <pc:sldMk cId="3251881791" sldId="264"/>
            <ac:cxnSpMk id="32" creationId="{2FAF8528-0D59-48E1-91CE-1C72F174FA27}"/>
          </ac:cxnSpMkLst>
        </pc:cxnChg>
        <pc:cxnChg chg="del mod">
          <ac:chgData name="Nhut DOAN NGUYEN" userId="d7212ade-34df-43ef-b0a5-cb321af945d9" providerId="ADAL" clId="{51DED03C-BB6F-49A2-B443-0FC1DDC50DED}" dt="2019-11-11T23:49:26.117" v="624" actId="478"/>
          <ac:cxnSpMkLst>
            <pc:docMk/>
            <pc:sldMk cId="3251881791" sldId="264"/>
            <ac:cxnSpMk id="40" creationId="{4F4BD4E8-52F0-42E6-AD0F-2C340DBEA386}"/>
          </ac:cxnSpMkLst>
        </pc:cxnChg>
        <pc:cxnChg chg="del">
          <ac:chgData name="Nhut DOAN NGUYEN" userId="d7212ade-34df-43ef-b0a5-cb321af945d9" providerId="ADAL" clId="{51DED03C-BB6F-49A2-B443-0FC1DDC50DED}" dt="2019-11-11T23:49:26.117" v="624" actId="478"/>
          <ac:cxnSpMkLst>
            <pc:docMk/>
            <pc:sldMk cId="3251881791" sldId="264"/>
            <ac:cxnSpMk id="42" creationId="{228BA909-583C-4327-A629-F80912AB7A83}"/>
          </ac:cxnSpMkLst>
        </pc:cxnChg>
        <pc:cxnChg chg="del mod">
          <ac:chgData name="Nhut DOAN NGUYEN" userId="d7212ade-34df-43ef-b0a5-cb321af945d9" providerId="ADAL" clId="{51DED03C-BB6F-49A2-B443-0FC1DDC50DED}" dt="2019-11-11T23:49:15.262" v="623" actId="478"/>
          <ac:cxnSpMkLst>
            <pc:docMk/>
            <pc:sldMk cId="3251881791" sldId="264"/>
            <ac:cxnSpMk id="44" creationId="{40E6EC3D-9B26-4BF0-9D31-37859FFC2D51}"/>
          </ac:cxnSpMkLst>
        </pc:cxnChg>
        <pc:cxnChg chg="del">
          <ac:chgData name="Nhut DOAN NGUYEN" userId="d7212ade-34df-43ef-b0a5-cb321af945d9" providerId="ADAL" clId="{51DED03C-BB6F-49A2-B443-0FC1DDC50DED}" dt="2019-11-11T23:49:15.262" v="623" actId="478"/>
          <ac:cxnSpMkLst>
            <pc:docMk/>
            <pc:sldMk cId="3251881791" sldId="264"/>
            <ac:cxnSpMk id="46" creationId="{95330A63-B35C-4DB6-A98A-B47B77085D88}"/>
          </ac:cxnSpMkLst>
        </pc:cxnChg>
        <pc:cxnChg chg="del mod">
          <ac:chgData name="Nhut DOAN NGUYEN" userId="d7212ade-34df-43ef-b0a5-cb321af945d9" providerId="ADAL" clId="{51DED03C-BB6F-49A2-B443-0FC1DDC50DED}" dt="2019-11-11T23:49:32.451" v="626" actId="478"/>
          <ac:cxnSpMkLst>
            <pc:docMk/>
            <pc:sldMk cId="3251881791" sldId="264"/>
            <ac:cxnSpMk id="48" creationId="{2123147A-306D-4360-B4D1-F2AF513BEEEF}"/>
          </ac:cxnSpMkLst>
        </pc:cxnChg>
        <pc:cxnChg chg="del">
          <ac:chgData name="Nhut DOAN NGUYEN" userId="d7212ade-34df-43ef-b0a5-cb321af945d9" providerId="ADAL" clId="{51DED03C-BB6F-49A2-B443-0FC1DDC50DED}" dt="2019-11-11T23:49:29.516" v="625" actId="478"/>
          <ac:cxnSpMkLst>
            <pc:docMk/>
            <pc:sldMk cId="3251881791" sldId="264"/>
            <ac:cxnSpMk id="50" creationId="{19843E4A-054B-4217-B9C4-A89ACCA72B2F}"/>
          </ac:cxnSpMkLst>
        </pc:cxnChg>
        <pc:cxnChg chg="del mod">
          <ac:chgData name="Nhut DOAN NGUYEN" userId="d7212ade-34df-43ef-b0a5-cb321af945d9" providerId="ADAL" clId="{51DED03C-BB6F-49A2-B443-0FC1DDC50DED}" dt="2019-11-11T23:49:26.117" v="624" actId="478"/>
          <ac:cxnSpMkLst>
            <pc:docMk/>
            <pc:sldMk cId="3251881791" sldId="264"/>
            <ac:cxnSpMk id="52" creationId="{0CAF88D5-BE1C-4A4C-9A3C-F70B5570AA3A}"/>
          </ac:cxnSpMkLst>
        </pc:cxnChg>
        <pc:cxnChg chg="del">
          <ac:chgData name="Nhut DOAN NGUYEN" userId="d7212ade-34df-43ef-b0a5-cb321af945d9" providerId="ADAL" clId="{51DED03C-BB6F-49A2-B443-0FC1DDC50DED}" dt="2019-11-11T23:49:26.117" v="624" actId="478"/>
          <ac:cxnSpMkLst>
            <pc:docMk/>
            <pc:sldMk cId="3251881791" sldId="264"/>
            <ac:cxnSpMk id="54" creationId="{EEA28B46-16E8-4A0E-848B-F682B64CE99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DBFE-6535-46E7-B9B5-426AAA396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30033-92AA-4703-9643-15127269E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AF78F-7302-401A-928C-2583D547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40513-7B96-4E66-AD9C-C6C2CAC9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32768-8727-4FB1-97CF-6A10416A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8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AA05-14BF-4772-B36F-87161C52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D4272-5297-41D9-A71C-F3ED76C9C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F6E79-67F8-4356-989E-27E18C25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4E18-BFCC-4285-B4D2-72474F2D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72573-36FF-45EB-A79C-EE240237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1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56AFA-21CF-42A8-BB37-D2A398368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FEBAD-721A-4BDC-BB80-DE3DDF9E2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0748-35F9-4A95-A2A2-123F41B0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24D13-F19F-4E1E-AD8D-27044F75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32187-269C-4A38-AA23-3E835A31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8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C815-4816-4236-91CA-ADC741A0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A92A5-0EC6-4FBA-972A-C2F34C834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A3F8C-6BE4-4292-B2B7-E51B272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90AA1-D00B-43A8-82DD-9A64D6A2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9F069-E3F7-4974-AE47-ACA7882D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3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2D63-D737-4D1C-ADCC-777965E1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5C2DA-2328-429E-B6F0-FDB721C9C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A2164-C899-43E2-BA70-28CC77F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1D12C-0D2E-41FA-AE17-863D2948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2EB2E-CCA8-441C-BFBB-67E96EAB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2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CA90-1D1D-4986-99E1-6B41CC88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AA42A-7C04-4322-B893-610126BBF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95341-8BBB-4E81-9FE3-2570B0032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AAEBA-28BD-4154-8A64-021F6896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54B35-C796-4FB8-B728-F95D2720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EC698-EAF9-47E7-B668-2C509F11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6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116D-D52E-44AD-8F61-CAADB1C7B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8381B-7E65-4071-A4CA-881BAB78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859A1-B8D8-4E61-A2D1-526A4F513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D6121-1E89-4430-ABD0-0B2C8DAEE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C2659-3837-4FDD-84A1-9B47D62C8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2D9B4-8D9E-422C-834F-754DB40C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AF37E-7295-4E46-8E8C-4B0A4948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338D5-BE7D-4667-BD5B-BF9BF70A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9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949D-6241-476D-9DE3-B3290A1A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2AE07-DD9D-484D-8FC3-B7F9C9A4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17411-3B62-49E5-9429-80543E08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D9ED9-4668-43B5-82E9-32A949A3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3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44B99-A148-46A9-834F-7DCB0CA9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0748A-8A31-47A3-99B1-1F59EE0B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BA405-221E-455C-A1C6-DA1FB813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1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6AB0-1AC5-480A-ABF2-A0C30733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8169E-5480-4189-AF45-7DDB113DD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56EBF-FFD3-402C-A7AA-23E840C26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9E7E4-5A85-4179-A4F8-2B496CEA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64E35-DEC8-4606-8123-354A0369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44D19-CB47-4E66-B2CF-189F568A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0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1531-55C9-47FC-8474-7ECE13A7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961CC-5287-4FB8-8481-EE4CA988B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FFC18-B734-4609-BD8A-BCA18DCBE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5EC43-4D48-4D2C-AC57-2F0F588E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91AE5-35EE-4BBF-B1C5-CBADE6D7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97C84-B8ED-4AF0-8BAE-C7FD1FA4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7BC81-66D2-47FD-8215-BE8B3DB0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79920-1D7F-4F7C-99A2-8AE8CA3C2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64C0B-4011-4C35-8C49-5F666B750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5940-D6FB-4836-B25C-046160FF3E2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6A3D9-504E-477E-A3BD-D8AE742D7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870F5-8548-46AA-8D75-D7BEEF41E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23BC832D-D488-4CA5-B79D-ABE53B52107B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47214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97C020-4794-47E4-B14F-D062237DA5BC}"/>
              </a:ext>
            </a:extLst>
          </p:cNvPr>
          <p:cNvSpPr/>
          <p:nvPr/>
        </p:nvSpPr>
        <p:spPr>
          <a:xfrm>
            <a:off x="4226560" y="568960"/>
            <a:ext cx="3515360" cy="6908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repository, branch </a:t>
            </a:r>
            <a:r>
              <a:rPr lang="en-US" b="1" dirty="0"/>
              <a:t>develop</a:t>
            </a:r>
          </a:p>
          <a:p>
            <a:pPr algn="ctr"/>
            <a:r>
              <a:rPr lang="en-US" dirty="0"/>
              <a:t>(github.com)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46CAAB-D3C5-4C1A-9C3F-3DBB89E5C95B}"/>
              </a:ext>
            </a:extLst>
          </p:cNvPr>
          <p:cNvSpPr/>
          <p:nvPr/>
        </p:nvSpPr>
        <p:spPr>
          <a:xfrm>
            <a:off x="914400" y="2138679"/>
            <a:ext cx="2946400" cy="6908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repository, branch </a:t>
            </a:r>
            <a:r>
              <a:rPr lang="en-US" b="1" dirty="0"/>
              <a:t>A</a:t>
            </a:r>
          </a:p>
          <a:p>
            <a:pPr algn="ctr"/>
            <a:r>
              <a:rPr lang="en-US" dirty="0"/>
              <a:t>(github.com)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89A71D-2FE3-4A36-B820-3508994A7EC3}"/>
              </a:ext>
            </a:extLst>
          </p:cNvPr>
          <p:cNvSpPr/>
          <p:nvPr/>
        </p:nvSpPr>
        <p:spPr>
          <a:xfrm>
            <a:off x="8148320" y="2138680"/>
            <a:ext cx="3210560" cy="6908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Forked repository, branch C</a:t>
            </a:r>
          </a:p>
          <a:p>
            <a:pPr algn="ctr"/>
            <a:r>
              <a:rPr lang="en-US" dirty="0"/>
              <a:t>(github.com)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ECF46D-C76B-4D43-A1AC-A21ADA02A34D}"/>
              </a:ext>
            </a:extLst>
          </p:cNvPr>
          <p:cNvSpPr/>
          <p:nvPr/>
        </p:nvSpPr>
        <p:spPr>
          <a:xfrm>
            <a:off x="929640" y="3683002"/>
            <a:ext cx="2890520" cy="690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repository, branch </a:t>
            </a:r>
            <a:r>
              <a:rPr lang="en-US" b="1" dirty="0"/>
              <a:t>A</a:t>
            </a:r>
          </a:p>
          <a:p>
            <a:pPr algn="ctr"/>
            <a:r>
              <a:rPr lang="en-US" dirty="0"/>
              <a:t>(local computer)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680307-A9F2-4402-B9FD-23DA3BC5544A}"/>
              </a:ext>
            </a:extLst>
          </p:cNvPr>
          <p:cNvSpPr/>
          <p:nvPr/>
        </p:nvSpPr>
        <p:spPr>
          <a:xfrm>
            <a:off x="4226560" y="3698236"/>
            <a:ext cx="3515360" cy="690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repository, branch </a:t>
            </a:r>
            <a:r>
              <a:rPr lang="en-US" b="1" dirty="0"/>
              <a:t>develop</a:t>
            </a:r>
          </a:p>
          <a:p>
            <a:pPr algn="ctr"/>
            <a:r>
              <a:rPr lang="en-US" dirty="0"/>
              <a:t>(local computer)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83EDEB-EEE1-41C4-9756-CD597487D99B}"/>
              </a:ext>
            </a:extLst>
          </p:cNvPr>
          <p:cNvSpPr/>
          <p:nvPr/>
        </p:nvSpPr>
        <p:spPr>
          <a:xfrm>
            <a:off x="8148320" y="3698236"/>
            <a:ext cx="3210560" cy="690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repository, branch C</a:t>
            </a:r>
          </a:p>
          <a:p>
            <a:pPr algn="ctr"/>
            <a:r>
              <a:rPr lang="en-US" dirty="0"/>
              <a:t>(local computer)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525DFF-504A-4070-94F5-463213F78CBB}"/>
              </a:ext>
            </a:extLst>
          </p:cNvPr>
          <p:cNvSpPr/>
          <p:nvPr/>
        </p:nvSpPr>
        <p:spPr>
          <a:xfrm>
            <a:off x="914400" y="5369557"/>
            <a:ext cx="2890520" cy="6908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directory, branch </a:t>
            </a:r>
            <a:r>
              <a:rPr lang="en-US" b="1" dirty="0"/>
              <a:t>A</a:t>
            </a:r>
          </a:p>
          <a:p>
            <a:pPr algn="ctr"/>
            <a:r>
              <a:rPr lang="en-US" dirty="0"/>
              <a:t>(local computer)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9AB467-55CA-4EEF-9363-22CE9EBABB8E}"/>
              </a:ext>
            </a:extLst>
          </p:cNvPr>
          <p:cNvSpPr/>
          <p:nvPr/>
        </p:nvSpPr>
        <p:spPr>
          <a:xfrm>
            <a:off x="4226560" y="5369557"/>
            <a:ext cx="3515360" cy="6908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directory, branch </a:t>
            </a:r>
            <a:r>
              <a:rPr lang="en-US" b="1" dirty="0"/>
              <a:t>develop</a:t>
            </a:r>
          </a:p>
          <a:p>
            <a:pPr algn="ctr"/>
            <a:r>
              <a:rPr lang="en-US" dirty="0"/>
              <a:t>(local computer)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77D9363-6DC6-45C5-9712-A8623B11DD83}"/>
              </a:ext>
            </a:extLst>
          </p:cNvPr>
          <p:cNvSpPr/>
          <p:nvPr/>
        </p:nvSpPr>
        <p:spPr>
          <a:xfrm>
            <a:off x="8148320" y="5369557"/>
            <a:ext cx="3210560" cy="6908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directory, branch C</a:t>
            </a:r>
          </a:p>
          <a:p>
            <a:pPr algn="ctr"/>
            <a:r>
              <a:rPr lang="en-US" dirty="0"/>
              <a:t>(local computer)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38300A-2C1E-4714-BFD4-2E5E8E4EA2B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387600" y="1259840"/>
            <a:ext cx="3596640" cy="87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FD1652-9ED9-43DD-A19A-55069D295275}"/>
              </a:ext>
            </a:extLst>
          </p:cNvPr>
          <p:cNvCxnSpPr>
            <a:cxnSpLocks/>
          </p:cNvCxnSpPr>
          <p:nvPr/>
        </p:nvCxnSpPr>
        <p:spPr>
          <a:xfrm>
            <a:off x="5801360" y="1244606"/>
            <a:ext cx="0" cy="243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DCB3F2-50A5-4804-95A8-E80A7E5F5AB3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984240" y="1259840"/>
            <a:ext cx="3769360" cy="87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62D7D3-6D26-4A3C-BF9A-4FEECD7FAD8E}"/>
              </a:ext>
            </a:extLst>
          </p:cNvPr>
          <p:cNvCxnSpPr/>
          <p:nvPr/>
        </p:nvCxnSpPr>
        <p:spPr>
          <a:xfrm flipV="1">
            <a:off x="1960880" y="1259840"/>
            <a:ext cx="3556000" cy="87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08478F-E970-41C9-933D-A44F5058D6EE}"/>
              </a:ext>
            </a:extLst>
          </p:cNvPr>
          <p:cNvCxnSpPr>
            <a:cxnSpLocks/>
          </p:cNvCxnSpPr>
          <p:nvPr/>
        </p:nvCxnSpPr>
        <p:spPr>
          <a:xfrm flipV="1">
            <a:off x="5974080" y="1244606"/>
            <a:ext cx="0" cy="243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01EA5D-3799-4FE9-A15E-691AFAAD8FEB}"/>
              </a:ext>
            </a:extLst>
          </p:cNvPr>
          <p:cNvCxnSpPr/>
          <p:nvPr/>
        </p:nvCxnSpPr>
        <p:spPr>
          <a:xfrm flipH="1" flipV="1">
            <a:off x="6380480" y="1259840"/>
            <a:ext cx="3698240" cy="87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0B51C5-F37B-4C40-9CAB-A3F6873AAC4E}"/>
              </a:ext>
            </a:extLst>
          </p:cNvPr>
          <p:cNvCxnSpPr>
            <a:cxnSpLocks/>
          </p:cNvCxnSpPr>
          <p:nvPr/>
        </p:nvCxnSpPr>
        <p:spPr>
          <a:xfrm>
            <a:off x="2184400" y="2824478"/>
            <a:ext cx="0" cy="87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AF8528-0D59-48E1-91CE-1C72F174FA27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2374900" y="2829559"/>
            <a:ext cx="12700" cy="85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4BD4E8-52F0-42E6-AD0F-2C340DBEA386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flipV="1">
            <a:off x="9753600" y="2829560"/>
            <a:ext cx="0" cy="86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8BA909-583C-4327-A629-F80912AB7A83}"/>
              </a:ext>
            </a:extLst>
          </p:cNvPr>
          <p:cNvCxnSpPr/>
          <p:nvPr/>
        </p:nvCxnSpPr>
        <p:spPr>
          <a:xfrm>
            <a:off x="9540240" y="2824478"/>
            <a:ext cx="0" cy="87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0E6EC3D-9B26-4BF0-9D31-37859FFC2D51}"/>
              </a:ext>
            </a:extLst>
          </p:cNvPr>
          <p:cNvCxnSpPr>
            <a:stCxn id="11" idx="0"/>
            <a:endCxn id="8" idx="2"/>
          </p:cNvCxnSpPr>
          <p:nvPr/>
        </p:nvCxnSpPr>
        <p:spPr>
          <a:xfrm flipV="1">
            <a:off x="2359660" y="4373882"/>
            <a:ext cx="15240" cy="99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330A63-B35C-4DB6-A98A-B47B77085D88}"/>
              </a:ext>
            </a:extLst>
          </p:cNvPr>
          <p:cNvCxnSpPr/>
          <p:nvPr/>
        </p:nvCxnSpPr>
        <p:spPr>
          <a:xfrm>
            <a:off x="2184400" y="4373882"/>
            <a:ext cx="0" cy="99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123147A-306D-4360-B4D1-F2AF513BEEEF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5984240" y="4389116"/>
            <a:ext cx="0" cy="98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9843E4A-054B-4217-B9C4-A89ACCA72B2F}"/>
              </a:ext>
            </a:extLst>
          </p:cNvPr>
          <p:cNvCxnSpPr/>
          <p:nvPr/>
        </p:nvCxnSpPr>
        <p:spPr>
          <a:xfrm>
            <a:off x="5801360" y="4389116"/>
            <a:ext cx="0" cy="98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CAF88D5-BE1C-4A4C-9A3C-F70B5570AA3A}"/>
              </a:ext>
            </a:extLst>
          </p:cNvPr>
          <p:cNvCxnSpPr>
            <a:stCxn id="14" idx="0"/>
            <a:endCxn id="10" idx="2"/>
          </p:cNvCxnSpPr>
          <p:nvPr/>
        </p:nvCxnSpPr>
        <p:spPr>
          <a:xfrm flipV="1">
            <a:off x="9753600" y="4389116"/>
            <a:ext cx="0" cy="98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EA28B46-16E8-4A0E-848B-F682B64CE995}"/>
              </a:ext>
            </a:extLst>
          </p:cNvPr>
          <p:cNvCxnSpPr/>
          <p:nvPr/>
        </p:nvCxnSpPr>
        <p:spPr>
          <a:xfrm>
            <a:off x="9540240" y="4389116"/>
            <a:ext cx="0" cy="98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24E4A53-116A-4B05-931E-25E6DA986428}"/>
              </a:ext>
            </a:extLst>
          </p:cNvPr>
          <p:cNvSpPr txBox="1"/>
          <p:nvPr/>
        </p:nvSpPr>
        <p:spPr>
          <a:xfrm>
            <a:off x="3674411" y="1759476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create branch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8C9F07-B468-48B8-A2EC-CB4AA3433007}"/>
              </a:ext>
            </a:extLst>
          </p:cNvPr>
          <p:cNvSpPr txBox="1"/>
          <p:nvPr/>
        </p:nvSpPr>
        <p:spPr>
          <a:xfrm>
            <a:off x="4501709" y="2463804"/>
            <a:ext cx="1207382" cy="707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clone (first time)</a:t>
            </a:r>
          </a:p>
          <a:p>
            <a:r>
              <a:rPr lang="en-US" sz="1000" dirty="0">
                <a:solidFill>
                  <a:schemeClr val="bg1"/>
                </a:solidFill>
              </a:rPr>
              <a:t>git fetch</a:t>
            </a:r>
          </a:p>
          <a:p>
            <a:r>
              <a:rPr lang="en-US" sz="1000" dirty="0">
                <a:solidFill>
                  <a:schemeClr val="bg1"/>
                </a:solidFill>
              </a:rPr>
              <a:t>git merge</a:t>
            </a:r>
          </a:p>
          <a:p>
            <a:r>
              <a:rPr lang="en-US" sz="1000" dirty="0">
                <a:solidFill>
                  <a:schemeClr val="bg1"/>
                </a:solidFill>
              </a:rPr>
              <a:t>git pull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9A953B-4140-4D55-AA29-8EAA3E6EAC19}"/>
              </a:ext>
            </a:extLst>
          </p:cNvPr>
          <p:cNvSpPr txBox="1"/>
          <p:nvPr/>
        </p:nvSpPr>
        <p:spPr>
          <a:xfrm>
            <a:off x="8110631" y="1486374"/>
            <a:ext cx="1176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fork, create branch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EF25F8-000F-4664-BD3A-6C5DECBD41A7}"/>
              </a:ext>
            </a:extLst>
          </p:cNvPr>
          <p:cNvSpPr txBox="1"/>
          <p:nvPr/>
        </p:nvSpPr>
        <p:spPr>
          <a:xfrm>
            <a:off x="2802094" y="1394620"/>
            <a:ext cx="1233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pull request, merge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CCD863-4E7C-4D17-BEFE-A65DDFB8F83D}"/>
              </a:ext>
            </a:extLst>
          </p:cNvPr>
          <p:cNvSpPr txBox="1"/>
          <p:nvPr/>
        </p:nvSpPr>
        <p:spPr>
          <a:xfrm>
            <a:off x="6102059" y="4521949"/>
            <a:ext cx="745717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commit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90D107-3C45-438C-9E5F-FC91985ABA79}"/>
              </a:ext>
            </a:extLst>
          </p:cNvPr>
          <p:cNvSpPr txBox="1"/>
          <p:nvPr/>
        </p:nvSpPr>
        <p:spPr>
          <a:xfrm>
            <a:off x="6968727" y="1701202"/>
            <a:ext cx="1233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pull request, merge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F4AD14-7522-4FDC-9A66-DF9A4812E745}"/>
              </a:ext>
            </a:extLst>
          </p:cNvPr>
          <p:cNvSpPr txBox="1"/>
          <p:nvPr/>
        </p:nvSpPr>
        <p:spPr>
          <a:xfrm>
            <a:off x="6076509" y="2463804"/>
            <a:ext cx="59824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push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FE1B509-7AE7-4AFF-8DE3-7810CF89A8D4}"/>
              </a:ext>
            </a:extLst>
          </p:cNvPr>
          <p:cNvSpPr txBox="1"/>
          <p:nvPr/>
        </p:nvSpPr>
        <p:spPr>
          <a:xfrm>
            <a:off x="9817100" y="3182779"/>
            <a:ext cx="59824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push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3F4DC3-BB07-4A15-997E-36D2C9A663CB}"/>
              </a:ext>
            </a:extLst>
          </p:cNvPr>
          <p:cNvSpPr txBox="1"/>
          <p:nvPr/>
        </p:nvSpPr>
        <p:spPr>
          <a:xfrm>
            <a:off x="8240589" y="2902337"/>
            <a:ext cx="1207382" cy="707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clone (first time)</a:t>
            </a:r>
          </a:p>
          <a:p>
            <a:r>
              <a:rPr lang="en-US" sz="1000" dirty="0">
                <a:solidFill>
                  <a:schemeClr val="bg1"/>
                </a:solidFill>
              </a:rPr>
              <a:t>git fetch</a:t>
            </a:r>
          </a:p>
          <a:p>
            <a:r>
              <a:rPr lang="en-US" sz="1000" dirty="0">
                <a:solidFill>
                  <a:schemeClr val="bg1"/>
                </a:solidFill>
              </a:rPr>
              <a:t>git merge</a:t>
            </a:r>
          </a:p>
          <a:p>
            <a:r>
              <a:rPr lang="en-US" sz="1000" dirty="0">
                <a:solidFill>
                  <a:schemeClr val="bg1"/>
                </a:solidFill>
              </a:rPr>
              <a:t>git pull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DC3087-8AB3-4078-AB9F-694E8C3C4DC1}"/>
              </a:ext>
            </a:extLst>
          </p:cNvPr>
          <p:cNvSpPr txBox="1"/>
          <p:nvPr/>
        </p:nvSpPr>
        <p:spPr>
          <a:xfrm>
            <a:off x="884387" y="2909955"/>
            <a:ext cx="1207382" cy="707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clone (first time)</a:t>
            </a:r>
          </a:p>
          <a:p>
            <a:r>
              <a:rPr lang="en-US" sz="1000" dirty="0">
                <a:solidFill>
                  <a:schemeClr val="bg1"/>
                </a:solidFill>
              </a:rPr>
              <a:t>git fetch</a:t>
            </a:r>
          </a:p>
          <a:p>
            <a:r>
              <a:rPr lang="en-US" sz="1000" dirty="0">
                <a:solidFill>
                  <a:schemeClr val="bg1"/>
                </a:solidFill>
              </a:rPr>
              <a:t>git merge</a:t>
            </a:r>
          </a:p>
          <a:p>
            <a:r>
              <a:rPr lang="en-US" sz="1000" dirty="0">
                <a:solidFill>
                  <a:schemeClr val="bg1"/>
                </a:solidFill>
              </a:rPr>
              <a:t>git pull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FD7AE9E-A357-4388-A42A-3C97CC57DFEA}"/>
              </a:ext>
            </a:extLst>
          </p:cNvPr>
          <p:cNvSpPr txBox="1"/>
          <p:nvPr/>
        </p:nvSpPr>
        <p:spPr>
          <a:xfrm>
            <a:off x="2495479" y="3171690"/>
            <a:ext cx="59824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C0CD96-8B55-4284-B656-E38771588BEA}"/>
              </a:ext>
            </a:extLst>
          </p:cNvPr>
          <p:cNvSpPr txBox="1"/>
          <p:nvPr/>
        </p:nvSpPr>
        <p:spPr>
          <a:xfrm>
            <a:off x="1257840" y="4879336"/>
            <a:ext cx="82266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checkout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6DC8DB-46A6-4165-A360-9116ABA15F2B}"/>
              </a:ext>
            </a:extLst>
          </p:cNvPr>
          <p:cNvSpPr txBox="1"/>
          <p:nvPr/>
        </p:nvSpPr>
        <p:spPr>
          <a:xfrm>
            <a:off x="9832340" y="4521949"/>
            <a:ext cx="745717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commit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1F91505-AE21-4E8D-9F65-2F4FC3D5AD56}"/>
              </a:ext>
            </a:extLst>
          </p:cNvPr>
          <p:cNvSpPr txBox="1"/>
          <p:nvPr/>
        </p:nvSpPr>
        <p:spPr>
          <a:xfrm>
            <a:off x="2481580" y="4521949"/>
            <a:ext cx="745717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commit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643C5FA-7C93-4EFD-B0D9-C18F58DE5EC0}"/>
              </a:ext>
            </a:extLst>
          </p:cNvPr>
          <p:cNvSpPr txBox="1"/>
          <p:nvPr/>
        </p:nvSpPr>
        <p:spPr>
          <a:xfrm>
            <a:off x="4871785" y="4879336"/>
            <a:ext cx="82266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checkout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E1E23C0-6EB5-4FA8-A1D4-3573C87A01BE}"/>
              </a:ext>
            </a:extLst>
          </p:cNvPr>
          <p:cNvSpPr txBox="1"/>
          <p:nvPr/>
        </p:nvSpPr>
        <p:spPr>
          <a:xfrm>
            <a:off x="8598589" y="4879336"/>
            <a:ext cx="82266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checkout</a:t>
            </a:r>
          </a:p>
        </p:txBody>
      </p:sp>
    </p:spTree>
    <p:extLst>
      <p:ext uri="{BB962C8B-B14F-4D97-AF65-F5344CB8AC3E}">
        <p14:creationId xmlns:p14="http://schemas.microsoft.com/office/powerpoint/2010/main" val="159039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97C020-4794-47E4-B14F-D062237DA5BC}"/>
              </a:ext>
            </a:extLst>
          </p:cNvPr>
          <p:cNvSpPr/>
          <p:nvPr/>
        </p:nvSpPr>
        <p:spPr>
          <a:xfrm>
            <a:off x="4226560" y="568960"/>
            <a:ext cx="3515360" cy="6908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repository, branch </a:t>
            </a:r>
            <a:r>
              <a:rPr lang="en-US" b="1" dirty="0"/>
              <a:t>develop</a:t>
            </a:r>
          </a:p>
          <a:p>
            <a:pPr algn="ctr"/>
            <a:r>
              <a:rPr lang="en-US" dirty="0"/>
              <a:t>(github.com)</a:t>
            </a:r>
          </a:p>
        </p:txBody>
      </p:sp>
    </p:spTree>
    <p:extLst>
      <p:ext uri="{BB962C8B-B14F-4D97-AF65-F5344CB8AC3E}">
        <p14:creationId xmlns:p14="http://schemas.microsoft.com/office/powerpoint/2010/main" val="317319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97C020-4794-47E4-B14F-D062237DA5BC}"/>
              </a:ext>
            </a:extLst>
          </p:cNvPr>
          <p:cNvSpPr/>
          <p:nvPr/>
        </p:nvSpPr>
        <p:spPr>
          <a:xfrm>
            <a:off x="4226560" y="568960"/>
            <a:ext cx="3515360" cy="6908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repository, branch </a:t>
            </a:r>
            <a:r>
              <a:rPr lang="en-US" b="1" dirty="0"/>
              <a:t>develop</a:t>
            </a:r>
          </a:p>
          <a:p>
            <a:pPr algn="ctr"/>
            <a:r>
              <a:rPr lang="en-US" dirty="0"/>
              <a:t>(github.com)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46CAAB-D3C5-4C1A-9C3F-3DBB89E5C95B}"/>
              </a:ext>
            </a:extLst>
          </p:cNvPr>
          <p:cNvSpPr/>
          <p:nvPr/>
        </p:nvSpPr>
        <p:spPr>
          <a:xfrm>
            <a:off x="914400" y="2138679"/>
            <a:ext cx="2946400" cy="6908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repository, branch </a:t>
            </a:r>
            <a:r>
              <a:rPr lang="en-US" b="1" dirty="0"/>
              <a:t>A</a:t>
            </a:r>
          </a:p>
          <a:p>
            <a:pPr algn="ctr"/>
            <a:r>
              <a:rPr lang="en-US" dirty="0"/>
              <a:t>(github.com)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38300A-2C1E-4714-BFD4-2E5E8E4EA2B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387600" y="1259840"/>
            <a:ext cx="3596640" cy="87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453986A-1040-49C6-9861-A7C244E7DB73}"/>
              </a:ext>
            </a:extLst>
          </p:cNvPr>
          <p:cNvSpPr txBox="1"/>
          <p:nvPr/>
        </p:nvSpPr>
        <p:spPr>
          <a:xfrm>
            <a:off x="3674411" y="1759476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create branch </a:t>
            </a:r>
          </a:p>
        </p:txBody>
      </p:sp>
    </p:spTree>
    <p:extLst>
      <p:ext uri="{BB962C8B-B14F-4D97-AF65-F5344CB8AC3E}">
        <p14:creationId xmlns:p14="http://schemas.microsoft.com/office/powerpoint/2010/main" val="128432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46CAAB-D3C5-4C1A-9C3F-3DBB89E5C95B}"/>
              </a:ext>
            </a:extLst>
          </p:cNvPr>
          <p:cNvSpPr/>
          <p:nvPr/>
        </p:nvSpPr>
        <p:spPr>
          <a:xfrm>
            <a:off x="914400" y="2138679"/>
            <a:ext cx="2946400" cy="6908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repository, branch </a:t>
            </a:r>
            <a:r>
              <a:rPr lang="en-US" b="1" dirty="0"/>
              <a:t>A</a:t>
            </a:r>
          </a:p>
          <a:p>
            <a:pPr algn="ctr"/>
            <a:r>
              <a:rPr lang="en-US" dirty="0"/>
              <a:t>(github.com)</a:t>
            </a:r>
          </a:p>
        </p:txBody>
      </p:sp>
    </p:spTree>
    <p:extLst>
      <p:ext uri="{BB962C8B-B14F-4D97-AF65-F5344CB8AC3E}">
        <p14:creationId xmlns:p14="http://schemas.microsoft.com/office/powerpoint/2010/main" val="406359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9AB467-55CA-4EEF-9363-22CE9EBABB8E}"/>
              </a:ext>
            </a:extLst>
          </p:cNvPr>
          <p:cNvSpPr/>
          <p:nvPr/>
        </p:nvSpPr>
        <p:spPr>
          <a:xfrm>
            <a:off x="4226560" y="5369557"/>
            <a:ext cx="3515360" cy="6908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directory, branch </a:t>
            </a:r>
            <a:r>
              <a:rPr lang="en-US" b="1" dirty="0"/>
              <a:t>develop</a:t>
            </a:r>
          </a:p>
          <a:p>
            <a:pPr algn="ctr"/>
            <a:r>
              <a:rPr lang="en-US" dirty="0"/>
              <a:t>(local computer)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643C5FA-7C93-4EFD-B0D9-C18F58DE5EC0}"/>
              </a:ext>
            </a:extLst>
          </p:cNvPr>
          <p:cNvSpPr txBox="1"/>
          <p:nvPr/>
        </p:nvSpPr>
        <p:spPr>
          <a:xfrm>
            <a:off x="4871785" y="4879336"/>
            <a:ext cx="7088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branch</a:t>
            </a:r>
          </a:p>
        </p:txBody>
      </p:sp>
    </p:spTree>
    <p:extLst>
      <p:ext uri="{BB962C8B-B14F-4D97-AF65-F5344CB8AC3E}">
        <p14:creationId xmlns:p14="http://schemas.microsoft.com/office/powerpoint/2010/main" val="144026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680307-A9F2-4402-B9FD-23DA3BC5544A}"/>
              </a:ext>
            </a:extLst>
          </p:cNvPr>
          <p:cNvSpPr/>
          <p:nvPr/>
        </p:nvSpPr>
        <p:spPr>
          <a:xfrm>
            <a:off x="4226560" y="3698236"/>
            <a:ext cx="3515360" cy="690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repository, branch </a:t>
            </a:r>
            <a:r>
              <a:rPr lang="en-US" b="1" dirty="0"/>
              <a:t>develop</a:t>
            </a:r>
          </a:p>
          <a:p>
            <a:pPr algn="ctr"/>
            <a:r>
              <a:rPr lang="en-US" dirty="0"/>
              <a:t>(local computer)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9AB467-55CA-4EEF-9363-22CE9EBABB8E}"/>
              </a:ext>
            </a:extLst>
          </p:cNvPr>
          <p:cNvSpPr/>
          <p:nvPr/>
        </p:nvSpPr>
        <p:spPr>
          <a:xfrm>
            <a:off x="4226560" y="5369557"/>
            <a:ext cx="3515360" cy="6908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directory, branch </a:t>
            </a:r>
            <a:r>
              <a:rPr lang="en-US" b="1" dirty="0"/>
              <a:t>develop</a:t>
            </a:r>
          </a:p>
          <a:p>
            <a:pPr algn="ctr"/>
            <a:r>
              <a:rPr lang="en-US" dirty="0"/>
              <a:t>(local computer)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123147A-306D-4360-B4D1-F2AF513BEEEF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5984240" y="4389116"/>
            <a:ext cx="0" cy="98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3CCD863-4E7C-4D17-BEFE-A65DDFB8F83D}"/>
              </a:ext>
            </a:extLst>
          </p:cNvPr>
          <p:cNvSpPr txBox="1"/>
          <p:nvPr/>
        </p:nvSpPr>
        <p:spPr>
          <a:xfrm>
            <a:off x="6102059" y="4521949"/>
            <a:ext cx="745717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128003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97C020-4794-47E4-B14F-D062237DA5BC}"/>
              </a:ext>
            </a:extLst>
          </p:cNvPr>
          <p:cNvSpPr/>
          <p:nvPr/>
        </p:nvSpPr>
        <p:spPr>
          <a:xfrm>
            <a:off x="4226560" y="568960"/>
            <a:ext cx="3515360" cy="6908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repository, branch </a:t>
            </a:r>
            <a:r>
              <a:rPr lang="en-US" b="1" dirty="0"/>
              <a:t>develop</a:t>
            </a:r>
          </a:p>
          <a:p>
            <a:pPr algn="ctr"/>
            <a:r>
              <a:rPr lang="en-US" dirty="0"/>
              <a:t>(github.com)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680307-A9F2-4402-B9FD-23DA3BC5544A}"/>
              </a:ext>
            </a:extLst>
          </p:cNvPr>
          <p:cNvSpPr/>
          <p:nvPr/>
        </p:nvSpPr>
        <p:spPr>
          <a:xfrm>
            <a:off x="4226560" y="3698236"/>
            <a:ext cx="3515360" cy="690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repository, branch </a:t>
            </a:r>
            <a:r>
              <a:rPr lang="en-US" b="1" dirty="0"/>
              <a:t>develop</a:t>
            </a:r>
          </a:p>
          <a:p>
            <a:pPr algn="ctr"/>
            <a:r>
              <a:rPr lang="en-US" dirty="0"/>
              <a:t>(local computer)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08478F-E970-41C9-933D-A44F5058D6EE}"/>
              </a:ext>
            </a:extLst>
          </p:cNvPr>
          <p:cNvCxnSpPr>
            <a:cxnSpLocks/>
          </p:cNvCxnSpPr>
          <p:nvPr/>
        </p:nvCxnSpPr>
        <p:spPr>
          <a:xfrm flipV="1">
            <a:off x="5974080" y="1244606"/>
            <a:ext cx="0" cy="243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CF4AD14-7522-4FDC-9A66-DF9A4812E745}"/>
              </a:ext>
            </a:extLst>
          </p:cNvPr>
          <p:cNvSpPr txBox="1"/>
          <p:nvPr/>
        </p:nvSpPr>
        <p:spPr>
          <a:xfrm>
            <a:off x="6076509" y="2463804"/>
            <a:ext cx="59824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325188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97C020-4794-47E4-B14F-D062237DA5BC}"/>
              </a:ext>
            </a:extLst>
          </p:cNvPr>
          <p:cNvSpPr/>
          <p:nvPr/>
        </p:nvSpPr>
        <p:spPr>
          <a:xfrm>
            <a:off x="4226560" y="568960"/>
            <a:ext cx="3515360" cy="6908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repository, branch </a:t>
            </a:r>
            <a:r>
              <a:rPr lang="en-US" b="1" dirty="0"/>
              <a:t>develop</a:t>
            </a:r>
          </a:p>
          <a:p>
            <a:pPr algn="ctr"/>
            <a:r>
              <a:rPr lang="en-US" dirty="0"/>
              <a:t>(github.com)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680307-A9F2-4402-B9FD-23DA3BC5544A}"/>
              </a:ext>
            </a:extLst>
          </p:cNvPr>
          <p:cNvSpPr/>
          <p:nvPr/>
        </p:nvSpPr>
        <p:spPr>
          <a:xfrm>
            <a:off x="4226560" y="3698236"/>
            <a:ext cx="3515360" cy="690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repository, branch </a:t>
            </a:r>
            <a:r>
              <a:rPr lang="en-US" b="1" dirty="0"/>
              <a:t>develop</a:t>
            </a:r>
          </a:p>
          <a:p>
            <a:pPr algn="ctr"/>
            <a:r>
              <a:rPr lang="en-US" dirty="0"/>
              <a:t>(local computer)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9AB467-55CA-4EEF-9363-22CE9EBABB8E}"/>
              </a:ext>
            </a:extLst>
          </p:cNvPr>
          <p:cNvSpPr/>
          <p:nvPr/>
        </p:nvSpPr>
        <p:spPr>
          <a:xfrm>
            <a:off x="4226560" y="5369557"/>
            <a:ext cx="3515360" cy="6908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directory, branch </a:t>
            </a:r>
            <a:r>
              <a:rPr lang="en-US" b="1" dirty="0"/>
              <a:t>develop</a:t>
            </a:r>
          </a:p>
          <a:p>
            <a:pPr algn="ctr"/>
            <a:r>
              <a:rPr lang="en-US" dirty="0"/>
              <a:t>(local computer)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FD1652-9ED9-43DD-A19A-55069D295275}"/>
              </a:ext>
            </a:extLst>
          </p:cNvPr>
          <p:cNvCxnSpPr>
            <a:cxnSpLocks/>
          </p:cNvCxnSpPr>
          <p:nvPr/>
        </p:nvCxnSpPr>
        <p:spPr>
          <a:xfrm>
            <a:off x="5801360" y="1244606"/>
            <a:ext cx="0" cy="243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9843E4A-054B-4217-B9C4-A89ACCA72B2F}"/>
              </a:ext>
            </a:extLst>
          </p:cNvPr>
          <p:cNvCxnSpPr/>
          <p:nvPr/>
        </p:nvCxnSpPr>
        <p:spPr>
          <a:xfrm>
            <a:off x="5801360" y="4389116"/>
            <a:ext cx="0" cy="98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98C9F07-B468-48B8-A2EC-CB4AA3433007}"/>
              </a:ext>
            </a:extLst>
          </p:cNvPr>
          <p:cNvSpPr txBox="1"/>
          <p:nvPr/>
        </p:nvSpPr>
        <p:spPr>
          <a:xfrm>
            <a:off x="4501709" y="2463804"/>
            <a:ext cx="1207382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clone (first time)</a:t>
            </a:r>
          </a:p>
        </p:txBody>
      </p:sp>
    </p:spTree>
    <p:extLst>
      <p:ext uri="{BB962C8B-B14F-4D97-AF65-F5344CB8AC3E}">
        <p14:creationId xmlns:p14="http://schemas.microsoft.com/office/powerpoint/2010/main" val="125469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212D8B9F2A084F85A0C4B39973AD61" ma:contentTypeVersion="11" ma:contentTypeDescription="Create a new document." ma:contentTypeScope="" ma:versionID="e8e7a80e7e7a07c78961354e3e109049">
  <xsd:schema xmlns:xsd="http://www.w3.org/2001/XMLSchema" xmlns:xs="http://www.w3.org/2001/XMLSchema" xmlns:p="http://schemas.microsoft.com/office/2006/metadata/properties" xmlns:ns3="47a6c9ea-8ca1-4148-a51c-674433223c5e" xmlns:ns4="c1aa9305-1f6d-4921-a20c-6f8071a3d59e" targetNamespace="http://schemas.microsoft.com/office/2006/metadata/properties" ma:root="true" ma:fieldsID="51b059689a350970cae1069953ffd311" ns3:_="" ns4:_="">
    <xsd:import namespace="47a6c9ea-8ca1-4148-a51c-674433223c5e"/>
    <xsd:import namespace="c1aa9305-1f6d-4921-a20c-6f8071a3d59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a6c9ea-8ca1-4148-a51c-674433223c5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aa9305-1f6d-4921-a20c-6f8071a3d5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CD9C3B-1CF4-47B2-BEE4-25A4D571E42D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1aa9305-1f6d-4921-a20c-6f8071a3d59e"/>
    <ds:schemaRef ds:uri="47a6c9ea-8ca1-4148-a51c-674433223c5e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97DA7E4-3EBF-41EA-8FCF-E4EB2DED9A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BE6F58-EA36-4DEF-8916-461BA33903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a6c9ea-8ca1-4148-a51c-674433223c5e"/>
    <ds:schemaRef ds:uri="c1aa9305-1f6d-4921-a20c-6f8071a3d5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280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Nhut DOAN NGUYEN</dc:creator>
  <cp:lastModifiedBy>Nhut DOAN NGUYEN</cp:lastModifiedBy>
  <cp:revision>2</cp:revision>
  <dcterms:created xsi:type="dcterms:W3CDTF">2019-11-11T20:44:39Z</dcterms:created>
  <dcterms:modified xsi:type="dcterms:W3CDTF">2019-11-11T23:49:38Z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nhut.doannguyen@amadeus.com</vt:lpwstr>
  </property>
  <property fmtid="{D5CDD505-2E9C-101B-9397-08002B2CF9AE}" pid="5" name="MSIP_Label_d2db9220-a04a-4f06-aab9-80cbe5287fb3_SetDate">
    <vt:lpwstr>2019-11-11T20:53:02.7511552Z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9e4b4404-48ba-4235-b8ab-290563b1b212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  <property fmtid="{D5CDD505-2E9C-101B-9397-08002B2CF9AE}" pid="11" name="ContentTypeId">
    <vt:lpwstr>0x010100D3212D8B9F2A084F85A0C4B39973AD61</vt:lpwstr>
  </property>
</Properties>
</file>