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4" r:id="rId8"/>
    <p:sldId id="265" r:id="rId9"/>
    <p:sldId id="263" r:id="rId10"/>
    <p:sldId id="26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38DA1-3065-48A5-9B58-1E94E11CB29E}" v="196" dt="2021-02-26T01:14:11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3" autoAdjust="0"/>
    <p:restoredTop sz="94660"/>
  </p:normalViewPr>
  <p:slideViewPr>
    <p:cSldViewPr snapToGrid="0">
      <p:cViewPr>
        <p:scale>
          <a:sx n="100" d="100"/>
          <a:sy n="100" d="100"/>
        </p:scale>
        <p:origin x="13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mieux, Mathieu" userId="487f2547-175b-425a-ba09-064c4a265dc3" providerId="ADAL" clId="{21638DA1-3065-48A5-9B58-1E94E11CB29E}"/>
    <pc:docChg chg="undo custSel addSld delSld modSld sldOrd">
      <pc:chgData name="Lemieux, Mathieu" userId="487f2547-175b-425a-ba09-064c4a265dc3" providerId="ADAL" clId="{21638DA1-3065-48A5-9B58-1E94E11CB29E}" dt="2021-02-26T01:14:41.532" v="5570" actId="5793"/>
      <pc:docMkLst>
        <pc:docMk/>
      </pc:docMkLst>
      <pc:sldChg chg="addSp modSp mod">
        <pc:chgData name="Lemieux, Mathieu" userId="487f2547-175b-425a-ba09-064c4a265dc3" providerId="ADAL" clId="{21638DA1-3065-48A5-9B58-1E94E11CB29E}" dt="2021-02-25T19:44:53.593" v="51" actId="1076"/>
        <pc:sldMkLst>
          <pc:docMk/>
          <pc:sldMk cId="832622746" sldId="256"/>
        </pc:sldMkLst>
        <pc:spChg chg="add mod">
          <ac:chgData name="Lemieux, Mathieu" userId="487f2547-175b-425a-ba09-064c4a265dc3" providerId="ADAL" clId="{21638DA1-3065-48A5-9B58-1E94E11CB29E}" dt="2021-02-25T19:44:26.425" v="33" actId="1076"/>
          <ac:spMkLst>
            <pc:docMk/>
            <pc:sldMk cId="832622746" sldId="256"/>
            <ac:spMk id="2" creationId="{1930065B-AF9E-4BCD-A39F-FC2D79101768}"/>
          </ac:spMkLst>
        </pc:spChg>
        <pc:spChg chg="add mod">
          <ac:chgData name="Lemieux, Mathieu" userId="487f2547-175b-425a-ba09-064c4a265dc3" providerId="ADAL" clId="{21638DA1-3065-48A5-9B58-1E94E11CB29E}" dt="2021-02-25T19:44:53.593" v="51" actId="1076"/>
          <ac:spMkLst>
            <pc:docMk/>
            <pc:sldMk cId="832622746" sldId="256"/>
            <ac:spMk id="4" creationId="{E8C10DB4-6BF8-4E30-865C-63957AC43BD5}"/>
          </ac:spMkLst>
        </pc:spChg>
      </pc:sldChg>
      <pc:sldChg chg="addSp delSp modSp new mod">
        <pc:chgData name="Lemieux, Mathieu" userId="487f2547-175b-425a-ba09-064c4a265dc3" providerId="ADAL" clId="{21638DA1-3065-48A5-9B58-1E94E11CB29E}" dt="2021-02-25T23:36:14.958" v="2934" actId="20577"/>
        <pc:sldMkLst>
          <pc:docMk/>
          <pc:sldMk cId="436797936" sldId="257"/>
        </pc:sldMkLst>
        <pc:spChg chg="del">
          <ac:chgData name="Lemieux, Mathieu" userId="487f2547-175b-425a-ba09-064c4a265dc3" providerId="ADAL" clId="{21638DA1-3065-48A5-9B58-1E94E11CB29E}" dt="2021-02-25T19:45:27.398" v="53" actId="478"/>
          <ac:spMkLst>
            <pc:docMk/>
            <pc:sldMk cId="436797936" sldId="257"/>
            <ac:spMk id="2" creationId="{30AF5412-25DC-4D77-A40B-8D85AEA78DDD}"/>
          </ac:spMkLst>
        </pc:spChg>
        <pc:spChg chg="del">
          <ac:chgData name="Lemieux, Mathieu" userId="487f2547-175b-425a-ba09-064c4a265dc3" providerId="ADAL" clId="{21638DA1-3065-48A5-9B58-1E94E11CB29E}" dt="2021-02-25T19:45:27.398" v="53" actId="478"/>
          <ac:spMkLst>
            <pc:docMk/>
            <pc:sldMk cId="436797936" sldId="257"/>
            <ac:spMk id="3" creationId="{9D653A1B-BAC4-445F-B107-871D10F2E88B}"/>
          </ac:spMkLst>
        </pc:spChg>
        <pc:spChg chg="add mod">
          <ac:chgData name="Lemieux, Mathieu" userId="487f2547-175b-425a-ba09-064c4a265dc3" providerId="ADAL" clId="{21638DA1-3065-48A5-9B58-1E94E11CB29E}" dt="2021-02-25T21:30:47.626" v="1936" actId="1076"/>
          <ac:spMkLst>
            <pc:docMk/>
            <pc:sldMk cId="436797936" sldId="257"/>
            <ac:spMk id="4" creationId="{9B86B15B-C063-42C7-9159-DCD2EC661A7F}"/>
          </ac:spMkLst>
        </pc:spChg>
        <pc:spChg chg="add mod">
          <ac:chgData name="Lemieux, Mathieu" userId="487f2547-175b-425a-ba09-064c4a265dc3" providerId="ADAL" clId="{21638DA1-3065-48A5-9B58-1E94E11CB29E}" dt="2021-02-25T23:36:14.958" v="2934" actId="20577"/>
          <ac:spMkLst>
            <pc:docMk/>
            <pc:sldMk cId="436797936" sldId="257"/>
            <ac:spMk id="5" creationId="{04071706-B164-4A23-808A-12C10639971B}"/>
          </ac:spMkLst>
        </pc:spChg>
      </pc:sldChg>
      <pc:sldChg chg="del">
        <pc:chgData name="Lemieux, Mathieu" userId="487f2547-175b-425a-ba09-064c4a265dc3" providerId="ADAL" clId="{21638DA1-3065-48A5-9B58-1E94E11CB29E}" dt="2021-02-25T19:40:37.230" v="0" actId="47"/>
        <pc:sldMkLst>
          <pc:docMk/>
          <pc:sldMk cId="3878069517" sldId="258"/>
        </pc:sldMkLst>
      </pc:sldChg>
      <pc:sldChg chg="addSp delSp modSp add mod">
        <pc:chgData name="Lemieux, Mathieu" userId="487f2547-175b-425a-ba09-064c4a265dc3" providerId="ADAL" clId="{21638DA1-3065-48A5-9B58-1E94E11CB29E}" dt="2021-02-25T22:14:19.526" v="2097" actId="20577"/>
        <pc:sldMkLst>
          <pc:docMk/>
          <pc:sldMk cId="3906981996" sldId="258"/>
        </pc:sldMkLst>
        <pc:spChg chg="del mod">
          <ac:chgData name="Lemieux, Mathieu" userId="487f2547-175b-425a-ba09-064c4a265dc3" providerId="ADAL" clId="{21638DA1-3065-48A5-9B58-1E94E11CB29E}" dt="2021-02-25T21:30:53.176" v="1937" actId="478"/>
          <ac:spMkLst>
            <pc:docMk/>
            <pc:sldMk cId="3906981996" sldId="258"/>
            <ac:spMk id="4" creationId="{9B86B15B-C063-42C7-9159-DCD2EC661A7F}"/>
          </ac:spMkLst>
        </pc:spChg>
        <pc:spChg chg="mod">
          <ac:chgData name="Lemieux, Mathieu" userId="487f2547-175b-425a-ba09-064c4a265dc3" providerId="ADAL" clId="{21638DA1-3065-48A5-9B58-1E94E11CB29E}" dt="2021-02-25T22:14:19.526" v="2097" actId="20577"/>
          <ac:spMkLst>
            <pc:docMk/>
            <pc:sldMk cId="3906981996" sldId="258"/>
            <ac:spMk id="5" creationId="{04071706-B164-4A23-808A-12C10639971B}"/>
          </ac:spMkLst>
        </pc:spChg>
        <pc:spChg chg="add mod">
          <ac:chgData name="Lemieux, Mathieu" userId="487f2547-175b-425a-ba09-064c4a265dc3" providerId="ADAL" clId="{21638DA1-3065-48A5-9B58-1E94E11CB29E}" dt="2021-02-25T21:30:56.176" v="1941" actId="20577"/>
          <ac:spMkLst>
            <pc:docMk/>
            <pc:sldMk cId="3906981996" sldId="258"/>
            <ac:spMk id="6" creationId="{5A6F1E67-02D3-4248-B869-198EFDC3BCD6}"/>
          </ac:spMkLst>
        </pc:spChg>
      </pc:sldChg>
      <pc:sldChg chg="addSp delSp modSp add mod">
        <pc:chgData name="Lemieux, Mathieu" userId="487f2547-175b-425a-ba09-064c4a265dc3" providerId="ADAL" clId="{21638DA1-3065-48A5-9B58-1E94E11CB29E}" dt="2021-02-26T00:52:57.455" v="4896" actId="20577"/>
        <pc:sldMkLst>
          <pc:docMk/>
          <pc:sldMk cId="2325021544" sldId="259"/>
        </pc:sldMkLst>
        <pc:spChg chg="add del">
          <ac:chgData name="Lemieux, Mathieu" userId="487f2547-175b-425a-ba09-064c4a265dc3" providerId="ADAL" clId="{21638DA1-3065-48A5-9B58-1E94E11CB29E}" dt="2021-02-25T22:18:50.954" v="2253"/>
          <ac:spMkLst>
            <pc:docMk/>
            <pc:sldMk cId="2325021544" sldId="259"/>
            <ac:spMk id="2" creationId="{D4C3DDB8-5564-4CE1-9265-5CB149596E4C}"/>
          </ac:spMkLst>
        </pc:spChg>
        <pc:spChg chg="del mod">
          <ac:chgData name="Lemieux, Mathieu" userId="487f2547-175b-425a-ba09-064c4a265dc3" providerId="ADAL" clId="{21638DA1-3065-48A5-9B58-1E94E11CB29E}" dt="2021-02-25T21:31:20.253" v="1951" actId="478"/>
          <ac:spMkLst>
            <pc:docMk/>
            <pc:sldMk cId="2325021544" sldId="259"/>
            <ac:spMk id="4" creationId="{9B86B15B-C063-42C7-9159-DCD2EC661A7F}"/>
          </ac:spMkLst>
        </pc:spChg>
        <pc:spChg chg="del mod">
          <ac:chgData name="Lemieux, Mathieu" userId="487f2547-175b-425a-ba09-064c4a265dc3" providerId="ADAL" clId="{21638DA1-3065-48A5-9B58-1E94E11CB29E}" dt="2021-02-25T23:44:06.807" v="2991" actId="478"/>
          <ac:spMkLst>
            <pc:docMk/>
            <pc:sldMk cId="2325021544" sldId="259"/>
            <ac:spMk id="5" creationId="{04071706-B164-4A23-808A-12C10639971B}"/>
          </ac:spMkLst>
        </pc:spChg>
        <pc:spChg chg="add mod">
          <ac:chgData name="Lemieux, Mathieu" userId="487f2547-175b-425a-ba09-064c4a265dc3" providerId="ADAL" clId="{21638DA1-3065-48A5-9B58-1E94E11CB29E}" dt="2021-02-25T23:19:14.967" v="2918" actId="20577"/>
          <ac:spMkLst>
            <pc:docMk/>
            <pc:sldMk cId="2325021544" sldId="259"/>
            <ac:spMk id="6" creationId="{0F51ECA8-F23C-4A44-9A62-2AC431BEE037}"/>
          </ac:spMkLst>
        </pc:spChg>
        <pc:spChg chg="add mod">
          <ac:chgData name="Lemieux, Mathieu" userId="487f2547-175b-425a-ba09-064c4a265dc3" providerId="ADAL" clId="{21638DA1-3065-48A5-9B58-1E94E11CB29E}" dt="2021-02-26T00:52:57.455" v="4896" actId="20577"/>
          <ac:spMkLst>
            <pc:docMk/>
            <pc:sldMk cId="2325021544" sldId="259"/>
            <ac:spMk id="7" creationId="{34437DC9-6C66-44CD-9820-16C28C226AF6}"/>
          </ac:spMkLst>
        </pc:spChg>
      </pc:sldChg>
      <pc:sldChg chg="del">
        <pc:chgData name="Lemieux, Mathieu" userId="487f2547-175b-425a-ba09-064c4a265dc3" providerId="ADAL" clId="{21638DA1-3065-48A5-9B58-1E94E11CB29E}" dt="2021-02-25T19:40:37.230" v="0" actId="47"/>
        <pc:sldMkLst>
          <pc:docMk/>
          <pc:sldMk cId="3604286126" sldId="259"/>
        </pc:sldMkLst>
      </pc:sldChg>
      <pc:sldChg chg="addSp delSp modSp new mod">
        <pc:chgData name="Lemieux, Mathieu" userId="487f2547-175b-425a-ba09-064c4a265dc3" providerId="ADAL" clId="{21638DA1-3065-48A5-9B58-1E94E11CB29E}" dt="2021-02-26T01:14:41.532" v="5570" actId="5793"/>
        <pc:sldMkLst>
          <pc:docMk/>
          <pc:sldMk cId="231535531" sldId="260"/>
        </pc:sldMkLst>
        <pc:spChg chg="del">
          <ac:chgData name="Lemieux, Mathieu" userId="487f2547-175b-425a-ba09-064c4a265dc3" providerId="ADAL" clId="{21638DA1-3065-48A5-9B58-1E94E11CB29E}" dt="2021-02-25T20:22:14.428" v="1138" actId="478"/>
          <ac:spMkLst>
            <pc:docMk/>
            <pc:sldMk cId="231535531" sldId="260"/>
            <ac:spMk id="2" creationId="{E1DF0D53-CCE3-4C21-9504-BE107DF8BE8F}"/>
          </ac:spMkLst>
        </pc:spChg>
        <pc:spChg chg="del">
          <ac:chgData name="Lemieux, Mathieu" userId="487f2547-175b-425a-ba09-064c4a265dc3" providerId="ADAL" clId="{21638DA1-3065-48A5-9B58-1E94E11CB29E}" dt="2021-02-25T20:22:14.428" v="1138" actId="478"/>
          <ac:spMkLst>
            <pc:docMk/>
            <pc:sldMk cId="231535531" sldId="260"/>
            <ac:spMk id="3" creationId="{7C61E12B-5FF0-4756-BE49-AE8060E3BB12}"/>
          </ac:spMkLst>
        </pc:spChg>
        <pc:spChg chg="add del mod">
          <ac:chgData name="Lemieux, Mathieu" userId="487f2547-175b-425a-ba09-064c4a265dc3" providerId="ADAL" clId="{21638DA1-3065-48A5-9B58-1E94E11CB29E}" dt="2021-02-25T21:31:00.255" v="1942" actId="478"/>
          <ac:spMkLst>
            <pc:docMk/>
            <pc:sldMk cId="231535531" sldId="260"/>
            <ac:spMk id="4" creationId="{2D5E1FE9-FE26-4E66-A25A-E1A5F930931A}"/>
          </ac:spMkLst>
        </pc:spChg>
        <pc:spChg chg="add mod">
          <ac:chgData name="Lemieux, Mathieu" userId="487f2547-175b-425a-ba09-064c4a265dc3" providerId="ADAL" clId="{21638DA1-3065-48A5-9B58-1E94E11CB29E}" dt="2021-02-26T01:14:41.532" v="5570" actId="5793"/>
          <ac:spMkLst>
            <pc:docMk/>
            <pc:sldMk cId="231535531" sldId="260"/>
            <ac:spMk id="5" creationId="{37A8CAD2-6012-4D6E-82A3-340B1FCE2A93}"/>
          </ac:spMkLst>
        </pc:spChg>
        <pc:spChg chg="add mod">
          <ac:chgData name="Lemieux, Mathieu" userId="487f2547-175b-425a-ba09-064c4a265dc3" providerId="ADAL" clId="{21638DA1-3065-48A5-9B58-1E94E11CB29E}" dt="2021-02-25T21:31:12.018" v="1950" actId="1076"/>
          <ac:spMkLst>
            <pc:docMk/>
            <pc:sldMk cId="231535531" sldId="260"/>
            <ac:spMk id="6" creationId="{D4FA9250-B96C-4E01-B4E5-56722DC2D11D}"/>
          </ac:spMkLst>
        </pc:spChg>
      </pc:sldChg>
      <pc:sldChg chg="del">
        <pc:chgData name="Lemieux, Mathieu" userId="487f2547-175b-425a-ba09-064c4a265dc3" providerId="ADAL" clId="{21638DA1-3065-48A5-9B58-1E94E11CB29E}" dt="2021-02-25T19:40:37.230" v="0" actId="47"/>
        <pc:sldMkLst>
          <pc:docMk/>
          <pc:sldMk cId="4190942894" sldId="260"/>
        </pc:sldMkLst>
      </pc:sldChg>
      <pc:sldChg chg="addSp delSp modSp new del mod">
        <pc:chgData name="Lemieux, Mathieu" userId="487f2547-175b-425a-ba09-064c4a265dc3" providerId="ADAL" clId="{21638DA1-3065-48A5-9B58-1E94E11CB29E}" dt="2021-02-26T00:21:05.541" v="4364" actId="47"/>
        <pc:sldMkLst>
          <pc:docMk/>
          <pc:sldMk cId="320062232" sldId="261"/>
        </pc:sldMkLst>
        <pc:spChg chg="del">
          <ac:chgData name="Lemieux, Mathieu" userId="487f2547-175b-425a-ba09-064c4a265dc3" providerId="ADAL" clId="{21638DA1-3065-48A5-9B58-1E94E11CB29E}" dt="2021-02-25T21:59:28.778" v="1989" actId="478"/>
          <ac:spMkLst>
            <pc:docMk/>
            <pc:sldMk cId="320062232" sldId="261"/>
            <ac:spMk id="2" creationId="{8122DB03-0D66-4F53-A630-DC60AD69E9C5}"/>
          </ac:spMkLst>
        </pc:spChg>
        <pc:spChg chg="del">
          <ac:chgData name="Lemieux, Mathieu" userId="487f2547-175b-425a-ba09-064c4a265dc3" providerId="ADAL" clId="{21638DA1-3065-48A5-9B58-1E94E11CB29E}" dt="2021-02-25T21:59:28.778" v="1989" actId="478"/>
          <ac:spMkLst>
            <pc:docMk/>
            <pc:sldMk cId="320062232" sldId="261"/>
            <ac:spMk id="3" creationId="{0E7DDD50-42C7-4DD0-AB17-63488BE73B58}"/>
          </ac:spMkLst>
        </pc:spChg>
        <pc:spChg chg="add mod">
          <ac:chgData name="Lemieux, Mathieu" userId="487f2547-175b-425a-ba09-064c4a265dc3" providerId="ADAL" clId="{21638DA1-3065-48A5-9B58-1E94E11CB29E}" dt="2021-02-26T00:18:24.048" v="4337" actId="1076"/>
          <ac:spMkLst>
            <pc:docMk/>
            <pc:sldMk cId="320062232" sldId="261"/>
            <ac:spMk id="4" creationId="{1A93F1CA-F285-44FC-821B-F5E9B1564C55}"/>
          </ac:spMkLst>
        </pc:spChg>
        <pc:spChg chg="add mod">
          <ac:chgData name="Lemieux, Mathieu" userId="487f2547-175b-425a-ba09-064c4a265dc3" providerId="ADAL" clId="{21638DA1-3065-48A5-9B58-1E94E11CB29E}" dt="2021-02-26T00:18:24.048" v="4337" actId="1076"/>
          <ac:spMkLst>
            <pc:docMk/>
            <pc:sldMk cId="320062232" sldId="261"/>
            <ac:spMk id="6" creationId="{8FC2B08D-F12C-43B4-B93B-6B6A06AC0472}"/>
          </ac:spMkLst>
        </pc:spChg>
        <pc:spChg chg="add del mod">
          <ac:chgData name="Lemieux, Mathieu" userId="487f2547-175b-425a-ba09-064c4a265dc3" providerId="ADAL" clId="{21638DA1-3065-48A5-9B58-1E94E11CB29E}" dt="2021-02-25T23:39:01.746" v="2948" actId="21"/>
          <ac:spMkLst>
            <pc:docMk/>
            <pc:sldMk cId="320062232" sldId="261"/>
            <ac:spMk id="7" creationId="{3FCF8DDD-71AE-4524-8193-CC26EF5CB2F6}"/>
          </ac:spMkLst>
        </pc:spChg>
        <pc:spChg chg="add del mod">
          <ac:chgData name="Lemieux, Mathieu" userId="487f2547-175b-425a-ba09-064c4a265dc3" providerId="ADAL" clId="{21638DA1-3065-48A5-9B58-1E94E11CB29E}" dt="2021-02-25T22:01:29.579" v="2004"/>
          <ac:spMkLst>
            <pc:docMk/>
            <pc:sldMk cId="320062232" sldId="261"/>
            <ac:spMk id="8" creationId="{B1AECA1C-9B6D-404C-81C2-DDE7D4E4D749}"/>
          </ac:spMkLst>
        </pc:spChg>
        <pc:spChg chg="add del mod ord">
          <ac:chgData name="Lemieux, Mathieu" userId="487f2547-175b-425a-ba09-064c4a265dc3" providerId="ADAL" clId="{21638DA1-3065-48A5-9B58-1E94E11CB29E}" dt="2021-02-26T00:18:14.524" v="4334" actId="478"/>
          <ac:spMkLst>
            <pc:docMk/>
            <pc:sldMk cId="320062232" sldId="261"/>
            <ac:spMk id="9" creationId="{465E17B3-FF5E-4603-AB36-9BAE5B12FC25}"/>
          </ac:spMkLst>
        </pc:spChg>
        <pc:spChg chg="add del mod">
          <ac:chgData name="Lemieux, Mathieu" userId="487f2547-175b-425a-ba09-064c4a265dc3" providerId="ADAL" clId="{21638DA1-3065-48A5-9B58-1E94E11CB29E}" dt="2021-02-26T00:18:17.007" v="4335" actId="478"/>
          <ac:spMkLst>
            <pc:docMk/>
            <pc:sldMk cId="320062232" sldId="261"/>
            <ac:spMk id="11" creationId="{3D5D6348-7566-4286-9C46-7599013E6AA2}"/>
          </ac:spMkLst>
        </pc:spChg>
        <pc:spChg chg="add del mod">
          <ac:chgData name="Lemieux, Mathieu" userId="487f2547-175b-425a-ba09-064c4a265dc3" providerId="ADAL" clId="{21638DA1-3065-48A5-9B58-1E94E11CB29E}" dt="2021-02-26T00:18:17.007" v="4335" actId="478"/>
          <ac:spMkLst>
            <pc:docMk/>
            <pc:sldMk cId="320062232" sldId="261"/>
            <ac:spMk id="13" creationId="{88781379-F1ED-4D63-BBE7-716DAC2287FF}"/>
          </ac:spMkLst>
        </pc:spChg>
        <pc:grpChg chg="add mod">
          <ac:chgData name="Lemieux, Mathieu" userId="487f2547-175b-425a-ba09-064c4a265dc3" providerId="ADAL" clId="{21638DA1-3065-48A5-9B58-1E94E11CB29E}" dt="2021-02-26T00:18:24.048" v="4337" actId="1076"/>
          <ac:grpSpMkLst>
            <pc:docMk/>
            <pc:sldMk cId="320062232" sldId="261"/>
            <ac:grpSpMk id="5" creationId="{CAE84D4A-CF00-4BB0-B853-CCAE52E6121C}"/>
          </ac:grpSpMkLst>
        </pc:grpChg>
        <pc:picChg chg="add mod">
          <ac:chgData name="Lemieux, Mathieu" userId="487f2547-175b-425a-ba09-064c4a265dc3" providerId="ADAL" clId="{21638DA1-3065-48A5-9B58-1E94E11CB29E}" dt="2021-02-26T00:18:24.048" v="4337" actId="1076"/>
          <ac:picMkLst>
            <pc:docMk/>
            <pc:sldMk cId="320062232" sldId="261"/>
            <ac:picMk id="1026" creationId="{61423070-71CE-4285-9342-AAEB62C4A5FB}"/>
          </ac:picMkLst>
        </pc:picChg>
        <pc:picChg chg="add mod">
          <ac:chgData name="Lemieux, Mathieu" userId="487f2547-175b-425a-ba09-064c4a265dc3" providerId="ADAL" clId="{21638DA1-3065-48A5-9B58-1E94E11CB29E}" dt="2021-02-25T23:39:35.573" v="2952" actId="1076"/>
          <ac:picMkLst>
            <pc:docMk/>
            <pc:sldMk cId="320062232" sldId="261"/>
            <ac:picMk id="1028" creationId="{E56A6062-8B75-4AFB-ADD2-5F6E4A571C8A}"/>
          </ac:picMkLst>
        </pc:picChg>
      </pc:sldChg>
      <pc:sldChg chg="del">
        <pc:chgData name="Lemieux, Mathieu" userId="487f2547-175b-425a-ba09-064c4a265dc3" providerId="ADAL" clId="{21638DA1-3065-48A5-9B58-1E94E11CB29E}" dt="2021-02-25T19:40:37.230" v="0" actId="47"/>
        <pc:sldMkLst>
          <pc:docMk/>
          <pc:sldMk cId="2655668462" sldId="261"/>
        </pc:sldMkLst>
      </pc:sldChg>
      <pc:sldChg chg="del">
        <pc:chgData name="Lemieux, Mathieu" userId="487f2547-175b-425a-ba09-064c4a265dc3" providerId="ADAL" clId="{21638DA1-3065-48A5-9B58-1E94E11CB29E}" dt="2021-02-25T19:40:37.230" v="0" actId="47"/>
        <pc:sldMkLst>
          <pc:docMk/>
          <pc:sldMk cId="2873504972" sldId="262"/>
        </pc:sldMkLst>
      </pc:sldChg>
      <pc:sldChg chg="addSp delSp modSp new del mod">
        <pc:chgData name="Lemieux, Mathieu" userId="487f2547-175b-425a-ba09-064c4a265dc3" providerId="ADAL" clId="{21638DA1-3065-48A5-9B58-1E94E11CB29E}" dt="2021-02-26T00:10:27.704" v="4069" actId="47"/>
        <pc:sldMkLst>
          <pc:docMk/>
          <pc:sldMk cId="3692550497" sldId="262"/>
        </pc:sldMkLst>
        <pc:spChg chg="del">
          <ac:chgData name="Lemieux, Mathieu" userId="487f2547-175b-425a-ba09-064c4a265dc3" providerId="ADAL" clId="{21638DA1-3065-48A5-9B58-1E94E11CB29E}" dt="2021-02-25T22:23:35.806" v="2383" actId="478"/>
          <ac:spMkLst>
            <pc:docMk/>
            <pc:sldMk cId="3692550497" sldId="262"/>
            <ac:spMk id="2" creationId="{3BB04C6D-D8AD-4FFC-A785-21EF7477730A}"/>
          </ac:spMkLst>
        </pc:spChg>
        <pc:spChg chg="del">
          <ac:chgData name="Lemieux, Mathieu" userId="487f2547-175b-425a-ba09-064c4a265dc3" providerId="ADAL" clId="{21638DA1-3065-48A5-9B58-1E94E11CB29E}" dt="2021-02-25T22:23:35.806" v="2383" actId="478"/>
          <ac:spMkLst>
            <pc:docMk/>
            <pc:sldMk cId="3692550497" sldId="262"/>
            <ac:spMk id="3" creationId="{659E3C1C-0ADE-464C-97F7-450B03908FF7}"/>
          </ac:spMkLst>
        </pc:spChg>
        <pc:spChg chg="add del mod">
          <ac:chgData name="Lemieux, Mathieu" userId="487f2547-175b-425a-ba09-064c4a265dc3" providerId="ADAL" clId="{21638DA1-3065-48A5-9B58-1E94E11CB29E}" dt="2021-02-25T22:23:59.484" v="2385"/>
          <ac:spMkLst>
            <pc:docMk/>
            <pc:sldMk cId="3692550497" sldId="262"/>
            <ac:spMk id="4" creationId="{D9ED961E-707E-4AB2-B4E8-649828EF2439}"/>
          </ac:spMkLst>
        </pc:spChg>
        <pc:spChg chg="add mod">
          <ac:chgData name="Lemieux, Mathieu" userId="487f2547-175b-425a-ba09-064c4a265dc3" providerId="ADAL" clId="{21638DA1-3065-48A5-9B58-1E94E11CB29E}" dt="2021-02-25T23:41:00.693" v="2953"/>
          <ac:spMkLst>
            <pc:docMk/>
            <pc:sldMk cId="3692550497" sldId="262"/>
            <ac:spMk id="5" creationId="{039D316F-4767-4163-8739-08A67AEA346A}"/>
          </ac:spMkLst>
        </pc:spChg>
        <pc:spChg chg="add mod">
          <ac:chgData name="Lemieux, Mathieu" userId="487f2547-175b-425a-ba09-064c4a265dc3" providerId="ADAL" clId="{21638DA1-3065-48A5-9B58-1E94E11CB29E}" dt="2021-02-25T23:41:05.588" v="2954" actId="1076"/>
          <ac:spMkLst>
            <pc:docMk/>
            <pc:sldMk cId="3692550497" sldId="262"/>
            <ac:spMk id="6" creationId="{7438CEC0-4587-47C2-86E9-F8882907A1A7}"/>
          </ac:spMkLst>
        </pc:spChg>
        <pc:picChg chg="add mod">
          <ac:chgData name="Lemieux, Mathieu" userId="487f2547-175b-425a-ba09-064c4a265dc3" providerId="ADAL" clId="{21638DA1-3065-48A5-9B58-1E94E11CB29E}" dt="2021-02-25T22:25:06.855" v="2389" actId="1076"/>
          <ac:picMkLst>
            <pc:docMk/>
            <pc:sldMk cId="3692550497" sldId="262"/>
            <ac:picMk id="3074" creationId="{72D5BE88-C9C5-495E-88CB-6AF5C7DC9736}"/>
          </ac:picMkLst>
        </pc:picChg>
      </pc:sldChg>
      <pc:sldChg chg="del">
        <pc:chgData name="Lemieux, Mathieu" userId="487f2547-175b-425a-ba09-064c4a265dc3" providerId="ADAL" clId="{21638DA1-3065-48A5-9B58-1E94E11CB29E}" dt="2021-02-25T19:40:37.230" v="0" actId="47"/>
        <pc:sldMkLst>
          <pc:docMk/>
          <pc:sldMk cId="1932898540" sldId="263"/>
        </pc:sldMkLst>
      </pc:sldChg>
      <pc:sldChg chg="addSp delSp modSp new mod ord">
        <pc:chgData name="Lemieux, Mathieu" userId="487f2547-175b-425a-ba09-064c4a265dc3" providerId="ADAL" clId="{21638DA1-3065-48A5-9B58-1E94E11CB29E}" dt="2021-02-26T00:55:36.176" v="4910"/>
        <pc:sldMkLst>
          <pc:docMk/>
          <pc:sldMk cId="1934686061" sldId="263"/>
        </pc:sldMkLst>
        <pc:spChg chg="del">
          <ac:chgData name="Lemieux, Mathieu" userId="487f2547-175b-425a-ba09-064c4a265dc3" providerId="ADAL" clId="{21638DA1-3065-48A5-9B58-1E94E11CB29E}" dt="2021-02-25T23:11:59.717" v="2793" actId="478"/>
          <ac:spMkLst>
            <pc:docMk/>
            <pc:sldMk cId="1934686061" sldId="263"/>
            <ac:spMk id="2" creationId="{A6AF1C08-44B4-4FE5-8737-6207809FEF3B}"/>
          </ac:spMkLst>
        </pc:spChg>
        <pc:spChg chg="del">
          <ac:chgData name="Lemieux, Mathieu" userId="487f2547-175b-425a-ba09-064c4a265dc3" providerId="ADAL" clId="{21638DA1-3065-48A5-9B58-1E94E11CB29E}" dt="2021-02-25T23:11:59.717" v="2793" actId="478"/>
          <ac:spMkLst>
            <pc:docMk/>
            <pc:sldMk cId="1934686061" sldId="263"/>
            <ac:spMk id="3" creationId="{C841443A-D254-4770-9D6C-1DC191EEEC96}"/>
          </ac:spMkLst>
        </pc:spChg>
        <pc:spChg chg="add mod">
          <ac:chgData name="Lemieux, Mathieu" userId="487f2547-175b-425a-ba09-064c4a265dc3" providerId="ADAL" clId="{21638DA1-3065-48A5-9B58-1E94E11CB29E}" dt="2021-02-26T00:12:33.509" v="4136" actId="1076"/>
          <ac:spMkLst>
            <pc:docMk/>
            <pc:sldMk cId="1934686061" sldId="263"/>
            <ac:spMk id="4" creationId="{1841F8D4-8628-4F2E-A87A-7E7EF2E7579F}"/>
          </ac:spMkLst>
        </pc:spChg>
        <pc:spChg chg="add mod">
          <ac:chgData name="Lemieux, Mathieu" userId="487f2547-175b-425a-ba09-064c4a265dc3" providerId="ADAL" clId="{21638DA1-3065-48A5-9B58-1E94E11CB29E}" dt="2021-02-26T00:44:11.627" v="4748" actId="207"/>
          <ac:spMkLst>
            <pc:docMk/>
            <pc:sldMk cId="1934686061" sldId="263"/>
            <ac:spMk id="5" creationId="{A5F16576-79F0-4842-83F1-5E6D0B2F7F5E}"/>
          </ac:spMkLst>
        </pc:spChg>
        <pc:spChg chg="add del mod">
          <ac:chgData name="Lemieux, Mathieu" userId="487f2547-175b-425a-ba09-064c4a265dc3" providerId="ADAL" clId="{21638DA1-3065-48A5-9B58-1E94E11CB29E}" dt="2021-02-26T00:34:33.731" v="4568" actId="478"/>
          <ac:spMkLst>
            <pc:docMk/>
            <pc:sldMk cId="1934686061" sldId="263"/>
            <ac:spMk id="6" creationId="{42E5EF11-A1C3-481D-B05A-85BD99B75250}"/>
          </ac:spMkLst>
        </pc:spChg>
      </pc:sldChg>
      <pc:sldChg chg="addSp delSp modSp new mod ord">
        <pc:chgData name="Lemieux, Mathieu" userId="487f2547-175b-425a-ba09-064c4a265dc3" providerId="ADAL" clId="{21638DA1-3065-48A5-9B58-1E94E11CB29E}" dt="2021-02-26T00:51:06.903" v="4871" actId="20577"/>
        <pc:sldMkLst>
          <pc:docMk/>
          <pc:sldMk cId="2436834145" sldId="264"/>
        </pc:sldMkLst>
        <pc:spChg chg="del">
          <ac:chgData name="Lemieux, Mathieu" userId="487f2547-175b-425a-ba09-064c4a265dc3" providerId="ADAL" clId="{21638DA1-3065-48A5-9B58-1E94E11CB29E}" dt="2021-02-25T23:18:56.015" v="2907" actId="478"/>
          <ac:spMkLst>
            <pc:docMk/>
            <pc:sldMk cId="2436834145" sldId="264"/>
            <ac:spMk id="2" creationId="{D8379019-ACB7-4D45-985A-2B13DFD99D0B}"/>
          </ac:spMkLst>
        </pc:spChg>
        <pc:spChg chg="del">
          <ac:chgData name="Lemieux, Mathieu" userId="487f2547-175b-425a-ba09-064c4a265dc3" providerId="ADAL" clId="{21638DA1-3065-48A5-9B58-1E94E11CB29E}" dt="2021-02-25T23:18:56.015" v="2907" actId="478"/>
          <ac:spMkLst>
            <pc:docMk/>
            <pc:sldMk cId="2436834145" sldId="264"/>
            <ac:spMk id="3" creationId="{9FDFA316-3740-4A58-80C6-4887FDB5C409}"/>
          </ac:spMkLst>
        </pc:spChg>
        <pc:spChg chg="add del mod">
          <ac:chgData name="Lemieux, Mathieu" userId="487f2547-175b-425a-ba09-064c4a265dc3" providerId="ADAL" clId="{21638DA1-3065-48A5-9B58-1E94E11CB29E}" dt="2021-02-25T23:41:32.991" v="2955" actId="21"/>
          <ac:spMkLst>
            <pc:docMk/>
            <pc:sldMk cId="2436834145" sldId="264"/>
            <ac:spMk id="4" creationId="{F3E68D21-63BE-4646-B01E-1C20021ADEF8}"/>
          </ac:spMkLst>
        </pc:spChg>
        <pc:spChg chg="add del mod">
          <ac:chgData name="Lemieux, Mathieu" userId="487f2547-175b-425a-ba09-064c4a265dc3" providerId="ADAL" clId="{21638DA1-3065-48A5-9B58-1E94E11CB29E}" dt="2021-02-25T23:43:21.235" v="2990" actId="255"/>
          <ac:spMkLst>
            <pc:docMk/>
            <pc:sldMk cId="2436834145" sldId="264"/>
            <ac:spMk id="5" creationId="{55C9C533-9C48-4CC3-8C36-1A616219F432}"/>
          </ac:spMkLst>
        </pc:spChg>
        <pc:spChg chg="add mod">
          <ac:chgData name="Lemieux, Mathieu" userId="487f2547-175b-425a-ba09-064c4a265dc3" providerId="ADAL" clId="{21638DA1-3065-48A5-9B58-1E94E11CB29E}" dt="2021-02-26T00:51:06.903" v="4871" actId="20577"/>
          <ac:spMkLst>
            <pc:docMk/>
            <pc:sldMk cId="2436834145" sldId="264"/>
            <ac:spMk id="6" creationId="{D2B032CF-7F8A-4C4D-A656-1BA3C53465D0}"/>
          </ac:spMkLst>
        </pc:spChg>
      </pc:sldChg>
      <pc:sldChg chg="addSp delSp modSp add mod ord setBg">
        <pc:chgData name="Lemieux, Mathieu" userId="487f2547-175b-425a-ba09-064c4a265dc3" providerId="ADAL" clId="{21638DA1-3065-48A5-9B58-1E94E11CB29E}" dt="2021-02-26T00:55:58.533" v="4914"/>
        <pc:sldMkLst>
          <pc:docMk/>
          <pc:sldMk cId="1861356504" sldId="265"/>
        </pc:sldMkLst>
        <pc:spChg chg="del">
          <ac:chgData name="Lemieux, Mathieu" userId="487f2547-175b-425a-ba09-064c4a265dc3" providerId="ADAL" clId="{21638DA1-3065-48A5-9B58-1E94E11CB29E}" dt="2021-02-26T00:19:55.445" v="4348" actId="478"/>
          <ac:spMkLst>
            <pc:docMk/>
            <pc:sldMk cId="1861356504" sldId="265"/>
            <ac:spMk id="2" creationId="{1930065B-AF9E-4BCD-A39F-FC2D79101768}"/>
          </ac:spMkLst>
        </pc:spChg>
        <pc:spChg chg="del">
          <ac:chgData name="Lemieux, Mathieu" userId="487f2547-175b-425a-ba09-064c4a265dc3" providerId="ADAL" clId="{21638DA1-3065-48A5-9B58-1E94E11CB29E}" dt="2021-02-26T00:19:55.445" v="4348" actId="478"/>
          <ac:spMkLst>
            <pc:docMk/>
            <pc:sldMk cId="1861356504" sldId="265"/>
            <ac:spMk id="4" creationId="{E8C10DB4-6BF8-4E30-865C-63957AC43BD5}"/>
          </ac:spMkLst>
        </pc:spChg>
        <pc:spChg chg="mod">
          <ac:chgData name="Lemieux, Mathieu" userId="487f2547-175b-425a-ba09-064c4a265dc3" providerId="ADAL" clId="{21638DA1-3065-48A5-9B58-1E94E11CB29E}" dt="2021-02-26T00:20:39.837" v="4357" actId="1076"/>
          <ac:spMkLst>
            <pc:docMk/>
            <pc:sldMk cId="1861356504" sldId="265"/>
            <ac:spMk id="8" creationId="{1BD4F11D-F280-4D85-920C-64330740831E}"/>
          </ac:spMkLst>
        </pc:spChg>
        <pc:spChg chg="mod">
          <ac:chgData name="Lemieux, Mathieu" userId="487f2547-175b-425a-ba09-064c4a265dc3" providerId="ADAL" clId="{21638DA1-3065-48A5-9B58-1E94E11CB29E}" dt="2021-02-26T00:20:39.837" v="4357" actId="1076"/>
          <ac:spMkLst>
            <pc:docMk/>
            <pc:sldMk cId="1861356504" sldId="265"/>
            <ac:spMk id="9" creationId="{94F67F99-0DE8-4586-90FD-E59BA568F3D5}"/>
          </ac:spMkLst>
        </pc:spChg>
        <pc:grpChg chg="add mod">
          <ac:chgData name="Lemieux, Mathieu" userId="487f2547-175b-425a-ba09-064c4a265dc3" providerId="ADAL" clId="{21638DA1-3065-48A5-9B58-1E94E11CB29E}" dt="2021-02-26T00:20:39.837" v="4357" actId="1076"/>
          <ac:grpSpMkLst>
            <pc:docMk/>
            <pc:sldMk cId="1861356504" sldId="265"/>
            <ac:grpSpMk id="6" creationId="{8CF9637C-B729-47C1-BD07-E3F60433B6FC}"/>
          </ac:grpSpMkLst>
        </pc:grpChg>
        <pc:picChg chg="del">
          <ac:chgData name="Lemieux, Mathieu" userId="487f2547-175b-425a-ba09-064c4a265dc3" providerId="ADAL" clId="{21638DA1-3065-48A5-9B58-1E94E11CB29E}" dt="2021-02-26T00:19:00.283" v="4341" actId="478"/>
          <ac:picMkLst>
            <pc:docMk/>
            <pc:sldMk cId="1861356504" sldId="265"/>
            <ac:picMk id="5" creationId="{ADB104D1-EC65-4F76-9317-1899C92C9FC7}"/>
          </ac:picMkLst>
        </pc:picChg>
        <pc:picChg chg="mod">
          <ac:chgData name="Lemieux, Mathieu" userId="487f2547-175b-425a-ba09-064c4a265dc3" providerId="ADAL" clId="{21638DA1-3065-48A5-9B58-1E94E11CB29E}" dt="2021-02-26T00:20:39.837" v="4357" actId="1076"/>
          <ac:picMkLst>
            <pc:docMk/>
            <pc:sldMk cId="1861356504" sldId="265"/>
            <ac:picMk id="7" creationId="{5FB4427F-62C8-4C0D-B934-8BF3BA51DE88}"/>
          </ac:picMkLst>
        </pc:picChg>
        <pc:picChg chg="add mod">
          <ac:chgData name="Lemieux, Mathieu" userId="487f2547-175b-425a-ba09-064c4a265dc3" providerId="ADAL" clId="{21638DA1-3065-48A5-9B58-1E94E11CB29E}" dt="2021-02-26T00:20:49.785" v="4363" actId="14100"/>
          <ac:picMkLst>
            <pc:docMk/>
            <pc:sldMk cId="1861356504" sldId="265"/>
            <ac:picMk id="10" creationId="{E7D9934C-1EC1-4DA5-B784-F497F5E7CF89}"/>
          </ac:picMkLst>
        </pc:picChg>
      </pc:sldChg>
      <pc:sldChg chg="modSp add mod">
        <pc:chgData name="Lemieux, Mathieu" userId="487f2547-175b-425a-ba09-064c4a265dc3" providerId="ADAL" clId="{21638DA1-3065-48A5-9B58-1E94E11CB29E}" dt="2021-02-26T00:52:03.371" v="4885" actId="20577"/>
        <pc:sldMkLst>
          <pc:docMk/>
          <pc:sldMk cId="3530848092" sldId="266"/>
        </pc:sldMkLst>
        <pc:spChg chg="mod">
          <ac:chgData name="Lemieux, Mathieu" userId="487f2547-175b-425a-ba09-064c4a265dc3" providerId="ADAL" clId="{21638DA1-3065-48A5-9B58-1E94E11CB29E}" dt="2021-02-26T00:52:03.371" v="4885" actId="20577"/>
          <ac:spMkLst>
            <pc:docMk/>
            <pc:sldMk cId="3530848092" sldId="266"/>
            <ac:spMk id="7" creationId="{34437DC9-6C66-44CD-9820-16C28C226AF6}"/>
          </ac:spMkLst>
        </pc:spChg>
      </pc:sldChg>
      <pc:sldChg chg="modSp add mod ord">
        <pc:chgData name="Lemieux, Mathieu" userId="487f2547-175b-425a-ba09-064c4a265dc3" providerId="ADAL" clId="{21638DA1-3065-48A5-9B58-1E94E11CB29E}" dt="2021-02-26T01:14:11.893" v="5566" actId="207"/>
        <pc:sldMkLst>
          <pc:docMk/>
          <pc:sldMk cId="784828794" sldId="267"/>
        </pc:sldMkLst>
        <pc:spChg chg="mod">
          <ac:chgData name="Lemieux, Mathieu" userId="487f2547-175b-425a-ba09-064c4a265dc3" providerId="ADAL" clId="{21638DA1-3065-48A5-9B58-1E94E11CB29E}" dt="2021-02-26T01:14:11.893" v="5566" actId="207"/>
          <ac:spMkLst>
            <pc:docMk/>
            <pc:sldMk cId="784828794" sldId="267"/>
            <ac:spMk id="5" creationId="{A5F16576-79F0-4842-83F1-5E6D0B2F7F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433B-972E-41E0-9817-8C4D9E8ED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C7C5FB-9A41-4C9A-BADF-A255E6BA6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85042C-5B0A-433C-8494-81BB722A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81CA-D0FE-4029-A42F-8FA79A410E71}" type="datetimeFigureOut">
              <a:rPr lang="fr-CA" smtClean="0"/>
              <a:t>2021-02-24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C6A74F-40CD-4390-A0EC-9A54CA76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15610-481D-43AD-A150-B810FCE3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3B75-8096-4C08-86BC-11D829A87C9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863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B43F0-0734-42DC-B0CF-10F1D7D1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4CB91A-C94A-428C-9951-00A3532ED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54A18B-F290-4F12-9A0F-60F4498D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81CA-D0FE-4029-A42F-8FA79A410E71}" type="datetimeFigureOut">
              <a:rPr lang="fr-CA" smtClean="0"/>
              <a:t>2021-02-24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4F3A5C-24E4-482A-A458-CDFBFF33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D68C68-39F8-4C69-A8BE-E20D3CCA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3B75-8096-4C08-86BC-11D829A87C9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158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4C79F0-BE48-48CF-A7EE-FFFCAC317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B0B2CD-362D-4A26-86B5-3FC9E0F87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993D2E-3A4D-4039-BB83-DFDF0D5B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81CA-D0FE-4029-A42F-8FA79A410E71}" type="datetimeFigureOut">
              <a:rPr lang="fr-CA" smtClean="0"/>
              <a:t>2021-02-24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E7BDC7-F918-4B36-915B-B0494A7B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DB5F2-17A3-42BC-98C9-51DECA7B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3B75-8096-4C08-86BC-11D829A87C9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52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D3810-4674-4C68-AE51-3A560E54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504FB5-BB9D-47D6-8575-007617AF9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DF774B-9E06-4202-92B5-EEBBB1AE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81CA-D0FE-4029-A42F-8FA79A410E71}" type="datetimeFigureOut">
              <a:rPr lang="fr-CA" smtClean="0"/>
              <a:t>2021-02-24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72F9ED-25D9-4944-B5A3-1B79044D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A3D26B-4703-413F-90DC-12D42AB6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3B75-8096-4C08-86BC-11D829A87C9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926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06A3D-05AF-47E8-98A8-FFEA09A6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54573E-5865-44B8-80E6-589343114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9D1132-C676-4B37-BE91-AE1FCBB9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81CA-D0FE-4029-A42F-8FA79A410E71}" type="datetimeFigureOut">
              <a:rPr lang="fr-CA" smtClean="0"/>
              <a:t>2021-02-24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9F2251-C943-41A7-8173-5A940FCE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B814C1-E068-4E54-8FCB-40037CE2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3B75-8096-4C08-86BC-11D829A87C9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22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9EA0D-ED7D-4481-942B-4E0EF1E8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532B51-6930-4980-92B9-98338581C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236E41-7C45-46D1-AC63-C44DE454A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4A2997-4813-431A-AA99-584E9840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81CA-D0FE-4029-A42F-8FA79A410E71}" type="datetimeFigureOut">
              <a:rPr lang="fr-CA" smtClean="0"/>
              <a:t>2021-02-24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93F240-8B06-4577-BBD0-EFBAF6FA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2B58A3-86A3-40F0-BFCA-8B5AD25A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3B75-8096-4C08-86BC-11D829A87C9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9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FA1B0-ACD4-44FC-A9CC-2B797A05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EC6289-BBE3-40D2-802B-B91F5DDA0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3C788A-E406-4509-8216-0F68A1B0F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5B9292-3318-4CCC-BFE1-97AA02804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EC9722-6BC1-46A6-A6FD-7BF40B722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F428CD-EB59-45EB-A1EE-1793F82A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81CA-D0FE-4029-A42F-8FA79A410E71}" type="datetimeFigureOut">
              <a:rPr lang="fr-CA" smtClean="0"/>
              <a:t>2021-02-24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8C4D9F-9D48-453B-885C-2FFEB1A5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4713DA-DABC-472F-8595-DC7E9BB2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3B75-8096-4C08-86BC-11D829A87C9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604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BF31C-890A-43A7-AD2C-5F3C6F17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A9D706-BDD1-4041-A6C3-304C80F3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81CA-D0FE-4029-A42F-8FA79A410E71}" type="datetimeFigureOut">
              <a:rPr lang="fr-CA" smtClean="0"/>
              <a:t>2021-02-24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878E00-0B3D-4ECF-82DA-3CBA892F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652054-362F-480D-A854-D788F054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3B75-8096-4C08-86BC-11D829A87C9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639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690A19-1F1D-4F92-B8AB-7FBEAE10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81CA-D0FE-4029-A42F-8FA79A410E71}" type="datetimeFigureOut">
              <a:rPr lang="fr-CA" smtClean="0"/>
              <a:t>2021-02-24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0F29F6-65E1-46E5-AFAA-D5A0F126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433257-A0C8-47F2-96E2-62B783CA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3B75-8096-4C08-86BC-11D829A87C9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33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5D79C-AFEA-4D18-923A-EE4CB12A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72EB0-79F4-4FF7-B940-768C5957F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B325E6-BF0D-472B-83B3-549218D4B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386B9F-947B-4BBD-8947-A3E5F38B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81CA-D0FE-4029-A42F-8FA79A410E71}" type="datetimeFigureOut">
              <a:rPr lang="fr-CA" smtClean="0"/>
              <a:t>2021-02-24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F5D171-1B18-4C9A-9358-DB5B352E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CC20E8-BF1F-4739-889B-5331C5F0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3B75-8096-4C08-86BC-11D829A87C9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03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09149-28B1-48B7-AEB2-F6C5A106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A450BA2-2E0F-46C5-AECB-B9BCF409A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3D99F8-8D0E-4465-A3CB-A1623F28B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6492EB-DE52-4258-B8AF-E44C5843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81CA-D0FE-4029-A42F-8FA79A410E71}" type="datetimeFigureOut">
              <a:rPr lang="fr-CA" smtClean="0"/>
              <a:t>2021-02-24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DECF8A-F296-4B27-8C42-B0C4E2F2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F119E5-B4D6-4210-A300-3F32391A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3B75-8096-4C08-86BC-11D829A87C9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952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DDE6E7-CA73-46C9-B432-6F947286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F2B8F4-1A92-4137-A453-5CF825DF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1B10F3-284E-437E-A088-30D2E4D38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81CA-D0FE-4029-A42F-8FA79A410E71}" type="datetimeFigureOut">
              <a:rPr lang="fr-CA" smtClean="0"/>
              <a:t>2021-02-24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E59DF1-D0C7-44A5-9B79-87CE25470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5F15AB-0023-4175-8FB4-3FD9A86B1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93B75-8096-4C08-86BC-11D829A87C9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594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classes" TargetMode="External"/><Relationship Id="rId2" Type="http://schemas.openxmlformats.org/officeDocument/2006/relationships/hyperlink" Target="https://developer.mozilla.org/en-US/docs/Web/CSS/Pseudo-elem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eventattribute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rayon, cosmétique, tas&#10;&#10;Description générée automatiquement">
            <a:extLst>
              <a:ext uri="{FF2B5EF4-FFF2-40B4-BE49-F238E27FC236}">
                <a16:creationId xmlns:a16="http://schemas.microsoft.com/office/drawing/2014/main" id="{ADB104D1-EC65-4F76-9317-1899C92C9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930065B-AF9E-4BCD-A39F-FC2D79101768}"/>
              </a:ext>
            </a:extLst>
          </p:cNvPr>
          <p:cNvSpPr txBox="1"/>
          <p:nvPr/>
        </p:nvSpPr>
        <p:spPr>
          <a:xfrm>
            <a:off x="7232073" y="2274838"/>
            <a:ext cx="44888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dirty="0">
                <a:latin typeface="Abadi" panose="020B0604020104020204" pitchFamily="34" charset="0"/>
                <a:cs typeface="Aharoni" panose="020B0604020202020204" pitchFamily="2" charset="-79"/>
              </a:rPr>
              <a:t>Exercices Javascript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C10DB4-6BF8-4E30-865C-63957AC43BD5}"/>
              </a:ext>
            </a:extLst>
          </p:cNvPr>
          <p:cNvSpPr txBox="1"/>
          <p:nvPr/>
        </p:nvSpPr>
        <p:spPr>
          <a:xfrm>
            <a:off x="7232073" y="1030700"/>
            <a:ext cx="4488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>
                <a:latin typeface="Abadi" panose="020B0604020104020204" pitchFamily="34" charset="0"/>
                <a:cs typeface="Aharoni" panose="020B0604020202020204" pitchFamily="2" charset="-79"/>
              </a:rPr>
              <a:t>25 février 2021</a:t>
            </a:r>
          </a:p>
        </p:txBody>
      </p:sp>
    </p:spTree>
    <p:extLst>
      <p:ext uri="{BB962C8B-B14F-4D97-AF65-F5344CB8AC3E}">
        <p14:creationId xmlns:p14="http://schemas.microsoft.com/office/powerpoint/2010/main" val="83262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841F8D4-8628-4F2E-A87A-7E7EF2E7579F}"/>
              </a:ext>
            </a:extLst>
          </p:cNvPr>
          <p:cNvSpPr txBox="1"/>
          <p:nvPr/>
        </p:nvSpPr>
        <p:spPr>
          <a:xfrm>
            <a:off x="5510868" y="274940"/>
            <a:ext cx="169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/>
              <a:t>Exercices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F16576-79F0-4842-83F1-5E6D0B2F7F5E}"/>
              </a:ext>
            </a:extLst>
          </p:cNvPr>
          <p:cNvSpPr txBox="1"/>
          <p:nvPr/>
        </p:nvSpPr>
        <p:spPr>
          <a:xfrm>
            <a:off x="814646" y="1213659"/>
            <a:ext cx="101962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3"/>
            </a:pPr>
            <a:r>
              <a:rPr lang="fr-CA" dirty="0" err="1"/>
              <a:t>Event</a:t>
            </a:r>
            <a:r>
              <a:rPr lang="fr-CA" dirty="0"/>
              <a:t> </a:t>
            </a:r>
            <a:r>
              <a:rPr lang="fr-CA" dirty="0" err="1"/>
              <a:t>listeners</a:t>
            </a:r>
            <a:r>
              <a:rPr lang="fr-CA" dirty="0"/>
              <a:t>, </a:t>
            </a:r>
            <a:r>
              <a:rPr lang="fr-CA" dirty="0" err="1"/>
              <a:t>confirm</a:t>
            </a:r>
            <a:r>
              <a:rPr lang="fr-CA" dirty="0"/>
              <a:t>() et </a:t>
            </a:r>
            <a:r>
              <a:rPr lang="fr-CA" dirty="0" err="1"/>
              <a:t>alert</a:t>
            </a:r>
            <a:r>
              <a:rPr lang="fr-CA" dirty="0"/>
              <a:t>()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CA" dirty="0"/>
              <a:t>Créez un nouveau </a:t>
            </a:r>
            <a:r>
              <a:rPr lang="fr-CA" dirty="0">
                <a:solidFill>
                  <a:schemeClr val="accent1"/>
                </a:solidFill>
              </a:rPr>
              <a:t>script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CA" dirty="0"/>
              <a:t>Ajoutez un </a:t>
            </a:r>
            <a:r>
              <a:rPr lang="fr-CA" dirty="0" err="1"/>
              <a:t>event</a:t>
            </a:r>
            <a:r>
              <a:rPr lang="fr-CA" dirty="0"/>
              <a:t> </a:t>
            </a:r>
            <a:r>
              <a:rPr lang="fr-CA" dirty="0" err="1"/>
              <a:t>listener</a:t>
            </a:r>
            <a:r>
              <a:rPr lang="fr-CA" dirty="0"/>
              <a:t> pour l’évènement </a:t>
            </a:r>
            <a:r>
              <a:rPr lang="fr-CA" dirty="0">
                <a:solidFill>
                  <a:schemeClr val="accent1"/>
                </a:solidFill>
              </a:rPr>
              <a:t>click</a:t>
            </a:r>
            <a:r>
              <a:rPr lang="fr-CA" dirty="0"/>
              <a:t> sur le 2</a:t>
            </a:r>
            <a:r>
              <a:rPr lang="fr-CA" baseline="30000" dirty="0"/>
              <a:t>e</a:t>
            </a:r>
            <a:r>
              <a:rPr lang="fr-CA" dirty="0"/>
              <a:t> élément </a:t>
            </a:r>
            <a:r>
              <a:rPr lang="fr-CA" dirty="0">
                <a:solidFill>
                  <a:schemeClr val="accent1"/>
                </a:solidFill>
              </a:rPr>
              <a:t>p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CA" dirty="0"/>
              <a:t>Affichez un message demandant une confirmation à l’utilisateur à l’aide de </a:t>
            </a:r>
            <a:r>
              <a:rPr lang="fr-CA" dirty="0" err="1">
                <a:solidFill>
                  <a:schemeClr val="accent1"/>
                </a:solidFill>
              </a:rPr>
              <a:t>confirm</a:t>
            </a:r>
            <a:r>
              <a:rPr lang="fr-CA" dirty="0">
                <a:solidFill>
                  <a:schemeClr val="accent1"/>
                </a:solidFill>
              </a:rPr>
              <a:t>()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CA" dirty="0"/>
              <a:t>Retourner un message avec </a:t>
            </a:r>
            <a:r>
              <a:rPr lang="fr-CA" dirty="0" err="1">
                <a:solidFill>
                  <a:schemeClr val="accent1"/>
                </a:solidFill>
              </a:rPr>
              <a:t>alert</a:t>
            </a:r>
            <a:r>
              <a:rPr lang="fr-CA" dirty="0">
                <a:solidFill>
                  <a:schemeClr val="accent1"/>
                </a:solidFill>
              </a:rPr>
              <a:t>() </a:t>
            </a:r>
            <a:r>
              <a:rPr lang="fr-CA" dirty="0"/>
              <a:t>selon l’option choisie par l’utilisateur à l’aide d’une structure conditionnelle</a:t>
            </a:r>
          </a:p>
          <a:p>
            <a:pPr marL="1257300" lvl="2" indent="-342900">
              <a:buFont typeface="+mj-lt"/>
              <a:buAutoNum type="arabicPeriod"/>
            </a:pPr>
            <a:endParaRPr lang="fr-CA" dirty="0"/>
          </a:p>
          <a:p>
            <a:pPr marL="800100" lvl="1" indent="-342900">
              <a:buFont typeface="+mj-lt"/>
              <a:buAutoNum type="arabicPeriod" startAt="3"/>
            </a:pPr>
            <a:r>
              <a:rPr lang="fr-CA" dirty="0"/>
              <a:t>prompt()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CA" dirty="0"/>
              <a:t>Modifiez le script précédent pour plutôt demander à l’utilisateur son nom à l’aide de </a:t>
            </a:r>
            <a:r>
              <a:rPr lang="fr-CA" dirty="0">
                <a:solidFill>
                  <a:schemeClr val="accent1"/>
                </a:solidFill>
              </a:rPr>
              <a:t>prompt()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CA" dirty="0"/>
              <a:t>Récupérez le nom et dites-lui bonjour avec </a:t>
            </a:r>
            <a:r>
              <a:rPr lang="fr-CA" dirty="0" err="1">
                <a:solidFill>
                  <a:schemeClr val="accent1"/>
                </a:solidFill>
              </a:rPr>
              <a:t>alert</a:t>
            </a:r>
            <a:r>
              <a:rPr lang="fr-CA" dirty="0">
                <a:solidFill>
                  <a:schemeClr val="accent1"/>
                </a:solidFill>
              </a:rPr>
              <a:t>()</a:t>
            </a:r>
          </a:p>
          <a:p>
            <a:pPr marL="1257300" lvl="2" indent="-342900">
              <a:buFont typeface="+mj-lt"/>
              <a:buAutoNum type="arabicPeriod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8482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B86B15B-C063-42C7-9159-DCD2EC661A7F}"/>
              </a:ext>
            </a:extLst>
          </p:cNvPr>
          <p:cNvSpPr txBox="1"/>
          <p:nvPr/>
        </p:nvSpPr>
        <p:spPr>
          <a:xfrm>
            <a:off x="4716038" y="432262"/>
            <a:ext cx="275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/>
              <a:t>Révision Html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071706-B164-4A23-808A-12C10639971B}"/>
              </a:ext>
            </a:extLst>
          </p:cNvPr>
          <p:cNvSpPr txBox="1"/>
          <p:nvPr/>
        </p:nvSpPr>
        <p:spPr>
          <a:xfrm>
            <a:off x="963988" y="1482436"/>
            <a:ext cx="103399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Structure de base d’un fichier Html; </a:t>
            </a:r>
            <a:r>
              <a:rPr lang="fr-CA" dirty="0">
                <a:solidFill>
                  <a:srgbClr val="0070C0"/>
                </a:solidFill>
              </a:rPr>
              <a:t>doctype</a:t>
            </a:r>
            <a:r>
              <a:rPr lang="fr-CA" dirty="0"/>
              <a:t>, </a:t>
            </a:r>
            <a:r>
              <a:rPr lang="fr-CA" dirty="0">
                <a:solidFill>
                  <a:srgbClr val="0070C0"/>
                </a:solidFill>
              </a:rPr>
              <a:t>html</a:t>
            </a:r>
            <a:r>
              <a:rPr lang="fr-CA" dirty="0"/>
              <a:t>, </a:t>
            </a:r>
            <a:r>
              <a:rPr lang="fr-CA" dirty="0" err="1">
                <a:solidFill>
                  <a:srgbClr val="0070C0"/>
                </a:solidFill>
              </a:rPr>
              <a:t>head</a:t>
            </a:r>
            <a:r>
              <a:rPr lang="fr-CA" dirty="0"/>
              <a:t> &amp; </a:t>
            </a:r>
            <a:r>
              <a:rPr lang="fr-CA" dirty="0">
                <a:solidFill>
                  <a:srgbClr val="0070C0"/>
                </a:solidFill>
              </a:rPr>
              <a:t>body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Imbrication hiérarchisée des éléments: forment le </a:t>
            </a:r>
            <a:r>
              <a:rPr lang="fr-CA" b="1" dirty="0">
                <a:solidFill>
                  <a:srgbClr val="0070C0"/>
                </a:solidFill>
              </a:rPr>
              <a:t>DOM</a:t>
            </a:r>
            <a:r>
              <a:rPr lang="fr-CA" dirty="0"/>
              <a:t> (</a:t>
            </a:r>
            <a:r>
              <a:rPr lang="fr-CA" i="1" dirty="0"/>
              <a:t>Data Access Model</a:t>
            </a:r>
            <a:r>
              <a:rPr lang="fr-CA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Indentations sans importances…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Les différents types d’élément. Le type détermine l’apparence, le comportement, les attributs disponibles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Composition d’un élément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</a:rPr>
              <a:t>Balises</a:t>
            </a:r>
            <a:r>
              <a:rPr lang="fr-CA" dirty="0"/>
              <a:t> &amp; </a:t>
            </a:r>
            <a:r>
              <a:rPr lang="fr-CA" b="1" dirty="0" err="1">
                <a:solidFill>
                  <a:schemeClr val="accent1"/>
                </a:solidFill>
              </a:rPr>
              <a:t>tagname</a:t>
            </a:r>
            <a:endParaRPr lang="fr-CA" b="1" dirty="0">
              <a:solidFill>
                <a:schemeClr val="accent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</a:rPr>
              <a:t>Attributs</a:t>
            </a:r>
            <a:r>
              <a:rPr lang="fr-CA" dirty="0"/>
              <a:t> &amp; leurs valeurs associées (~ ensembles </a:t>
            </a:r>
            <a:r>
              <a:rPr lang="fr-CA" dirty="0" err="1"/>
              <a:t>clé:valeur</a:t>
            </a:r>
            <a:r>
              <a:rPr lang="fr-CA" dirty="0"/>
              <a:t>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CA" dirty="0"/>
              <a:t>2 attributs surtout utilisés comme sélecteur: </a:t>
            </a:r>
            <a:r>
              <a:rPr lang="fr-CA" b="1" dirty="0">
                <a:solidFill>
                  <a:schemeClr val="accent1"/>
                </a:solidFill>
              </a:rPr>
              <a:t>id</a:t>
            </a:r>
            <a:r>
              <a:rPr lang="fr-CA" dirty="0"/>
              <a:t> &amp; </a:t>
            </a:r>
            <a:r>
              <a:rPr lang="fr-CA" b="1" dirty="0">
                <a:solidFill>
                  <a:schemeClr val="accent1"/>
                </a:solidFill>
              </a:rPr>
              <a:t>class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CA" dirty="0">
                <a:highlight>
                  <a:srgbClr val="FFFF00"/>
                </a:highlight>
              </a:rPr>
              <a:t>Aussi, attributs liés à des évènements du DOM: </a:t>
            </a:r>
            <a:r>
              <a:rPr lang="fr-CA" dirty="0" err="1">
                <a:solidFill>
                  <a:schemeClr val="accent6"/>
                </a:solidFill>
                <a:highlight>
                  <a:srgbClr val="FFFF00"/>
                </a:highlight>
              </a:rPr>
              <a:t>onclick</a:t>
            </a:r>
            <a:r>
              <a:rPr lang="fr-CA" dirty="0">
                <a:highlight>
                  <a:srgbClr val="FFFF00"/>
                </a:highlight>
              </a:rPr>
              <a:t>, </a:t>
            </a:r>
            <a:r>
              <a:rPr lang="fr-CA" dirty="0" err="1">
                <a:solidFill>
                  <a:schemeClr val="accent6"/>
                </a:solidFill>
                <a:highlight>
                  <a:srgbClr val="FFFF00"/>
                </a:highlight>
              </a:rPr>
              <a:t>onmouseover</a:t>
            </a:r>
            <a:r>
              <a:rPr lang="fr-CA" dirty="0">
                <a:highlight>
                  <a:srgbClr val="FFFF00"/>
                </a:highlight>
              </a:rPr>
              <a:t>, etc. </a:t>
            </a:r>
            <a:r>
              <a:rPr lang="fr-CA" dirty="0">
                <a:highlight>
                  <a:srgbClr val="FFFF00"/>
                </a:highlight>
                <a:sym typeface="Wingdings" panose="05000000000000000000" pitchFamily="2" charset="2"/>
              </a:rPr>
              <a:t> JS</a:t>
            </a:r>
            <a:endParaRPr lang="fr-CA" dirty="0">
              <a:highlight>
                <a:srgbClr val="FFFF00"/>
              </a:highlight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</a:rPr>
              <a:t>Contenu</a:t>
            </a:r>
            <a:r>
              <a:rPr lang="fr-CA" dirty="0"/>
              <a:t> (</a:t>
            </a:r>
            <a:r>
              <a:rPr lang="fr-CA" dirty="0" err="1"/>
              <a:t>text</a:t>
            </a:r>
            <a:r>
              <a:rPr lang="fr-CA" dirty="0"/>
              <a:t>/html)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Commentaires avec &lt;!-- … --&gt;</a:t>
            </a:r>
          </a:p>
        </p:txBody>
      </p:sp>
    </p:spTree>
    <p:extLst>
      <p:ext uri="{BB962C8B-B14F-4D97-AF65-F5344CB8AC3E}">
        <p14:creationId xmlns:p14="http://schemas.microsoft.com/office/powerpoint/2010/main" val="43679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4071706-B164-4A23-808A-12C10639971B}"/>
              </a:ext>
            </a:extLst>
          </p:cNvPr>
          <p:cNvSpPr txBox="1"/>
          <p:nvPr/>
        </p:nvSpPr>
        <p:spPr>
          <a:xfrm>
            <a:off x="963988" y="1482436"/>
            <a:ext cx="980127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3 façon d’ajouter du CSS à du Html: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b="1" i="1" dirty="0" err="1">
                <a:solidFill>
                  <a:schemeClr val="accent1"/>
                </a:solidFill>
              </a:rPr>
              <a:t>Inline</a:t>
            </a:r>
            <a:r>
              <a:rPr lang="fr-CA" dirty="0"/>
              <a:t> (à l’aide de l’attribut </a:t>
            </a:r>
            <a:r>
              <a:rPr lang="fr-CA" b="1" dirty="0">
                <a:solidFill>
                  <a:schemeClr val="accent1"/>
                </a:solidFill>
              </a:rPr>
              <a:t>style</a:t>
            </a:r>
            <a:r>
              <a:rPr lang="fr-CA" dirty="0"/>
              <a:t> de l’élément visé)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chemeClr val="accent1"/>
                </a:solidFill>
              </a:rPr>
              <a:t>interne</a:t>
            </a:r>
            <a:r>
              <a:rPr lang="fr-CA" dirty="0"/>
              <a:t> à la page (élément </a:t>
            </a:r>
            <a:r>
              <a:rPr lang="fr-CA" b="1" dirty="0">
                <a:solidFill>
                  <a:schemeClr val="accent1"/>
                </a:solidFill>
              </a:rPr>
              <a:t>style</a:t>
            </a:r>
            <a:r>
              <a:rPr lang="fr-CA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dirty="0"/>
              <a:t>Fichier CSS </a:t>
            </a:r>
            <a:r>
              <a:rPr lang="fr-CA" b="1" dirty="0">
                <a:solidFill>
                  <a:schemeClr val="accent1"/>
                </a:solidFill>
              </a:rPr>
              <a:t>externe</a:t>
            </a:r>
            <a:r>
              <a:rPr lang="fr-CA" dirty="0"/>
              <a:t>. On l’incorpore à l’aide d’un élément </a:t>
            </a:r>
            <a:r>
              <a:rPr lang="fr-CA" b="1" dirty="0" err="1">
                <a:solidFill>
                  <a:schemeClr val="accent1"/>
                </a:solidFill>
              </a:rPr>
              <a:t>link</a:t>
            </a:r>
            <a:r>
              <a:rPr lang="fr-CA" dirty="0"/>
              <a:t> (avec attribut </a:t>
            </a:r>
            <a:r>
              <a:rPr lang="fr-CA" b="1" dirty="0" err="1">
                <a:solidFill>
                  <a:schemeClr val="accent1"/>
                </a:solidFill>
              </a:rPr>
              <a:t>ref</a:t>
            </a:r>
            <a:r>
              <a:rPr lang="fr-CA" b="1" dirty="0">
                <a:solidFill>
                  <a:schemeClr val="accent1"/>
                </a:solidFill>
              </a:rPr>
              <a:t>="</a:t>
            </a:r>
            <a:r>
              <a:rPr lang="fr-CA" b="1" dirty="0" err="1">
                <a:solidFill>
                  <a:schemeClr val="accent1"/>
                </a:solidFill>
              </a:rPr>
              <a:t>stylesheet</a:t>
            </a:r>
            <a:r>
              <a:rPr lang="fr-CA" b="1" dirty="0">
                <a:solidFill>
                  <a:schemeClr val="accent1"/>
                </a:solidFill>
              </a:rPr>
              <a:t>"</a:t>
            </a:r>
            <a:r>
              <a:rPr lang="fr-CA" dirty="0"/>
              <a:t>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CA" dirty="0"/>
              <a:t>Librairies (ex. Bootstrap 5) &amp; CDN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Structure de base d’un « bloc de déclaration » CSS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dirty="0"/>
              <a:t>Sélecteur (sauf si </a:t>
            </a:r>
            <a:r>
              <a:rPr lang="fr-CA" b="1" i="1" dirty="0" err="1">
                <a:solidFill>
                  <a:schemeClr val="accent1"/>
                </a:solidFill>
              </a:rPr>
              <a:t>inline</a:t>
            </a:r>
            <a:r>
              <a:rPr lang="fr-CA" dirty="0"/>
              <a:t> car implicite):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CA" dirty="0" err="1"/>
              <a:t>Tagname</a:t>
            </a:r>
            <a:endParaRPr lang="fr-CA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CA" dirty="0"/>
              <a:t>Id (#)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CA" dirty="0"/>
              <a:t>Class (.)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CA" b="1" i="1" dirty="0">
                <a:solidFill>
                  <a:schemeClr val="accent1"/>
                </a:solidFill>
                <a:highlight>
                  <a:srgbClr val="FFFF00"/>
                </a:highlight>
                <a:hlinkClick r:id="rId2"/>
              </a:rPr>
              <a:t>pseudo-</a:t>
            </a:r>
            <a:r>
              <a:rPr lang="fr-CA" b="1" i="1" dirty="0" err="1">
                <a:solidFill>
                  <a:schemeClr val="accent1"/>
                </a:solidFill>
                <a:highlight>
                  <a:srgbClr val="FFFF00"/>
                </a:highlight>
                <a:hlinkClick r:id="rId2"/>
              </a:rPr>
              <a:t>element</a:t>
            </a:r>
            <a:r>
              <a:rPr lang="fr-CA" b="1" i="1" dirty="0">
                <a:solidFill>
                  <a:schemeClr val="accent1"/>
                </a:solidFill>
                <a:highlight>
                  <a:srgbClr val="FFFF00"/>
                </a:highlight>
              </a:rPr>
              <a:t> </a:t>
            </a:r>
            <a:r>
              <a:rPr lang="fr-CA" dirty="0">
                <a:highlight>
                  <a:srgbClr val="FFFF00"/>
                </a:highlight>
              </a:rPr>
              <a:t>et </a:t>
            </a:r>
            <a:r>
              <a:rPr lang="fr-CA" b="1" i="1" dirty="0">
                <a:solidFill>
                  <a:schemeClr val="accent1"/>
                </a:solidFill>
                <a:highlight>
                  <a:srgbClr val="FFFF00"/>
                </a:highlight>
                <a:hlinkClick r:id="rId3"/>
              </a:rPr>
              <a:t>pseudo-class</a:t>
            </a:r>
            <a:endParaRPr lang="fr-CA" dirty="0">
              <a:highlight>
                <a:srgbClr val="FFFF00"/>
              </a:highlight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dirty="0"/>
              <a:t>Déclarations: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CA" dirty="0" err="1">
                <a:solidFill>
                  <a:schemeClr val="accent1"/>
                </a:solidFill>
              </a:rPr>
              <a:t>propriété</a:t>
            </a:r>
            <a:r>
              <a:rPr lang="fr-CA" dirty="0" err="1">
                <a:solidFill>
                  <a:srgbClr val="FF0000"/>
                </a:solidFill>
              </a:rPr>
              <a:t>:</a:t>
            </a:r>
            <a:r>
              <a:rPr lang="fr-CA" dirty="0" err="1">
                <a:solidFill>
                  <a:srgbClr val="00B050"/>
                </a:solidFill>
              </a:rPr>
              <a:t>valeur</a:t>
            </a:r>
            <a:r>
              <a:rPr lang="fr-CA" dirty="0">
                <a:solidFill>
                  <a:srgbClr val="FF0000"/>
                </a:solidFill>
              </a:rPr>
              <a:t>;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CA" dirty="0">
                <a:highlight>
                  <a:srgbClr val="FFFF00"/>
                </a:highlight>
              </a:rPr>
              <a:t>Unités de mesures, propriétés combinées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dirty="0"/>
              <a:t>Sélection multiple (avec virgule comme séparateur) et sélection imbriquée (espace seulement)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Commentaires avec /* … */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6F1E67-02D3-4248-B869-198EFDC3BCD6}"/>
              </a:ext>
            </a:extLst>
          </p:cNvPr>
          <p:cNvSpPr txBox="1"/>
          <p:nvPr/>
        </p:nvSpPr>
        <p:spPr>
          <a:xfrm>
            <a:off x="4716038" y="432262"/>
            <a:ext cx="2514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/>
              <a:t>Révision CSS</a:t>
            </a:r>
          </a:p>
        </p:txBody>
      </p:sp>
    </p:spTree>
    <p:extLst>
      <p:ext uri="{BB962C8B-B14F-4D97-AF65-F5344CB8AC3E}">
        <p14:creationId xmlns:p14="http://schemas.microsoft.com/office/powerpoint/2010/main" val="390698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7A8CAD2-6012-4D6E-82A3-340B1FCE2A93}"/>
              </a:ext>
            </a:extLst>
          </p:cNvPr>
          <p:cNvSpPr txBox="1"/>
          <p:nvPr/>
        </p:nvSpPr>
        <p:spPr>
          <a:xfrm>
            <a:off x="963986" y="1482436"/>
            <a:ext cx="96846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Plugins pour éditeur de code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dirty="0" err="1"/>
              <a:t>Boilerplate</a:t>
            </a:r>
            <a:r>
              <a:rPr lang="fr-CA" dirty="0"/>
              <a:t> html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dirty="0" err="1"/>
              <a:t>Autocomplétion</a:t>
            </a:r>
            <a:r>
              <a:rPr lang="fr-CA" dirty="0"/>
              <a:t>, détection des erreurs</a:t>
            </a:r>
          </a:p>
          <a:p>
            <a:pPr lvl="1"/>
            <a:endParaRPr lang="fr-CA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Afficher le code (</a:t>
            </a:r>
            <a:r>
              <a:rPr lang="fr-CA" dirty="0" err="1"/>
              <a:t>ctl</a:t>
            </a:r>
            <a:r>
              <a:rPr lang="fr-CA" dirty="0"/>
              <a:t>-u) dans le navigateur</a:t>
            </a:r>
          </a:p>
          <a:p>
            <a:endParaRPr lang="fr-CA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>
                <a:highlight>
                  <a:srgbClr val="FFFF00"/>
                </a:highlight>
              </a:rPr>
              <a:t>Inspecter la page (</a:t>
            </a:r>
            <a:r>
              <a:rPr lang="fr-CA" dirty="0" err="1">
                <a:highlight>
                  <a:srgbClr val="FFFF00"/>
                </a:highlight>
              </a:rPr>
              <a:t>ctl</a:t>
            </a:r>
            <a:r>
              <a:rPr lang="fr-CA" dirty="0">
                <a:highlight>
                  <a:srgbClr val="FFFF00"/>
                </a:highlight>
              </a:rPr>
              <a:t>-shift-i) dans le navigateur. Plusieurs « goodies » dont: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dirty="0">
                <a:highlight>
                  <a:srgbClr val="FFFF00"/>
                </a:highlight>
              </a:rPr>
              <a:t>Éléments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dirty="0">
                <a:highlight>
                  <a:srgbClr val="FFFF00"/>
                </a:highlight>
              </a:rPr>
              <a:t>Console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4FA9250-B96C-4E01-B4E5-56722DC2D11D}"/>
              </a:ext>
            </a:extLst>
          </p:cNvPr>
          <p:cNvSpPr txBox="1"/>
          <p:nvPr/>
        </p:nvSpPr>
        <p:spPr>
          <a:xfrm>
            <a:off x="5166535" y="43226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/>
              <a:t>Outils</a:t>
            </a:r>
          </a:p>
        </p:txBody>
      </p:sp>
    </p:spTree>
    <p:extLst>
      <p:ext uri="{BB962C8B-B14F-4D97-AF65-F5344CB8AC3E}">
        <p14:creationId xmlns:p14="http://schemas.microsoft.com/office/powerpoint/2010/main" val="23153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F51ECA8-F23C-4A44-9A62-2AC431BEE037}"/>
              </a:ext>
            </a:extLst>
          </p:cNvPr>
          <p:cNvSpPr txBox="1"/>
          <p:nvPr/>
        </p:nvSpPr>
        <p:spPr>
          <a:xfrm>
            <a:off x="1209561" y="296613"/>
            <a:ext cx="935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dirty="0"/>
              <a:t>Javascript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437DC9-6C66-44CD-9820-16C28C226AF6}"/>
              </a:ext>
            </a:extLst>
          </p:cNvPr>
          <p:cNvSpPr txBox="1"/>
          <p:nvPr/>
        </p:nvSpPr>
        <p:spPr>
          <a:xfrm>
            <a:off x="1209561" y="1281373"/>
            <a:ext cx="101815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Intégré au html…: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dirty="0"/>
              <a:t>Élément </a:t>
            </a:r>
            <a:r>
              <a:rPr lang="fr-CA" dirty="0">
                <a:solidFill>
                  <a:srgbClr val="0070C0"/>
                </a:solidFill>
              </a:rPr>
              <a:t>script</a:t>
            </a:r>
            <a:r>
              <a:rPr lang="fr-CA" dirty="0"/>
              <a:t>; dans l’élément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dirty="0"/>
              <a:t>Élément </a:t>
            </a:r>
            <a:r>
              <a:rPr lang="fr-CA" dirty="0">
                <a:solidFill>
                  <a:srgbClr val="0070C0"/>
                </a:solidFill>
              </a:rPr>
              <a:t>script</a:t>
            </a:r>
            <a:r>
              <a:rPr lang="fr-CA" dirty="0"/>
              <a:t>; depuis une source externe à l’aide de l’attribut </a:t>
            </a:r>
            <a:r>
              <a:rPr lang="fr-CA" b="1" dirty="0"/>
              <a:t>src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i="1" dirty="0" err="1"/>
              <a:t>Inline</a:t>
            </a:r>
            <a:r>
              <a:rPr lang="fr-CA" dirty="0"/>
              <a:t>, comme valeur aux attributs liés aux évènements du DOM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Interpréteur intégré dans le navigateur (existe aussi des « </a:t>
            </a:r>
            <a:r>
              <a:rPr lang="fr-CA" i="1" dirty="0"/>
              <a:t>runtime </a:t>
            </a:r>
            <a:r>
              <a:rPr lang="fr-CA" i="1" dirty="0" err="1"/>
              <a:t>environment</a:t>
            </a:r>
            <a:r>
              <a:rPr lang="fr-CA" i="1" dirty="0"/>
              <a:t> »</a:t>
            </a:r>
            <a:r>
              <a:rPr lang="fr-CA" dirty="0"/>
              <a:t> pour les différents 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Commentaires avec // ou /* … */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Blocks délimités par {} au lieu d’une indentation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Déclaration de variables/constantes avec </a:t>
            </a:r>
            <a:r>
              <a:rPr lang="fr-CA" b="1" dirty="0">
                <a:solidFill>
                  <a:srgbClr val="0070C0"/>
                </a:solidFill>
              </a:rPr>
              <a:t>let</a:t>
            </a:r>
            <a:r>
              <a:rPr lang="fr-CA" dirty="0"/>
              <a:t>, </a:t>
            </a:r>
            <a:r>
              <a:rPr lang="fr-CA" b="1" dirty="0">
                <a:solidFill>
                  <a:srgbClr val="0070C0"/>
                </a:solidFill>
              </a:rPr>
              <a:t>var</a:t>
            </a:r>
            <a:r>
              <a:rPr lang="fr-CA" dirty="0"/>
              <a:t> &amp; </a:t>
            </a:r>
            <a:r>
              <a:rPr lang="fr-CA" b="1" dirty="0" err="1">
                <a:solidFill>
                  <a:srgbClr val="0070C0"/>
                </a:solidFill>
              </a:rPr>
              <a:t>const</a:t>
            </a:r>
            <a:endParaRPr lang="fr-CA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Types de données: </a:t>
            </a:r>
            <a:r>
              <a:rPr lang="fr-CA" dirty="0" err="1"/>
              <a:t>Arrays</a:t>
            </a:r>
            <a:r>
              <a:rPr lang="fr-CA" dirty="0"/>
              <a:t> (comme des listes en python) &amp; </a:t>
            </a:r>
            <a:r>
              <a:rPr lang="fr-CA" dirty="0" err="1"/>
              <a:t>Objects</a:t>
            </a:r>
            <a:r>
              <a:rPr lang="fr-CA" dirty="0"/>
              <a:t> (comme des dictionnaires-</a:t>
            </a:r>
            <a:r>
              <a:rPr lang="fr-CA" dirty="0" err="1"/>
              <a:t>ish</a:t>
            </a:r>
            <a:r>
              <a:rPr lang="fr-CA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Conditionnels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Boucles</a:t>
            </a:r>
          </a:p>
        </p:txBody>
      </p:sp>
    </p:spTree>
    <p:extLst>
      <p:ext uri="{BB962C8B-B14F-4D97-AF65-F5344CB8AC3E}">
        <p14:creationId xmlns:p14="http://schemas.microsoft.com/office/powerpoint/2010/main" val="232502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F51ECA8-F23C-4A44-9A62-2AC431BEE037}"/>
              </a:ext>
            </a:extLst>
          </p:cNvPr>
          <p:cNvSpPr txBox="1"/>
          <p:nvPr/>
        </p:nvSpPr>
        <p:spPr>
          <a:xfrm>
            <a:off x="1209561" y="296613"/>
            <a:ext cx="935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dirty="0"/>
              <a:t>Javascript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437DC9-6C66-44CD-9820-16C28C226AF6}"/>
              </a:ext>
            </a:extLst>
          </p:cNvPr>
          <p:cNvSpPr txBox="1"/>
          <p:nvPr/>
        </p:nvSpPr>
        <p:spPr>
          <a:xfrm>
            <a:off x="1488613" y="1456864"/>
            <a:ext cx="745082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Interpolation avec </a:t>
            </a:r>
            <a:r>
              <a:rPr lang="fr-CA" dirty="0" err="1"/>
              <a:t>backtilt</a:t>
            </a:r>
            <a:r>
              <a:rPr lang="fr-CA" dirty="0"/>
              <a:t> et ${} :</a:t>
            </a:r>
          </a:p>
          <a:p>
            <a:pPr lvl="1"/>
            <a:r>
              <a:rPr lang="fr-CA" dirty="0" err="1"/>
              <a:t>const</a:t>
            </a:r>
            <a:r>
              <a:rPr lang="fr-CA" dirty="0"/>
              <a:t> nom = ‘Ali’</a:t>
            </a:r>
          </a:p>
          <a:p>
            <a:pPr lvl="1"/>
            <a:r>
              <a:rPr lang="fr-CA" dirty="0" err="1"/>
              <a:t>const</a:t>
            </a:r>
            <a:r>
              <a:rPr lang="fr-CA" dirty="0"/>
              <a:t> msg = </a:t>
            </a:r>
            <a:r>
              <a:rPr lang="en-US" dirty="0"/>
              <a:t>`Bonjour ${nom} `</a:t>
            </a:r>
            <a:endParaRPr lang="fr-CA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A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u="sng" dirty="0"/>
              <a:t>Fonctions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« Débugger » son code et/ou faire le suivi de l’exécution avec </a:t>
            </a:r>
            <a:r>
              <a:rPr lang="fr-CA" dirty="0">
                <a:solidFill>
                  <a:schemeClr val="accent1"/>
                </a:solidFill>
              </a:rPr>
              <a:t>console.log()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Interagir directement avec l’utilisateur avec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dirty="0" err="1"/>
              <a:t>alert</a:t>
            </a:r>
            <a:r>
              <a:rPr lang="fr-CA" dirty="0"/>
              <a:t>()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dirty="0" err="1"/>
              <a:t>confirm</a:t>
            </a:r>
            <a:r>
              <a:rPr lang="fr-CA" dirty="0"/>
              <a:t>()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dirty="0"/>
              <a:t>prompt()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3084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5C9C533-9C48-4CC3-8C36-1A616219F432}"/>
              </a:ext>
            </a:extLst>
          </p:cNvPr>
          <p:cNvSpPr txBox="1"/>
          <p:nvPr/>
        </p:nvSpPr>
        <p:spPr>
          <a:xfrm>
            <a:off x="1209561" y="296613"/>
            <a:ext cx="9357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dirty="0"/>
              <a:t>Javascript</a:t>
            </a:r>
          </a:p>
          <a:p>
            <a:pPr algn="ctr"/>
            <a:r>
              <a:rPr lang="fr-CA" sz="2400" dirty="0"/>
              <a:t>Réagir au/Manipuler le DOM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2B032CF-7F8A-4C4D-A656-1BA3C53465D0}"/>
              </a:ext>
            </a:extLst>
          </p:cNvPr>
          <p:cNvSpPr txBox="1"/>
          <p:nvPr/>
        </p:nvSpPr>
        <p:spPr>
          <a:xfrm>
            <a:off x="897486" y="1715482"/>
            <a:ext cx="99340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Sélectionner un élément html à l’aide de sélecteur (comme en CSS):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dirty="0" err="1"/>
              <a:t>document.</a:t>
            </a:r>
            <a:r>
              <a:rPr lang="fr-CA" dirty="0" err="1">
                <a:solidFill>
                  <a:srgbClr val="0070C0"/>
                </a:solidFill>
              </a:rPr>
              <a:t>getElementById</a:t>
            </a:r>
            <a:r>
              <a:rPr lang="fr-CA" dirty="0">
                <a:solidFill>
                  <a:srgbClr val="0070C0"/>
                </a:solidFill>
              </a:rPr>
              <a:t>()</a:t>
            </a:r>
            <a:r>
              <a:rPr lang="fr-CA" dirty="0"/>
              <a:t>, </a:t>
            </a:r>
            <a:r>
              <a:rPr lang="fr-CA" dirty="0" err="1"/>
              <a:t>document.getElement</a:t>
            </a:r>
            <a:r>
              <a:rPr lang="fr-CA" dirty="0" err="1">
                <a:solidFill>
                  <a:srgbClr val="FF0000"/>
                </a:solidFill>
              </a:rPr>
              <a:t>s</a:t>
            </a:r>
            <a:r>
              <a:rPr lang="fr-CA" dirty="0" err="1"/>
              <a:t>ByClassName</a:t>
            </a:r>
            <a:r>
              <a:rPr lang="fr-CA" dirty="0"/>
              <a:t>(), etc.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dirty="0" err="1"/>
              <a:t>document.querySelector</a:t>
            </a:r>
            <a:r>
              <a:rPr lang="fr-CA" dirty="0"/>
              <a:t>(), </a:t>
            </a:r>
            <a:r>
              <a:rPr lang="fr-CA" dirty="0" err="1"/>
              <a:t>document.</a:t>
            </a:r>
            <a:r>
              <a:rPr lang="fr-CA" dirty="0" err="1">
                <a:solidFill>
                  <a:schemeClr val="accent1"/>
                </a:solidFill>
              </a:rPr>
              <a:t>querySelectorAll</a:t>
            </a:r>
            <a:r>
              <a:rPr lang="fr-CA" dirty="0">
                <a:solidFill>
                  <a:schemeClr val="accent1"/>
                </a:solidFill>
              </a:rPr>
              <a:t>()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CA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Modifier le DOM (ajouter, supprimer ou modifier un élément):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dirty="0"/>
              <a:t>Propriété </a:t>
            </a:r>
            <a:r>
              <a:rPr lang="fr-CA" dirty="0" err="1">
                <a:solidFill>
                  <a:schemeClr val="accent1"/>
                </a:solidFill>
              </a:rPr>
              <a:t>innerHTML</a:t>
            </a:r>
            <a:endParaRPr lang="fr-CA" dirty="0">
              <a:solidFill>
                <a:schemeClr val="accent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dirty="0"/>
              <a:t>Méthode </a:t>
            </a:r>
            <a:r>
              <a:rPr lang="fr-CA" dirty="0" err="1">
                <a:solidFill>
                  <a:srgbClr val="0070C0"/>
                </a:solidFill>
              </a:rPr>
              <a:t>setAttribute</a:t>
            </a:r>
            <a:r>
              <a:rPr lang="fr-CA" dirty="0">
                <a:solidFill>
                  <a:srgbClr val="0070C0"/>
                </a:solidFill>
              </a:rPr>
              <a:t>() </a:t>
            </a:r>
            <a:endParaRPr lang="fr-CA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dirty="0"/>
              <a:t>…et bien plus mais on s’arrête là pour ce soir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err="1"/>
              <a:t>Event</a:t>
            </a:r>
            <a:r>
              <a:rPr lang="fr-CA" dirty="0"/>
              <a:t> </a:t>
            </a:r>
            <a:r>
              <a:rPr lang="fr-CA" dirty="0" err="1"/>
              <a:t>listeners</a:t>
            </a:r>
            <a:r>
              <a:rPr lang="fr-CA" dirty="0"/>
              <a:t> : Méthodes des éléments qui permettent de s’abonner à des évènements et d’y réagir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dirty="0"/>
              <a:t>Méthode </a:t>
            </a:r>
            <a:r>
              <a:rPr lang="fr-CA" dirty="0" err="1">
                <a:solidFill>
                  <a:schemeClr val="accent1"/>
                </a:solidFill>
              </a:rPr>
              <a:t>addEventListener</a:t>
            </a:r>
            <a:r>
              <a:rPr lang="fr-CA" dirty="0">
                <a:solidFill>
                  <a:schemeClr val="accent1"/>
                </a:solidFill>
              </a:rPr>
              <a:t>()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CA" dirty="0"/>
              <a:t>Évènement </a:t>
            </a:r>
            <a:r>
              <a:rPr lang="fr-CA" dirty="0">
                <a:solidFill>
                  <a:schemeClr val="accent1"/>
                </a:solidFill>
              </a:rPr>
              <a:t>click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CA" dirty="0"/>
              <a:t>…et bien plus mais on s’arrête là pour ce soir</a:t>
            </a:r>
          </a:p>
        </p:txBody>
      </p:sp>
    </p:spTree>
    <p:extLst>
      <p:ext uri="{BB962C8B-B14F-4D97-AF65-F5344CB8AC3E}">
        <p14:creationId xmlns:p14="http://schemas.microsoft.com/office/powerpoint/2010/main" val="243683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CF9637C-B729-47C1-BD07-E3F60433B6FC}"/>
              </a:ext>
            </a:extLst>
          </p:cNvPr>
          <p:cNvGrpSpPr/>
          <p:nvPr/>
        </p:nvGrpSpPr>
        <p:grpSpPr>
          <a:xfrm>
            <a:off x="387927" y="213722"/>
            <a:ext cx="5357250" cy="6233753"/>
            <a:chOff x="-1" y="0"/>
            <a:chExt cx="5730816" cy="68580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FB4427F-62C8-4C0D-B934-8BF3BA51DE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95"/>
            <a:stretch/>
          </p:blipFill>
          <p:spPr bwMode="auto">
            <a:xfrm>
              <a:off x="0" y="0"/>
              <a:ext cx="573081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D4F11D-F280-4D85-920C-64330740831E}"/>
                </a:ext>
              </a:extLst>
            </p:cNvPr>
            <p:cNvSpPr/>
            <p:nvPr/>
          </p:nvSpPr>
          <p:spPr>
            <a:xfrm>
              <a:off x="0" y="3114136"/>
              <a:ext cx="1052423" cy="1449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F67F99-0DE8-4586-90FD-E59BA568F3D5}"/>
                </a:ext>
              </a:extLst>
            </p:cNvPr>
            <p:cNvSpPr/>
            <p:nvPr/>
          </p:nvSpPr>
          <p:spPr>
            <a:xfrm>
              <a:off x="-1" y="5935286"/>
              <a:ext cx="1953492" cy="922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pic>
        <p:nvPicPr>
          <p:cNvPr id="10" name="Picture 4">
            <a:extLst>
              <a:ext uri="{FF2B5EF4-FFF2-40B4-BE49-F238E27FC236}">
                <a16:creationId xmlns:a16="http://schemas.microsoft.com/office/drawing/2014/main" id="{E7D9934C-1EC1-4DA5-B784-F497F5E7C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" t="44786" r="60945" b="20447"/>
          <a:stretch/>
        </p:blipFill>
        <p:spPr bwMode="auto">
          <a:xfrm>
            <a:off x="6096000" y="476630"/>
            <a:ext cx="5357250" cy="333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5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841F8D4-8628-4F2E-A87A-7E7EF2E7579F}"/>
              </a:ext>
            </a:extLst>
          </p:cNvPr>
          <p:cNvSpPr txBox="1"/>
          <p:nvPr/>
        </p:nvSpPr>
        <p:spPr>
          <a:xfrm>
            <a:off x="5510868" y="274940"/>
            <a:ext cx="169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/>
              <a:t>Exercices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F16576-79F0-4842-83F1-5E6D0B2F7F5E}"/>
              </a:ext>
            </a:extLst>
          </p:cNvPr>
          <p:cNvSpPr txBox="1"/>
          <p:nvPr/>
        </p:nvSpPr>
        <p:spPr>
          <a:xfrm>
            <a:off x="814646" y="1213659"/>
            <a:ext cx="10324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CA" dirty="0"/>
              <a:t>JS </a:t>
            </a:r>
            <a:r>
              <a:rPr lang="fr-CA" i="1" dirty="0" err="1"/>
              <a:t>inline</a:t>
            </a:r>
            <a:endParaRPr lang="fr-CA" i="1" dirty="0"/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Créez un document html avec la structure de base.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Dans </a:t>
            </a:r>
            <a:r>
              <a:rPr lang="fr-CA" dirty="0">
                <a:solidFill>
                  <a:schemeClr val="accent1"/>
                </a:solidFill>
              </a:rPr>
              <a:t>body</a:t>
            </a:r>
            <a:r>
              <a:rPr lang="fr-CA" dirty="0"/>
              <a:t>, créez un élément </a:t>
            </a:r>
            <a:r>
              <a:rPr lang="fr-CA" dirty="0" err="1">
                <a:solidFill>
                  <a:schemeClr val="accent1"/>
                </a:solidFill>
              </a:rPr>
              <a:t>img</a:t>
            </a:r>
            <a:r>
              <a:rPr lang="fr-CA" dirty="0"/>
              <a:t> avec une image de votre choix (attribut </a:t>
            </a:r>
            <a:r>
              <a:rPr lang="fr-CA" dirty="0">
                <a:solidFill>
                  <a:schemeClr val="accent1"/>
                </a:solidFill>
              </a:rPr>
              <a:t>src</a:t>
            </a:r>
            <a:r>
              <a:rPr lang="fr-CA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Utilisez l’attribut </a:t>
            </a:r>
            <a:r>
              <a:rPr lang="fr-CA" dirty="0">
                <a:solidFill>
                  <a:schemeClr val="accent1"/>
                </a:solidFill>
              </a:rPr>
              <a:t>style</a:t>
            </a:r>
            <a:r>
              <a:rPr lang="fr-CA" dirty="0"/>
              <a:t> pour spécifier une taille raisonnable à votre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Choisissez un évènement (ex. </a:t>
            </a:r>
            <a:r>
              <a:rPr lang="fr-CA" dirty="0" err="1"/>
              <a:t>onclick</a:t>
            </a:r>
            <a:r>
              <a:rPr lang="fr-CA" dirty="0"/>
              <a:t>. voir </a:t>
            </a:r>
            <a:r>
              <a:rPr lang="fr-CA" dirty="0">
                <a:hlinkClick r:id="rId2"/>
              </a:rPr>
              <a:t>ici</a:t>
            </a:r>
            <a:r>
              <a:rPr lang="fr-CA" dirty="0"/>
              <a:t> pour une liste) qui peut s’appliquer à une image et affectez comme valeur un message </a:t>
            </a:r>
            <a:r>
              <a:rPr lang="fr-CA" dirty="0" err="1">
                <a:solidFill>
                  <a:schemeClr val="accent1"/>
                </a:solidFill>
              </a:rPr>
              <a:t>alert</a:t>
            </a:r>
            <a:r>
              <a:rPr lang="fr-CA" dirty="0">
                <a:solidFill>
                  <a:schemeClr val="accent1"/>
                </a:solidFill>
              </a:rPr>
              <a:t>()</a:t>
            </a:r>
            <a:r>
              <a:rPr lang="fr-CA" dirty="0"/>
              <a:t> de votre choix</a:t>
            </a:r>
          </a:p>
          <a:p>
            <a:pPr lvl="1"/>
            <a:endParaRPr lang="fr-CA" dirty="0"/>
          </a:p>
          <a:p>
            <a:pPr marL="342900" indent="-342900">
              <a:buFont typeface="+mj-lt"/>
              <a:buAutoNum type="arabicPeriod"/>
            </a:pPr>
            <a:r>
              <a:rPr lang="fr-CA" dirty="0" err="1">
                <a:solidFill>
                  <a:schemeClr val="accent6"/>
                </a:solidFill>
              </a:rPr>
              <a:t>getElementById</a:t>
            </a:r>
            <a:r>
              <a:rPr lang="fr-CA" dirty="0">
                <a:solidFill>
                  <a:schemeClr val="accent6"/>
                </a:solidFill>
              </a:rPr>
              <a:t>() </a:t>
            </a:r>
            <a:r>
              <a:rPr lang="fr-CA" dirty="0"/>
              <a:t>&amp; </a:t>
            </a:r>
            <a:r>
              <a:rPr lang="fr-CA" dirty="0" err="1">
                <a:solidFill>
                  <a:schemeClr val="accent6"/>
                </a:solidFill>
              </a:rPr>
              <a:t>querySelectorAll</a:t>
            </a:r>
            <a:r>
              <a:rPr lang="fr-CA" dirty="0">
                <a:solidFill>
                  <a:schemeClr val="accent6"/>
                </a:solidFill>
              </a:rPr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Ajoutez maintenant 2 élément </a:t>
            </a:r>
            <a:r>
              <a:rPr lang="fr-CA" dirty="0">
                <a:solidFill>
                  <a:schemeClr val="accent1"/>
                </a:solidFill>
              </a:rPr>
              <a:t>p</a:t>
            </a:r>
            <a:r>
              <a:rPr lang="fr-CA" dirty="0"/>
              <a:t> avec chacun une coute phrase à l’intérieur.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Choisissez un </a:t>
            </a:r>
            <a:r>
              <a:rPr lang="fr-CA" dirty="0">
                <a:solidFill>
                  <a:srgbClr val="0070C0"/>
                </a:solidFill>
              </a:rPr>
              <a:t>id</a:t>
            </a:r>
            <a:r>
              <a:rPr lang="fr-CA" dirty="0"/>
              <a:t> unique et une </a:t>
            </a:r>
            <a:r>
              <a:rPr lang="fr-CA" dirty="0">
                <a:solidFill>
                  <a:srgbClr val="0070C0"/>
                </a:solidFill>
              </a:rPr>
              <a:t>class</a:t>
            </a:r>
            <a:r>
              <a:rPr lang="fr-CA" dirty="0"/>
              <a:t> commune pour les éléments.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Dans </a:t>
            </a:r>
            <a:r>
              <a:rPr lang="fr-CA" dirty="0" err="1">
                <a:solidFill>
                  <a:schemeClr val="accent1"/>
                </a:solidFill>
              </a:rPr>
              <a:t>head</a:t>
            </a:r>
            <a:r>
              <a:rPr lang="fr-CA" dirty="0"/>
              <a:t>, créez un élément </a:t>
            </a:r>
            <a:r>
              <a:rPr lang="fr-CA" dirty="0">
                <a:solidFill>
                  <a:srgbClr val="0070C0"/>
                </a:solidFill>
              </a:rPr>
              <a:t>script</a:t>
            </a:r>
            <a:r>
              <a:rPr lang="fr-CA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CA" dirty="0"/>
              <a:t>Utilisez un sélecteur de id pour sélectionner le 1</a:t>
            </a:r>
            <a:r>
              <a:rPr lang="fr-CA" baseline="30000" dirty="0"/>
              <a:t>er</a:t>
            </a:r>
            <a:r>
              <a:rPr lang="fr-CA" dirty="0"/>
              <a:t> élément </a:t>
            </a:r>
            <a:r>
              <a:rPr lang="fr-CA" dirty="0">
                <a:solidFill>
                  <a:schemeClr val="accent1"/>
                </a:solidFill>
              </a:rPr>
              <a:t>p</a:t>
            </a:r>
          </a:p>
          <a:p>
            <a:pPr marL="1714500" lvl="3" indent="-342900">
              <a:buFont typeface="+mj-lt"/>
              <a:buAutoNum type="arabicPeriod"/>
            </a:pPr>
            <a:r>
              <a:rPr lang="fr-CA" dirty="0"/>
              <a:t>Modifiez le contenu avec la propriété </a:t>
            </a:r>
            <a:r>
              <a:rPr lang="fr-CA" dirty="0" err="1">
                <a:solidFill>
                  <a:schemeClr val="accent1"/>
                </a:solidFill>
              </a:rPr>
              <a:t>innerHtml</a:t>
            </a:r>
            <a:endParaRPr lang="fr-CA" dirty="0"/>
          </a:p>
          <a:p>
            <a:pPr marL="1257300" lvl="2" indent="-342900">
              <a:buFont typeface="+mj-lt"/>
              <a:buAutoNum type="arabicPeriod"/>
            </a:pPr>
            <a:r>
              <a:rPr lang="fr-CA" dirty="0"/>
              <a:t>Utilisez un sélecteur multiple pour sélectionner les 2 éléments </a:t>
            </a:r>
            <a:r>
              <a:rPr lang="fr-CA" dirty="0">
                <a:solidFill>
                  <a:schemeClr val="accent1"/>
                </a:solidFill>
              </a:rPr>
              <a:t>p</a:t>
            </a:r>
          </a:p>
          <a:p>
            <a:pPr marL="1714500" lvl="3" indent="-342900">
              <a:buFont typeface="+mj-lt"/>
              <a:buAutoNum type="arabicPeriod"/>
            </a:pPr>
            <a:r>
              <a:rPr lang="fr-CA" dirty="0"/>
              <a:t>Pour chaque élément, utilisez la méthode </a:t>
            </a:r>
            <a:r>
              <a:rPr lang="fr-CA" dirty="0" err="1">
                <a:solidFill>
                  <a:srgbClr val="0070C0"/>
                </a:solidFill>
              </a:rPr>
              <a:t>setAttribute</a:t>
            </a:r>
            <a:r>
              <a:rPr lang="fr-CA" dirty="0">
                <a:solidFill>
                  <a:srgbClr val="0070C0"/>
                </a:solidFill>
              </a:rPr>
              <a:t>() </a:t>
            </a:r>
            <a:r>
              <a:rPr lang="fr-CA" dirty="0"/>
              <a:t>pour ajouter un attribut </a:t>
            </a:r>
            <a:r>
              <a:rPr lang="fr-CA" dirty="0">
                <a:solidFill>
                  <a:schemeClr val="accent1"/>
                </a:solidFill>
              </a:rPr>
              <a:t>style</a:t>
            </a:r>
            <a:r>
              <a:rPr lang="fr-CA" dirty="0"/>
              <a:t> qui met le texte en vert.</a:t>
            </a:r>
          </a:p>
        </p:txBody>
      </p:sp>
    </p:spTree>
    <p:extLst>
      <p:ext uri="{BB962C8B-B14F-4D97-AF65-F5344CB8AC3E}">
        <p14:creationId xmlns:p14="http://schemas.microsoft.com/office/powerpoint/2010/main" val="19346860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755</Words>
  <Application>Microsoft Office PowerPoint</Application>
  <PresentationFormat>Grand écran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Lemieux</dc:creator>
  <cp:lastModifiedBy>Mathieu Lemieux</cp:lastModifiedBy>
  <cp:revision>23</cp:revision>
  <dcterms:created xsi:type="dcterms:W3CDTF">2021-02-23T19:34:09Z</dcterms:created>
  <dcterms:modified xsi:type="dcterms:W3CDTF">2021-02-26T01:14:49Z</dcterms:modified>
</cp:coreProperties>
</file>