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EBB"/>
    <a:srgbClr val="FFFF66"/>
    <a:srgbClr val="FF9933"/>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102"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17:43:08.296"/>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0F14-38DF-D9CE-D3BF-A80392BD9D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79EAAA-59B6-257B-DDF9-4CA551C7D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A5A9F-8A63-7336-8EC2-A141ED039A38}"/>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5" name="Footer Placeholder 4">
            <a:extLst>
              <a:ext uri="{FF2B5EF4-FFF2-40B4-BE49-F238E27FC236}">
                <a16:creationId xmlns:a16="http://schemas.microsoft.com/office/drawing/2014/main" id="{DCCB97E3-DC20-79A7-A86D-6A65020396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CF487E-A975-BF85-BEEC-116736C9C5F3}"/>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85161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C2DE-E8C0-0B01-D330-27CE104F5A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A48EB5-BB08-2E33-0D89-292C2168A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B6A91-5D3F-74DD-3EE2-2617081BED65}"/>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5" name="Footer Placeholder 4">
            <a:extLst>
              <a:ext uri="{FF2B5EF4-FFF2-40B4-BE49-F238E27FC236}">
                <a16:creationId xmlns:a16="http://schemas.microsoft.com/office/drawing/2014/main" id="{906349B5-9689-209B-27AA-F3EA08B31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B90CC6-81CE-6EF9-62CB-3A999F398C22}"/>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3627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F89015-F070-815A-C375-A17D094CDC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F2E896-EF3C-721B-379A-E133DD98C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5ADE8-8D20-24F7-1DE5-A9DB6308F6CE}"/>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5" name="Footer Placeholder 4">
            <a:extLst>
              <a:ext uri="{FF2B5EF4-FFF2-40B4-BE49-F238E27FC236}">
                <a16:creationId xmlns:a16="http://schemas.microsoft.com/office/drawing/2014/main" id="{6FB5D587-4473-3BF9-D1EB-8B14C5EA01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88842B-B731-047F-9EAC-BAE6DAD4EC9A}"/>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218358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211E-045E-B6F6-9395-41E98C852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2A0B4-1022-4B68-EF51-4AA44BAC7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FDA35-C4F2-FF59-8FC3-A46B6285617F}"/>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5" name="Footer Placeholder 4">
            <a:extLst>
              <a:ext uri="{FF2B5EF4-FFF2-40B4-BE49-F238E27FC236}">
                <a16:creationId xmlns:a16="http://schemas.microsoft.com/office/drawing/2014/main" id="{F52ADF70-798D-85A7-EE83-5A1F8735B8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076941-B0FC-9760-8A99-BFB9C0C18765}"/>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65817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C531-8142-B1C8-EC4D-E037282BD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F732AC-CA18-483B-A0F2-E8361453F4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D1606F-82B6-679E-B88D-5DC55B2782FC}"/>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5" name="Footer Placeholder 4">
            <a:extLst>
              <a:ext uri="{FF2B5EF4-FFF2-40B4-BE49-F238E27FC236}">
                <a16:creationId xmlns:a16="http://schemas.microsoft.com/office/drawing/2014/main" id="{F5AEE8C9-9646-F696-EE9D-B5AA1DEA72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E795FB-3F08-D2E0-5199-81248F48F61B}"/>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120698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82E8-689A-6E44-2E82-0C7D2A97C4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A675E-851D-EB15-E0A5-1DAE5FD344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108835-B1DD-A4ED-EEC0-6B85BF814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C6BD7F-C397-1CF1-B932-1B1DD2011649}"/>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6" name="Footer Placeholder 5">
            <a:extLst>
              <a:ext uri="{FF2B5EF4-FFF2-40B4-BE49-F238E27FC236}">
                <a16:creationId xmlns:a16="http://schemas.microsoft.com/office/drawing/2014/main" id="{BB782120-3899-CF59-B63D-E6BE853F4E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D2D1E5-2495-F39E-9A1D-58DB382003C7}"/>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416172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D6F7-692F-36DE-826B-F4F9D26BEC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07D5AC-41F4-9275-0479-E6570004E9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B95049-CE03-C222-7D5F-3F19966A5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C2B632-77DA-4C45-CE56-46DA1DCFF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B0892-2E27-C05C-A995-C3F0E9DD67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C5ADF3-2A5E-0083-0E65-426D2CAFB963}"/>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8" name="Footer Placeholder 7">
            <a:extLst>
              <a:ext uri="{FF2B5EF4-FFF2-40B4-BE49-F238E27FC236}">
                <a16:creationId xmlns:a16="http://schemas.microsoft.com/office/drawing/2014/main" id="{C7BEE8F7-641D-C2FC-70F6-56843DC13F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2F06922-A6D5-57FA-9198-9EE5E2BDB6CA}"/>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260741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C5CC-8818-06F0-155E-0C82A79288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2C1CAC-4B28-58F4-2DC6-15B6707AC75F}"/>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4" name="Footer Placeholder 3">
            <a:extLst>
              <a:ext uri="{FF2B5EF4-FFF2-40B4-BE49-F238E27FC236}">
                <a16:creationId xmlns:a16="http://schemas.microsoft.com/office/drawing/2014/main" id="{E0385361-2B5B-A09D-3E46-0423AEE34A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4DBA224-D006-BB41-E602-C5CCE495974C}"/>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315034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76B44-45F2-4860-20EE-E1B0D2B77367}"/>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3" name="Footer Placeholder 2">
            <a:extLst>
              <a:ext uri="{FF2B5EF4-FFF2-40B4-BE49-F238E27FC236}">
                <a16:creationId xmlns:a16="http://schemas.microsoft.com/office/drawing/2014/main" id="{C23224B1-6650-D643-40C4-2D1B20AE8B2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930A191-7E6E-5AE9-0631-164086BC0559}"/>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171045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F26E-1780-C568-8B0F-3C4E1AA89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3CA694-61AC-92A5-238B-37C4E532FF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2DEAEA-8891-3488-0726-4F8B1FF4A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B1BF7-FEAA-51F2-10A4-FA3960DB8C87}"/>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6" name="Footer Placeholder 5">
            <a:extLst>
              <a:ext uri="{FF2B5EF4-FFF2-40B4-BE49-F238E27FC236}">
                <a16:creationId xmlns:a16="http://schemas.microsoft.com/office/drawing/2014/main" id="{9D499D68-EF5F-3CCF-4CBB-B69687FD97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A2C2A9-DDCD-48A7-EE44-B26AA497E725}"/>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270738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FA11-D609-6CF0-8353-663FF534D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4C6306-686A-2971-2043-646823237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DA9D840-4960-E69F-C227-666DEAE44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C97DC-DAE8-DD9B-F1FE-8AB7EC4F4600}"/>
              </a:ext>
            </a:extLst>
          </p:cNvPr>
          <p:cNvSpPr>
            <a:spLocks noGrp="1"/>
          </p:cNvSpPr>
          <p:nvPr>
            <p:ph type="dt" sz="half" idx="10"/>
          </p:nvPr>
        </p:nvSpPr>
        <p:spPr/>
        <p:txBody>
          <a:bodyPr/>
          <a:lstStyle/>
          <a:p>
            <a:fld id="{E908CF19-BBB9-45F0-B426-1C49897CD9DC}" type="datetimeFigureOut">
              <a:rPr lang="en-US" smtClean="0"/>
              <a:t>8/14/2025</a:t>
            </a:fld>
            <a:endParaRPr lang="en-US" dirty="0"/>
          </a:p>
        </p:txBody>
      </p:sp>
      <p:sp>
        <p:nvSpPr>
          <p:cNvPr id="6" name="Footer Placeholder 5">
            <a:extLst>
              <a:ext uri="{FF2B5EF4-FFF2-40B4-BE49-F238E27FC236}">
                <a16:creationId xmlns:a16="http://schemas.microsoft.com/office/drawing/2014/main" id="{ABC28B5C-13C7-B9C9-B09C-0741E444F4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294E38-E941-9F5C-630C-9F293200C194}"/>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212483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85071-3F0B-48FB-1238-7E0600E8E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F954B-8F08-385E-2D5F-AD179A97B4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5F65B-2A40-EED4-BB10-476F76711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08CF19-BBB9-45F0-B426-1C49897CD9DC}" type="datetimeFigureOut">
              <a:rPr lang="en-US" smtClean="0"/>
              <a:t>8/14/2025</a:t>
            </a:fld>
            <a:endParaRPr lang="en-US" dirty="0"/>
          </a:p>
        </p:txBody>
      </p:sp>
      <p:sp>
        <p:nvSpPr>
          <p:cNvPr id="5" name="Footer Placeholder 4">
            <a:extLst>
              <a:ext uri="{FF2B5EF4-FFF2-40B4-BE49-F238E27FC236}">
                <a16:creationId xmlns:a16="http://schemas.microsoft.com/office/drawing/2014/main" id="{7B93CFB6-2685-E73C-5E8A-29DB2B34E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821ED27F-1340-C43E-EB62-C0A7E63BC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34D5A4-6DB2-48D5-8213-94E4E4EAA0C5}" type="slidenum">
              <a:rPr lang="en-US" smtClean="0"/>
              <a:t>‹#›</a:t>
            </a:fld>
            <a:endParaRPr lang="en-US" dirty="0"/>
          </a:p>
        </p:txBody>
      </p:sp>
    </p:spTree>
    <p:extLst>
      <p:ext uri="{BB962C8B-B14F-4D97-AF65-F5344CB8AC3E}">
        <p14:creationId xmlns:p14="http://schemas.microsoft.com/office/powerpoint/2010/main" val="1925351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p of a snowy area&#10;&#10;AI-generated content may be incorrect.">
            <a:extLst>
              <a:ext uri="{FF2B5EF4-FFF2-40B4-BE49-F238E27FC236}">
                <a16:creationId xmlns:a16="http://schemas.microsoft.com/office/drawing/2014/main" id="{D0555955-EB37-D881-D8CD-D9F46DDCE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26" y="0"/>
            <a:ext cx="2766717"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5" name="Ink 44">
                <a:extLst>
                  <a:ext uri="{FF2B5EF4-FFF2-40B4-BE49-F238E27FC236}">
                    <a16:creationId xmlns:a16="http://schemas.microsoft.com/office/drawing/2014/main" id="{03235661-9115-953F-A3E9-1CD76CBB20DC}"/>
                  </a:ext>
                </a:extLst>
              </p14:cNvPr>
              <p14:cNvContentPartPr/>
              <p14:nvPr/>
            </p14:nvContentPartPr>
            <p14:xfrm>
              <a:off x="6597005" y="3133042"/>
              <a:ext cx="360" cy="360"/>
            </p14:xfrm>
          </p:contentPart>
        </mc:Choice>
        <mc:Fallback xmlns="">
          <p:pic>
            <p:nvPicPr>
              <p:cNvPr id="45" name="Ink 44">
                <a:extLst>
                  <a:ext uri="{FF2B5EF4-FFF2-40B4-BE49-F238E27FC236}">
                    <a16:creationId xmlns:a16="http://schemas.microsoft.com/office/drawing/2014/main" id="{03235661-9115-953F-A3E9-1CD76CBB20DC}"/>
                  </a:ext>
                </a:extLst>
              </p:cNvPr>
              <p:cNvPicPr/>
              <p:nvPr/>
            </p:nvPicPr>
            <p:blipFill>
              <a:blip r:embed="rId4"/>
              <a:stretch>
                <a:fillRect/>
              </a:stretch>
            </p:blipFill>
            <p:spPr>
              <a:xfrm>
                <a:off x="6590885" y="3126922"/>
                <a:ext cx="12600" cy="12600"/>
              </a:xfrm>
              <a:prstGeom prst="rect">
                <a:avLst/>
              </a:prstGeom>
            </p:spPr>
          </p:pic>
        </mc:Fallback>
      </mc:AlternateContent>
      <p:sp>
        <p:nvSpPr>
          <p:cNvPr id="7" name="Oval 6">
            <a:extLst>
              <a:ext uri="{FF2B5EF4-FFF2-40B4-BE49-F238E27FC236}">
                <a16:creationId xmlns:a16="http://schemas.microsoft.com/office/drawing/2014/main" id="{41D154A3-7741-0FAA-73C4-1C1493EC47D5}"/>
              </a:ext>
            </a:extLst>
          </p:cNvPr>
          <p:cNvSpPr/>
          <p:nvPr/>
        </p:nvSpPr>
        <p:spPr>
          <a:xfrm>
            <a:off x="1097223" y="3088947"/>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9</a:t>
            </a:r>
          </a:p>
        </p:txBody>
      </p:sp>
      <p:sp>
        <p:nvSpPr>
          <p:cNvPr id="8" name="Oval 7">
            <a:extLst>
              <a:ext uri="{FF2B5EF4-FFF2-40B4-BE49-F238E27FC236}">
                <a16:creationId xmlns:a16="http://schemas.microsoft.com/office/drawing/2014/main" id="{5F56EB30-5055-1ADC-924A-BCF7F17BE985}"/>
              </a:ext>
            </a:extLst>
          </p:cNvPr>
          <p:cNvSpPr/>
          <p:nvPr/>
        </p:nvSpPr>
        <p:spPr>
          <a:xfrm>
            <a:off x="1892488" y="5402816"/>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2</a:t>
            </a:r>
          </a:p>
        </p:txBody>
      </p:sp>
      <p:sp>
        <p:nvSpPr>
          <p:cNvPr id="9" name="Oval 8">
            <a:extLst>
              <a:ext uri="{FF2B5EF4-FFF2-40B4-BE49-F238E27FC236}">
                <a16:creationId xmlns:a16="http://schemas.microsoft.com/office/drawing/2014/main" id="{E6D7257E-D59D-9B2A-6F61-745DD7637D18}"/>
              </a:ext>
            </a:extLst>
          </p:cNvPr>
          <p:cNvSpPr/>
          <p:nvPr/>
        </p:nvSpPr>
        <p:spPr>
          <a:xfrm>
            <a:off x="1802986" y="4768164"/>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a:t>
            </a:r>
          </a:p>
        </p:txBody>
      </p:sp>
      <p:sp>
        <p:nvSpPr>
          <p:cNvPr id="10" name="Oval 9">
            <a:extLst>
              <a:ext uri="{FF2B5EF4-FFF2-40B4-BE49-F238E27FC236}">
                <a16:creationId xmlns:a16="http://schemas.microsoft.com/office/drawing/2014/main" id="{96057398-5F93-9339-0119-C882F610C8D1}"/>
              </a:ext>
            </a:extLst>
          </p:cNvPr>
          <p:cNvSpPr/>
          <p:nvPr/>
        </p:nvSpPr>
        <p:spPr>
          <a:xfrm>
            <a:off x="2517584" y="5869420"/>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3</a:t>
            </a:r>
          </a:p>
        </p:txBody>
      </p:sp>
      <p:sp>
        <p:nvSpPr>
          <p:cNvPr id="11" name="Oval 10">
            <a:extLst>
              <a:ext uri="{FF2B5EF4-FFF2-40B4-BE49-F238E27FC236}">
                <a16:creationId xmlns:a16="http://schemas.microsoft.com/office/drawing/2014/main" id="{6F5242C9-6C56-0A2B-2A1A-9F24DD2F4DDB}"/>
              </a:ext>
            </a:extLst>
          </p:cNvPr>
          <p:cNvSpPr/>
          <p:nvPr/>
        </p:nvSpPr>
        <p:spPr>
          <a:xfrm>
            <a:off x="2155628" y="6419910"/>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4</a:t>
            </a:r>
          </a:p>
        </p:txBody>
      </p:sp>
      <p:sp>
        <p:nvSpPr>
          <p:cNvPr id="12" name="Oval 11">
            <a:extLst>
              <a:ext uri="{FF2B5EF4-FFF2-40B4-BE49-F238E27FC236}">
                <a16:creationId xmlns:a16="http://schemas.microsoft.com/office/drawing/2014/main" id="{A638575E-A884-62B3-A60B-B6DDB96F8C74}"/>
              </a:ext>
            </a:extLst>
          </p:cNvPr>
          <p:cNvSpPr/>
          <p:nvPr/>
        </p:nvSpPr>
        <p:spPr>
          <a:xfrm>
            <a:off x="2388314" y="4123843"/>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6</a:t>
            </a:r>
          </a:p>
        </p:txBody>
      </p:sp>
      <p:sp>
        <p:nvSpPr>
          <p:cNvPr id="13" name="Oval 12">
            <a:extLst>
              <a:ext uri="{FF2B5EF4-FFF2-40B4-BE49-F238E27FC236}">
                <a16:creationId xmlns:a16="http://schemas.microsoft.com/office/drawing/2014/main" id="{C3A83246-2B37-9658-3ABA-B90928ACD0A1}"/>
              </a:ext>
            </a:extLst>
          </p:cNvPr>
          <p:cNvSpPr/>
          <p:nvPr/>
        </p:nvSpPr>
        <p:spPr>
          <a:xfrm>
            <a:off x="3366446" y="3487474"/>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7</a:t>
            </a:r>
          </a:p>
        </p:txBody>
      </p:sp>
      <p:sp>
        <p:nvSpPr>
          <p:cNvPr id="14" name="Oval 13">
            <a:extLst>
              <a:ext uri="{FF2B5EF4-FFF2-40B4-BE49-F238E27FC236}">
                <a16:creationId xmlns:a16="http://schemas.microsoft.com/office/drawing/2014/main" id="{FA883873-F038-E672-D0AC-CB05EF15B27E}"/>
              </a:ext>
            </a:extLst>
          </p:cNvPr>
          <p:cNvSpPr/>
          <p:nvPr/>
        </p:nvSpPr>
        <p:spPr>
          <a:xfrm>
            <a:off x="1589764" y="3345382"/>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8</a:t>
            </a:r>
          </a:p>
        </p:txBody>
      </p:sp>
      <p:sp>
        <p:nvSpPr>
          <p:cNvPr id="15" name="Oval 14">
            <a:extLst>
              <a:ext uri="{FF2B5EF4-FFF2-40B4-BE49-F238E27FC236}">
                <a16:creationId xmlns:a16="http://schemas.microsoft.com/office/drawing/2014/main" id="{DEA8EB85-09DC-53FE-521C-2113352B9E79}"/>
              </a:ext>
            </a:extLst>
          </p:cNvPr>
          <p:cNvSpPr/>
          <p:nvPr/>
        </p:nvSpPr>
        <p:spPr>
          <a:xfrm>
            <a:off x="2439018" y="2872194"/>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10</a:t>
            </a:r>
          </a:p>
        </p:txBody>
      </p:sp>
      <p:sp>
        <p:nvSpPr>
          <p:cNvPr id="16" name="Oval 15">
            <a:extLst>
              <a:ext uri="{FF2B5EF4-FFF2-40B4-BE49-F238E27FC236}">
                <a16:creationId xmlns:a16="http://schemas.microsoft.com/office/drawing/2014/main" id="{52EBDA88-8840-1B76-2680-468016D19FF8}"/>
              </a:ext>
            </a:extLst>
          </p:cNvPr>
          <p:cNvSpPr/>
          <p:nvPr/>
        </p:nvSpPr>
        <p:spPr>
          <a:xfrm>
            <a:off x="2388314" y="363471"/>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18</a:t>
            </a:r>
          </a:p>
        </p:txBody>
      </p:sp>
      <p:sp>
        <p:nvSpPr>
          <p:cNvPr id="17" name="Oval 16">
            <a:extLst>
              <a:ext uri="{FF2B5EF4-FFF2-40B4-BE49-F238E27FC236}">
                <a16:creationId xmlns:a16="http://schemas.microsoft.com/office/drawing/2014/main" id="{6161FC22-7312-FDB0-E5C1-97459DFD6436}"/>
              </a:ext>
            </a:extLst>
          </p:cNvPr>
          <p:cNvSpPr/>
          <p:nvPr/>
        </p:nvSpPr>
        <p:spPr>
          <a:xfrm>
            <a:off x="3394196" y="1926262"/>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16</a:t>
            </a:r>
          </a:p>
        </p:txBody>
      </p:sp>
      <p:sp>
        <p:nvSpPr>
          <p:cNvPr id="18" name="Oval 17">
            <a:extLst>
              <a:ext uri="{FF2B5EF4-FFF2-40B4-BE49-F238E27FC236}">
                <a16:creationId xmlns:a16="http://schemas.microsoft.com/office/drawing/2014/main" id="{E076D6E4-847C-50E4-63A5-CAC291377723}"/>
              </a:ext>
            </a:extLst>
          </p:cNvPr>
          <p:cNvSpPr/>
          <p:nvPr/>
        </p:nvSpPr>
        <p:spPr>
          <a:xfrm>
            <a:off x="2848646" y="1926262"/>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15</a:t>
            </a:r>
          </a:p>
        </p:txBody>
      </p:sp>
      <p:sp>
        <p:nvSpPr>
          <p:cNvPr id="19" name="Oval 18">
            <a:extLst>
              <a:ext uri="{FF2B5EF4-FFF2-40B4-BE49-F238E27FC236}">
                <a16:creationId xmlns:a16="http://schemas.microsoft.com/office/drawing/2014/main" id="{49917A75-F64D-C4C7-82CC-B288C6D3010B}"/>
              </a:ext>
            </a:extLst>
          </p:cNvPr>
          <p:cNvSpPr/>
          <p:nvPr/>
        </p:nvSpPr>
        <p:spPr>
          <a:xfrm>
            <a:off x="2264211" y="1719755"/>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14</a:t>
            </a:r>
          </a:p>
        </p:txBody>
      </p:sp>
      <p:sp>
        <p:nvSpPr>
          <p:cNvPr id="20" name="Oval 19">
            <a:extLst>
              <a:ext uri="{FF2B5EF4-FFF2-40B4-BE49-F238E27FC236}">
                <a16:creationId xmlns:a16="http://schemas.microsoft.com/office/drawing/2014/main" id="{B82C2600-69BC-83DE-21BB-8AFE7155D2E2}"/>
              </a:ext>
            </a:extLst>
          </p:cNvPr>
          <p:cNvSpPr/>
          <p:nvPr/>
        </p:nvSpPr>
        <p:spPr>
          <a:xfrm>
            <a:off x="2578814" y="978765"/>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17</a:t>
            </a:r>
          </a:p>
        </p:txBody>
      </p:sp>
      <p:sp>
        <p:nvSpPr>
          <p:cNvPr id="23" name="Oval 22">
            <a:extLst>
              <a:ext uri="{FF2B5EF4-FFF2-40B4-BE49-F238E27FC236}">
                <a16:creationId xmlns:a16="http://schemas.microsoft.com/office/drawing/2014/main" id="{EFE9F154-1B16-BDD3-458C-A0D2C2736BFF}"/>
              </a:ext>
            </a:extLst>
          </p:cNvPr>
          <p:cNvSpPr/>
          <p:nvPr/>
        </p:nvSpPr>
        <p:spPr>
          <a:xfrm>
            <a:off x="1511488" y="705275"/>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19</a:t>
            </a:r>
          </a:p>
        </p:txBody>
      </p:sp>
      <p:sp>
        <p:nvSpPr>
          <p:cNvPr id="2" name="TextBox 1">
            <a:extLst>
              <a:ext uri="{FF2B5EF4-FFF2-40B4-BE49-F238E27FC236}">
                <a16:creationId xmlns:a16="http://schemas.microsoft.com/office/drawing/2014/main" id="{1C2C533A-86BB-79D2-E185-4F6FDF3F59E1}"/>
              </a:ext>
            </a:extLst>
          </p:cNvPr>
          <p:cNvSpPr txBox="1"/>
          <p:nvPr/>
        </p:nvSpPr>
        <p:spPr>
          <a:xfrm>
            <a:off x="3911700" y="215417"/>
            <a:ext cx="8201383" cy="2677656"/>
          </a:xfrm>
          <a:prstGeom prst="rect">
            <a:avLst/>
          </a:prstGeom>
          <a:noFill/>
        </p:spPr>
        <p:txBody>
          <a:bodyPr wrap="square" rtlCol="0">
            <a:spAutoFit/>
          </a:bodyPr>
          <a:lstStyle/>
          <a:p>
            <a:r>
              <a:rPr lang="en-US" sz="800" dirty="0"/>
              <a:t>1-welcome slayer, spread the tale of your victory to the other shamans</a:t>
            </a:r>
          </a:p>
          <a:p>
            <a:r>
              <a:rPr lang="en-US" sz="800" dirty="0"/>
              <a:t>2-look at you, adding glory to your tale, check on wolf next</a:t>
            </a:r>
          </a:p>
          <a:p>
            <a:r>
              <a:rPr lang="en-US" sz="800" dirty="0"/>
              <a:t>3-what wolf is fending off a </a:t>
            </a:r>
            <a:r>
              <a:rPr lang="en-US" sz="800" dirty="0" err="1"/>
              <a:t>Svanir</a:t>
            </a:r>
            <a:r>
              <a:rPr lang="en-US" sz="800" dirty="0"/>
              <a:t> attack? Head south and find where they have gained a foothold</a:t>
            </a:r>
          </a:p>
          <a:p>
            <a:r>
              <a:rPr lang="en-US" sz="800" dirty="0"/>
              <a:t>4-a bloody dragon totem. And what is this? An attack on bear? Quickly we must not let another spirit fall</a:t>
            </a:r>
          </a:p>
          <a:p>
            <a:r>
              <a:rPr lang="en-US" sz="800" dirty="0"/>
              <a:t>5-hrmm this splinter group must have come from somewhere, head through the northern pass and lets see if we can find their camp</a:t>
            </a:r>
          </a:p>
          <a:p>
            <a:r>
              <a:rPr lang="en-US" sz="800" dirty="0"/>
              <a:t>6- look there to the east, I see </a:t>
            </a:r>
            <a:r>
              <a:rPr lang="en-US" sz="800" dirty="0" err="1"/>
              <a:t>savnir</a:t>
            </a:r>
            <a:r>
              <a:rPr lang="en-US" sz="800" dirty="0"/>
              <a:t> along the ridge, Lets go and show them what it means to betray the spirits</a:t>
            </a:r>
          </a:p>
          <a:p>
            <a:r>
              <a:rPr lang="en-US" sz="800" dirty="0"/>
              <a:t>7- Plans for an unholy abomination, quickly we must head to ravens nest and recover an artifact to take down the beast</a:t>
            </a:r>
          </a:p>
          <a:p>
            <a:r>
              <a:rPr lang="en-US" sz="800" dirty="0"/>
              <a:t>8- ahh ravens nest. A vault? A rite of passage? Either way, we must get that artifact</a:t>
            </a:r>
          </a:p>
          <a:p>
            <a:r>
              <a:rPr lang="en-US" sz="800" dirty="0"/>
              <a:t>9-get anything from that chest? </a:t>
            </a:r>
            <a:r>
              <a:rPr lang="en-US" sz="800" dirty="0" err="1"/>
              <a:t>Hrmm</a:t>
            </a:r>
            <a:r>
              <a:rPr lang="en-US" sz="800" dirty="0"/>
              <a:t>, broken?  let me have it. Lets take it over to </a:t>
            </a:r>
            <a:r>
              <a:rPr lang="en-US" sz="800" dirty="0" err="1"/>
              <a:t>Twinspur</a:t>
            </a:r>
            <a:r>
              <a:rPr lang="en-US" sz="800" dirty="0"/>
              <a:t> Haven to see if someone can repair it. gear up to take it to the </a:t>
            </a:r>
            <a:r>
              <a:rPr lang="en-US" sz="800" dirty="0" err="1"/>
              <a:t>savnir</a:t>
            </a:r>
            <a:endParaRPr lang="en-US" sz="800" dirty="0"/>
          </a:p>
          <a:p>
            <a:r>
              <a:rPr lang="en-US" sz="800" dirty="0"/>
              <a:t>10- I found someone who can repair it, but they need ore from the mine? Good, lets start by checking on the mine to the north west. </a:t>
            </a:r>
          </a:p>
          <a:p>
            <a:r>
              <a:rPr lang="en-US" sz="800" dirty="0"/>
              <a:t>11-dredge, what pests. Well lets see if we can go “recover” some metal from their grasp.</a:t>
            </a:r>
          </a:p>
          <a:p>
            <a:r>
              <a:rPr lang="en-US" sz="800" dirty="0"/>
              <a:t>12- Good I was able to get some </a:t>
            </a:r>
            <a:r>
              <a:rPr lang="en-US" sz="800" dirty="0" err="1"/>
              <a:t>processe</a:t>
            </a:r>
            <a:r>
              <a:rPr lang="en-US" sz="800" dirty="0"/>
              <a:t> ore. Ill head over to </a:t>
            </a:r>
            <a:r>
              <a:rPr lang="en-US" sz="800" dirty="0" err="1"/>
              <a:t>Edenvar’s</a:t>
            </a:r>
            <a:r>
              <a:rPr lang="en-US" sz="800" dirty="0"/>
              <a:t> and see if we can find a runner. </a:t>
            </a:r>
          </a:p>
          <a:p>
            <a:r>
              <a:rPr lang="en-US" sz="800" dirty="0"/>
              <a:t>13-I was able to get one of these mercs to carry the ore back. They mentioned </a:t>
            </a:r>
            <a:r>
              <a:rPr lang="en-US" sz="800" dirty="0" err="1"/>
              <a:t>savnir</a:t>
            </a:r>
            <a:r>
              <a:rPr lang="en-US" sz="800" dirty="0"/>
              <a:t> just to the north east, lets quickly head over and bust some skulls</a:t>
            </a:r>
          </a:p>
          <a:p>
            <a:r>
              <a:rPr lang="en-US" sz="800" dirty="0"/>
              <a:t>14-Good, one less </a:t>
            </a:r>
            <a:r>
              <a:rPr lang="en-US" sz="800" dirty="0" err="1"/>
              <a:t>savnir</a:t>
            </a:r>
            <a:r>
              <a:rPr lang="en-US" sz="800" dirty="0"/>
              <a:t> means one less headache. Lets see if </a:t>
            </a:r>
            <a:r>
              <a:rPr lang="en-US" sz="800" dirty="0" err="1"/>
              <a:t>Krennak</a:t>
            </a:r>
            <a:r>
              <a:rPr lang="en-US" sz="800" dirty="0"/>
              <a:t> needs a hand. </a:t>
            </a:r>
          </a:p>
          <a:p>
            <a:r>
              <a:rPr lang="en-US" sz="800" dirty="0"/>
              <a:t>15-An ice giant? Hang around to see if you want to add another scar to your legend or lets move on another lead to the east.</a:t>
            </a:r>
          </a:p>
          <a:p>
            <a:r>
              <a:rPr lang="en-US" sz="800" dirty="0"/>
              <a:t>16- a corrupted spike? This only comes from a creature </a:t>
            </a:r>
            <a:r>
              <a:rPr lang="en-US" sz="800" dirty="0" err="1"/>
              <a:t>whos</a:t>
            </a:r>
            <a:r>
              <a:rPr lang="en-US" sz="800" dirty="0"/>
              <a:t> soul has been tormented by </a:t>
            </a:r>
            <a:r>
              <a:rPr lang="en-US" sz="800" dirty="0" err="1"/>
              <a:t>Jormag</a:t>
            </a:r>
            <a:r>
              <a:rPr lang="en-US" sz="800" dirty="0"/>
              <a:t>. Quickly! We must find and put down this beast. There was </a:t>
            </a:r>
            <a:r>
              <a:rPr lang="en-US" sz="800" dirty="0" err="1"/>
              <a:t>Lionguard</a:t>
            </a:r>
            <a:r>
              <a:rPr lang="en-US" sz="800" dirty="0"/>
              <a:t> outpost just north of the </a:t>
            </a:r>
            <a:r>
              <a:rPr lang="en-US" sz="800" dirty="0" err="1"/>
              <a:t>wurm</a:t>
            </a:r>
            <a:r>
              <a:rPr lang="en-US" sz="800" dirty="0"/>
              <a:t> cave. Lets see if they know about anything</a:t>
            </a:r>
          </a:p>
          <a:p>
            <a:r>
              <a:rPr lang="en-US" sz="800" dirty="0"/>
              <a:t>17-Whispers and screams in the night roll off the hills of the once great </a:t>
            </a:r>
            <a:r>
              <a:rPr lang="en-US" sz="800" dirty="0" err="1"/>
              <a:t>Dragonblest</a:t>
            </a:r>
            <a:r>
              <a:rPr lang="en-US" sz="800" dirty="0"/>
              <a:t>.  We must push into the ruined town and see if we can stop whatever </a:t>
            </a:r>
            <a:r>
              <a:rPr lang="en-US" sz="800" dirty="0" err="1"/>
              <a:t>Jormag</a:t>
            </a:r>
            <a:r>
              <a:rPr lang="en-US" sz="800" dirty="0"/>
              <a:t> has been doing</a:t>
            </a:r>
          </a:p>
          <a:p>
            <a:r>
              <a:rPr lang="en-US" sz="800" dirty="0"/>
              <a:t>18-what a foul creature and look here, the corruption of </a:t>
            </a:r>
            <a:r>
              <a:rPr lang="en-US" sz="800" dirty="0" err="1"/>
              <a:t>Jormag</a:t>
            </a:r>
            <a:r>
              <a:rPr lang="en-US" sz="800" dirty="0"/>
              <a:t>.  Lets hope that this slows down the spread of any more corrupted shards.  The once great ruler of this hovel fell, so close to our capital.  Lets head west and see how bad </a:t>
            </a:r>
            <a:r>
              <a:rPr lang="en-US" sz="800" dirty="0" err="1"/>
              <a:t>Jormag’s</a:t>
            </a:r>
            <a:r>
              <a:rPr lang="en-US" sz="800" dirty="0"/>
              <a:t> voice has spread. </a:t>
            </a:r>
          </a:p>
          <a:p>
            <a:r>
              <a:rPr lang="en-US" sz="800" dirty="0"/>
              <a:t>19-Garm smells a foul breeze and the spirits seem </a:t>
            </a:r>
            <a:r>
              <a:rPr lang="en-US" sz="800" dirty="0" err="1"/>
              <a:t>unruley</a:t>
            </a:r>
            <a:r>
              <a:rPr lang="en-US" sz="800" dirty="0"/>
              <a:t>, it does not </a:t>
            </a:r>
            <a:r>
              <a:rPr lang="en-US" sz="800" dirty="0" err="1"/>
              <a:t>boad</a:t>
            </a:r>
            <a:r>
              <a:rPr lang="en-US" sz="800" dirty="0"/>
              <a:t> well for what we will find in Snowden drifts, but all great </a:t>
            </a:r>
            <a:r>
              <a:rPr lang="en-US" sz="800" dirty="0" err="1"/>
              <a:t>heros</a:t>
            </a:r>
            <a:r>
              <a:rPr lang="en-US" sz="800" dirty="0"/>
              <a:t> need a challenge. </a:t>
            </a:r>
          </a:p>
        </p:txBody>
      </p:sp>
      <p:sp>
        <p:nvSpPr>
          <p:cNvPr id="5" name="Oval 4">
            <a:extLst>
              <a:ext uri="{FF2B5EF4-FFF2-40B4-BE49-F238E27FC236}">
                <a16:creationId xmlns:a16="http://schemas.microsoft.com/office/drawing/2014/main" id="{141A4DF6-80E6-E84F-ABC3-43BD0AD40811}"/>
              </a:ext>
            </a:extLst>
          </p:cNvPr>
          <p:cNvSpPr/>
          <p:nvPr/>
        </p:nvSpPr>
        <p:spPr>
          <a:xfrm>
            <a:off x="1718432" y="2339001"/>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11</a:t>
            </a:r>
          </a:p>
        </p:txBody>
      </p:sp>
      <p:sp>
        <p:nvSpPr>
          <p:cNvPr id="6" name="Oval 5">
            <a:extLst>
              <a:ext uri="{FF2B5EF4-FFF2-40B4-BE49-F238E27FC236}">
                <a16:creationId xmlns:a16="http://schemas.microsoft.com/office/drawing/2014/main" id="{9E7B6A7B-B139-9AF8-E4F1-484E23049B0E}"/>
              </a:ext>
            </a:extLst>
          </p:cNvPr>
          <p:cNvSpPr/>
          <p:nvPr/>
        </p:nvSpPr>
        <p:spPr>
          <a:xfrm>
            <a:off x="1162238" y="2339001"/>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12</a:t>
            </a:r>
          </a:p>
        </p:txBody>
      </p:sp>
      <p:sp>
        <p:nvSpPr>
          <p:cNvPr id="21" name="Oval 20">
            <a:extLst>
              <a:ext uri="{FF2B5EF4-FFF2-40B4-BE49-F238E27FC236}">
                <a16:creationId xmlns:a16="http://schemas.microsoft.com/office/drawing/2014/main" id="{90E80493-D361-3701-ADB0-41BBD7F0B8E4}"/>
              </a:ext>
            </a:extLst>
          </p:cNvPr>
          <p:cNvSpPr/>
          <p:nvPr/>
        </p:nvSpPr>
        <p:spPr>
          <a:xfrm>
            <a:off x="2728002" y="4921923"/>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5</a:t>
            </a:r>
          </a:p>
        </p:txBody>
      </p:sp>
      <p:sp>
        <p:nvSpPr>
          <p:cNvPr id="3" name="Oval 2">
            <a:extLst>
              <a:ext uri="{FF2B5EF4-FFF2-40B4-BE49-F238E27FC236}">
                <a16:creationId xmlns:a16="http://schemas.microsoft.com/office/drawing/2014/main" id="{061CDC3D-20DB-B2DE-5F0B-667F6120C57E}"/>
              </a:ext>
            </a:extLst>
          </p:cNvPr>
          <p:cNvSpPr/>
          <p:nvPr/>
        </p:nvSpPr>
        <p:spPr>
          <a:xfrm>
            <a:off x="1945935" y="2031245"/>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13</a:t>
            </a:r>
          </a:p>
        </p:txBody>
      </p:sp>
      <p:sp>
        <p:nvSpPr>
          <p:cNvPr id="22" name="Oval 21">
            <a:extLst>
              <a:ext uri="{FF2B5EF4-FFF2-40B4-BE49-F238E27FC236}">
                <a16:creationId xmlns:a16="http://schemas.microsoft.com/office/drawing/2014/main" id="{55967367-2A6C-F916-E2B1-A1DB7B5AB026}"/>
              </a:ext>
            </a:extLst>
          </p:cNvPr>
          <p:cNvSpPr/>
          <p:nvPr/>
        </p:nvSpPr>
        <p:spPr>
          <a:xfrm>
            <a:off x="2434076" y="4682626"/>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a:t>5a</a:t>
            </a:r>
            <a:endParaRPr lang="en-US" sz="600" dirty="0"/>
          </a:p>
        </p:txBody>
      </p:sp>
    </p:spTree>
    <p:extLst>
      <p:ext uri="{BB962C8B-B14F-4D97-AF65-F5344CB8AC3E}">
        <p14:creationId xmlns:p14="http://schemas.microsoft.com/office/powerpoint/2010/main" val="332906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BC946-6657-1374-0C88-562812CC24A9}"/>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DF250307-8726-6562-5901-A6389333469C}"/>
              </a:ext>
            </a:extLst>
          </p:cNvPr>
          <p:cNvPicPr>
            <a:picLocks noChangeAspect="1"/>
          </p:cNvPicPr>
          <p:nvPr/>
        </p:nvPicPr>
        <p:blipFill>
          <a:blip r:embed="rId2"/>
          <a:srcRect l="11970" t="3458" r="-89855" b="5849"/>
          <a:stretch>
            <a:fillRect/>
          </a:stretch>
        </p:blipFill>
        <p:spPr>
          <a:xfrm>
            <a:off x="338726" y="554299"/>
            <a:ext cx="5686424" cy="5695950"/>
          </a:xfrm>
          <a:prstGeom prst="rect">
            <a:avLst/>
          </a:prstGeom>
        </p:spPr>
      </p:pic>
      <p:pic>
        <p:nvPicPr>
          <p:cNvPr id="18" name="Picture 17">
            <a:extLst>
              <a:ext uri="{FF2B5EF4-FFF2-40B4-BE49-F238E27FC236}">
                <a16:creationId xmlns:a16="http://schemas.microsoft.com/office/drawing/2014/main" id="{4DCF5E32-1000-178F-7073-9240085FC740}"/>
              </a:ext>
            </a:extLst>
          </p:cNvPr>
          <p:cNvPicPr>
            <a:picLocks noChangeAspect="1"/>
          </p:cNvPicPr>
          <p:nvPr/>
        </p:nvPicPr>
        <p:blipFill>
          <a:blip r:embed="rId2"/>
          <a:srcRect l="-85116" t="3383" r="7231" b="5924"/>
          <a:stretch>
            <a:fillRect/>
          </a:stretch>
        </p:blipFill>
        <p:spPr>
          <a:xfrm>
            <a:off x="5995988" y="571501"/>
            <a:ext cx="5686424" cy="5695950"/>
          </a:xfrm>
          <a:prstGeom prst="rect">
            <a:avLst/>
          </a:prstGeom>
        </p:spPr>
      </p:pic>
      <p:pic>
        <p:nvPicPr>
          <p:cNvPr id="2" name="Picture 1">
            <a:extLst>
              <a:ext uri="{FF2B5EF4-FFF2-40B4-BE49-F238E27FC236}">
                <a16:creationId xmlns:a16="http://schemas.microsoft.com/office/drawing/2014/main" id="{CC7EA4DF-D162-D5ED-C267-F96E53A76D13}"/>
              </a:ext>
            </a:extLst>
          </p:cNvPr>
          <p:cNvPicPr>
            <a:picLocks noChangeAspect="1"/>
          </p:cNvPicPr>
          <p:nvPr/>
        </p:nvPicPr>
        <p:blipFill>
          <a:blip r:embed="rId3"/>
          <a:srcRect l="2258" t="6897" r="8870" b="50530"/>
          <a:stretch>
            <a:fillRect/>
          </a:stretch>
        </p:blipFill>
        <p:spPr>
          <a:xfrm rot="10800000">
            <a:off x="6235032" y="3402274"/>
            <a:ext cx="3397157" cy="1528727"/>
          </a:xfrm>
          <a:prstGeom prst="rect">
            <a:avLst/>
          </a:prstGeom>
          <a:ln>
            <a:noFill/>
          </a:ln>
        </p:spPr>
      </p:pic>
      <p:pic>
        <p:nvPicPr>
          <p:cNvPr id="4" name="Picture 3">
            <a:extLst>
              <a:ext uri="{FF2B5EF4-FFF2-40B4-BE49-F238E27FC236}">
                <a16:creationId xmlns:a16="http://schemas.microsoft.com/office/drawing/2014/main" id="{1E8BDF18-110C-4213-D24B-6529B535F22F}"/>
              </a:ext>
            </a:extLst>
          </p:cNvPr>
          <p:cNvPicPr>
            <a:picLocks noChangeAspect="1"/>
          </p:cNvPicPr>
          <p:nvPr/>
        </p:nvPicPr>
        <p:blipFill>
          <a:blip r:embed="rId3"/>
          <a:srcRect l="5895" t="6897"/>
          <a:stretch>
            <a:fillRect/>
          </a:stretch>
        </p:blipFill>
        <p:spPr>
          <a:xfrm>
            <a:off x="6235033" y="590550"/>
            <a:ext cx="3597186" cy="3343205"/>
          </a:xfrm>
          <a:prstGeom prst="rect">
            <a:avLst/>
          </a:prstGeom>
          <a:ln>
            <a:noFill/>
          </a:ln>
        </p:spPr>
      </p:pic>
      <p:pic>
        <p:nvPicPr>
          <p:cNvPr id="6" name="Picture 5">
            <a:extLst>
              <a:ext uri="{FF2B5EF4-FFF2-40B4-BE49-F238E27FC236}">
                <a16:creationId xmlns:a16="http://schemas.microsoft.com/office/drawing/2014/main" id="{418530F0-11D8-87DF-1EBE-8C355B0EBC51}"/>
              </a:ext>
            </a:extLst>
          </p:cNvPr>
          <p:cNvPicPr>
            <a:picLocks noChangeAspect="1"/>
          </p:cNvPicPr>
          <p:nvPr/>
        </p:nvPicPr>
        <p:blipFill>
          <a:blip r:embed="rId3"/>
          <a:srcRect l="5895" t="28305" b="53392"/>
          <a:stretch>
            <a:fillRect/>
          </a:stretch>
        </p:blipFill>
        <p:spPr>
          <a:xfrm>
            <a:off x="6235031" y="2057400"/>
            <a:ext cx="3597187" cy="1695450"/>
          </a:xfrm>
          <a:prstGeom prst="rect">
            <a:avLst/>
          </a:prstGeom>
          <a:ln>
            <a:noFill/>
          </a:ln>
        </p:spPr>
      </p:pic>
      <p:pic>
        <p:nvPicPr>
          <p:cNvPr id="7" name="Picture 6">
            <a:extLst>
              <a:ext uri="{FF2B5EF4-FFF2-40B4-BE49-F238E27FC236}">
                <a16:creationId xmlns:a16="http://schemas.microsoft.com/office/drawing/2014/main" id="{D52132ED-6FA4-D023-6C1E-A6328836237C}"/>
              </a:ext>
            </a:extLst>
          </p:cNvPr>
          <p:cNvPicPr>
            <a:picLocks noChangeAspect="1"/>
          </p:cNvPicPr>
          <p:nvPr/>
        </p:nvPicPr>
        <p:blipFill>
          <a:blip r:embed="rId3"/>
          <a:srcRect l="37997" t="48008" r="7931" b="13422"/>
          <a:stretch>
            <a:fillRect/>
          </a:stretch>
        </p:blipFill>
        <p:spPr>
          <a:xfrm rot="16357712">
            <a:off x="8431676" y="962197"/>
            <a:ext cx="2047877" cy="1384995"/>
          </a:xfrm>
          <a:prstGeom prst="rect">
            <a:avLst/>
          </a:prstGeom>
          <a:ln>
            <a:noFill/>
          </a:ln>
        </p:spPr>
      </p:pic>
      <p:sp>
        <p:nvSpPr>
          <p:cNvPr id="8" name="TextBox 7">
            <a:extLst>
              <a:ext uri="{FF2B5EF4-FFF2-40B4-BE49-F238E27FC236}">
                <a16:creationId xmlns:a16="http://schemas.microsoft.com/office/drawing/2014/main" id="{824E4F6D-FEB6-2CD0-A5C7-643F046036E4}"/>
              </a:ext>
            </a:extLst>
          </p:cNvPr>
          <p:cNvSpPr txBox="1"/>
          <p:nvPr/>
        </p:nvSpPr>
        <p:spPr>
          <a:xfrm>
            <a:off x="6654794" y="1139653"/>
            <a:ext cx="2504755" cy="3139321"/>
          </a:xfrm>
          <a:prstGeom prst="rect">
            <a:avLst/>
          </a:prstGeom>
          <a:noFill/>
          <a:ln>
            <a:noFill/>
          </a:ln>
        </p:spPr>
        <p:txBody>
          <a:bodyPr wrap="square" rtlCol="0">
            <a:spAutoFit/>
          </a:bodyPr>
          <a:lstStyle/>
          <a:p>
            <a:r>
              <a:rPr lang="en-US" dirty="0"/>
              <a:t>Somehow its always bandits and this close to home.  Let’s check on Flannum and make sure they haven’t done any “</a:t>
            </a:r>
            <a:r>
              <a:rPr lang="en-US" i="1" dirty="0"/>
              <a:t>dam-age</a:t>
            </a:r>
            <a:r>
              <a:rPr lang="en-US" dirty="0"/>
              <a:t>”. Alright, alright, I’ll stop.   </a:t>
            </a:r>
          </a:p>
          <a:p>
            <a:r>
              <a:rPr lang="en-US" b="1" dirty="0"/>
              <a:t>You check the north side, and I’ll check the south. Meet you at the western shore.</a:t>
            </a:r>
          </a:p>
        </p:txBody>
      </p:sp>
      <p:sp>
        <p:nvSpPr>
          <p:cNvPr id="9" name="TextBox 8">
            <a:extLst>
              <a:ext uri="{FF2B5EF4-FFF2-40B4-BE49-F238E27FC236}">
                <a16:creationId xmlns:a16="http://schemas.microsoft.com/office/drawing/2014/main" id="{F6E83674-0CC6-A6E4-5419-AFACD8DC4AEC}"/>
              </a:ext>
            </a:extLst>
          </p:cNvPr>
          <p:cNvSpPr txBox="1"/>
          <p:nvPr/>
        </p:nvSpPr>
        <p:spPr>
          <a:xfrm>
            <a:off x="8259128" y="3960942"/>
            <a:ext cx="753974" cy="523220"/>
          </a:xfrm>
          <a:prstGeom prst="rect">
            <a:avLst/>
          </a:prstGeom>
          <a:noFill/>
          <a:ln>
            <a:noFill/>
          </a:ln>
        </p:spPr>
        <p:txBody>
          <a:bodyPr wrap="square" rtlCol="0">
            <a:spAutoFit/>
          </a:bodyPr>
          <a:lstStyle/>
          <a:p>
            <a:pPr algn="r"/>
            <a:r>
              <a:rPr lang="en-US" sz="2800" b="1" dirty="0">
                <a:latin typeface="Harrington" panose="04040505050A02020702" pitchFamily="82" charset="0"/>
              </a:rPr>
              <a:t>3</a:t>
            </a:r>
          </a:p>
        </p:txBody>
      </p:sp>
      <p:pic>
        <p:nvPicPr>
          <p:cNvPr id="11" name="Picture 10">
            <a:extLst>
              <a:ext uri="{FF2B5EF4-FFF2-40B4-BE49-F238E27FC236}">
                <a16:creationId xmlns:a16="http://schemas.microsoft.com/office/drawing/2014/main" id="{18AC95FE-5A6E-9C46-0877-EFFD137A4528}"/>
              </a:ext>
            </a:extLst>
          </p:cNvPr>
          <p:cNvPicPr>
            <a:picLocks noChangeAspect="1"/>
          </p:cNvPicPr>
          <p:nvPr/>
        </p:nvPicPr>
        <p:blipFill>
          <a:blip r:embed="rId3"/>
          <a:srcRect l="2258" t="6897" r="6679" b="50530"/>
          <a:stretch>
            <a:fillRect/>
          </a:stretch>
        </p:blipFill>
        <p:spPr>
          <a:xfrm rot="10800000" flipH="1">
            <a:off x="2515054" y="3600447"/>
            <a:ext cx="3480933" cy="1528727"/>
          </a:xfrm>
          <a:prstGeom prst="rect">
            <a:avLst/>
          </a:prstGeom>
          <a:ln>
            <a:noFill/>
          </a:ln>
        </p:spPr>
      </p:pic>
      <p:pic>
        <p:nvPicPr>
          <p:cNvPr id="12" name="Picture 11">
            <a:extLst>
              <a:ext uri="{FF2B5EF4-FFF2-40B4-BE49-F238E27FC236}">
                <a16:creationId xmlns:a16="http://schemas.microsoft.com/office/drawing/2014/main" id="{6F80B619-3CBA-AB33-A13F-7AD0A960DC3A}"/>
              </a:ext>
            </a:extLst>
          </p:cNvPr>
          <p:cNvPicPr>
            <a:picLocks noChangeAspect="1"/>
          </p:cNvPicPr>
          <p:nvPr/>
        </p:nvPicPr>
        <p:blipFill>
          <a:blip r:embed="rId3"/>
          <a:srcRect l="5895" t="6897"/>
          <a:stretch>
            <a:fillRect/>
          </a:stretch>
        </p:blipFill>
        <p:spPr>
          <a:xfrm flipH="1">
            <a:off x="2315028" y="571500"/>
            <a:ext cx="3597186" cy="3343205"/>
          </a:xfrm>
          <a:prstGeom prst="rect">
            <a:avLst/>
          </a:prstGeom>
          <a:ln>
            <a:noFill/>
          </a:ln>
        </p:spPr>
      </p:pic>
      <p:pic>
        <p:nvPicPr>
          <p:cNvPr id="13" name="Picture 12">
            <a:extLst>
              <a:ext uri="{FF2B5EF4-FFF2-40B4-BE49-F238E27FC236}">
                <a16:creationId xmlns:a16="http://schemas.microsoft.com/office/drawing/2014/main" id="{6D9159E8-2D36-1CA6-3142-E8DBA9145386}"/>
              </a:ext>
            </a:extLst>
          </p:cNvPr>
          <p:cNvPicPr>
            <a:picLocks noChangeAspect="1"/>
          </p:cNvPicPr>
          <p:nvPr/>
        </p:nvPicPr>
        <p:blipFill>
          <a:blip r:embed="rId3"/>
          <a:srcRect l="4066" t="28305" b="53392"/>
          <a:stretch>
            <a:fillRect/>
          </a:stretch>
        </p:blipFill>
        <p:spPr>
          <a:xfrm flipH="1">
            <a:off x="2315028" y="2038350"/>
            <a:ext cx="3667096" cy="1695450"/>
          </a:xfrm>
          <a:prstGeom prst="rect">
            <a:avLst/>
          </a:prstGeom>
          <a:ln>
            <a:noFill/>
          </a:ln>
        </p:spPr>
      </p:pic>
      <p:pic>
        <p:nvPicPr>
          <p:cNvPr id="14" name="Picture 13">
            <a:extLst>
              <a:ext uri="{FF2B5EF4-FFF2-40B4-BE49-F238E27FC236}">
                <a16:creationId xmlns:a16="http://schemas.microsoft.com/office/drawing/2014/main" id="{B1693517-954F-AA99-AA1D-8248B3F52F0D}"/>
              </a:ext>
            </a:extLst>
          </p:cNvPr>
          <p:cNvPicPr>
            <a:picLocks noChangeAspect="1"/>
          </p:cNvPicPr>
          <p:nvPr/>
        </p:nvPicPr>
        <p:blipFill>
          <a:blip r:embed="rId3"/>
          <a:srcRect l="37997" t="48008" r="7931" b="13422"/>
          <a:stretch>
            <a:fillRect/>
          </a:stretch>
        </p:blipFill>
        <p:spPr>
          <a:xfrm rot="5242288" flipH="1">
            <a:off x="1667694" y="943147"/>
            <a:ext cx="2047877" cy="1384995"/>
          </a:xfrm>
          <a:prstGeom prst="rect">
            <a:avLst/>
          </a:prstGeom>
          <a:ln>
            <a:noFill/>
          </a:ln>
        </p:spPr>
      </p:pic>
      <p:sp>
        <p:nvSpPr>
          <p:cNvPr id="15" name="TextBox 14">
            <a:extLst>
              <a:ext uri="{FF2B5EF4-FFF2-40B4-BE49-F238E27FC236}">
                <a16:creationId xmlns:a16="http://schemas.microsoft.com/office/drawing/2014/main" id="{BE17B80F-9DAD-E62B-3A88-556425179327}"/>
              </a:ext>
            </a:extLst>
          </p:cNvPr>
          <p:cNvSpPr txBox="1"/>
          <p:nvPr/>
        </p:nvSpPr>
        <p:spPr>
          <a:xfrm>
            <a:off x="2971989" y="1037308"/>
            <a:ext cx="2654558" cy="3693319"/>
          </a:xfrm>
          <a:prstGeom prst="rect">
            <a:avLst/>
          </a:prstGeom>
          <a:noFill/>
          <a:ln>
            <a:noFill/>
          </a:ln>
        </p:spPr>
        <p:txBody>
          <a:bodyPr wrap="square" rtlCol="0">
            <a:spAutoFit/>
          </a:bodyPr>
          <a:lstStyle/>
          <a:p>
            <a:r>
              <a:rPr lang="en-US" dirty="0"/>
              <a:t>Well, if it isn’t the </a:t>
            </a:r>
            <a:r>
              <a:rPr lang="en-US" i="1" dirty="0"/>
              <a:t>new</a:t>
            </a:r>
            <a:r>
              <a:rPr lang="en-US" dirty="0"/>
              <a:t> “hero”. I hope that knock to your head didn’t do any permanent damage. Logan asked me to come help out but…I’ve been distracted watching that beautiful woman. She is in quite the “</a:t>
            </a:r>
            <a:r>
              <a:rPr lang="en-US" i="1" dirty="0"/>
              <a:t>Diah-lema</a:t>
            </a:r>
            <a:r>
              <a:rPr lang="en-US" dirty="0"/>
              <a:t>”, but I didn’t bring my working clothes. </a:t>
            </a:r>
            <a:r>
              <a:rPr lang="en-US" b="1" dirty="0"/>
              <a:t>Help her out and come find me by the river.</a:t>
            </a:r>
          </a:p>
        </p:txBody>
      </p:sp>
      <p:sp>
        <p:nvSpPr>
          <p:cNvPr id="16" name="TextBox 15">
            <a:extLst>
              <a:ext uri="{FF2B5EF4-FFF2-40B4-BE49-F238E27FC236}">
                <a16:creationId xmlns:a16="http://schemas.microsoft.com/office/drawing/2014/main" id="{56458411-99AD-7D90-B9D7-1BA9B595EC96}"/>
              </a:ext>
            </a:extLst>
          </p:cNvPr>
          <p:cNvSpPr txBox="1"/>
          <p:nvPr/>
        </p:nvSpPr>
        <p:spPr>
          <a:xfrm>
            <a:off x="4615109" y="4285201"/>
            <a:ext cx="753974" cy="523220"/>
          </a:xfrm>
          <a:prstGeom prst="rect">
            <a:avLst/>
          </a:prstGeom>
          <a:noFill/>
          <a:ln>
            <a:noFill/>
          </a:ln>
        </p:spPr>
        <p:txBody>
          <a:bodyPr wrap="square" rtlCol="0">
            <a:spAutoFit/>
          </a:bodyPr>
          <a:lstStyle/>
          <a:p>
            <a:pPr algn="r"/>
            <a:r>
              <a:rPr lang="en-US" sz="2800" b="1" dirty="0">
                <a:latin typeface="Harrington" panose="04040505050A02020702" pitchFamily="82" charset="0"/>
              </a:rPr>
              <a:t>2</a:t>
            </a:r>
          </a:p>
        </p:txBody>
      </p:sp>
      <p:pic>
        <p:nvPicPr>
          <p:cNvPr id="19" name="Picture 18" descr="A brown paper scroll with a white background&#10;&#10;AI-generated content may be incorrect.">
            <a:extLst>
              <a:ext uri="{FF2B5EF4-FFF2-40B4-BE49-F238E27FC236}">
                <a16:creationId xmlns:a16="http://schemas.microsoft.com/office/drawing/2014/main" id="{460DC178-C247-8859-6755-D85A479DED62}"/>
              </a:ext>
            </a:extLst>
          </p:cNvPr>
          <p:cNvPicPr>
            <a:picLocks noChangeAspect="1"/>
          </p:cNvPicPr>
          <p:nvPr/>
        </p:nvPicPr>
        <p:blipFill>
          <a:blip r:embed="rId4">
            <a:duotone>
              <a:prstClr val="black"/>
              <a:srgbClr val="E9DEBB">
                <a:tint val="45000"/>
                <a:satMod val="400000"/>
              </a:srgbClr>
            </a:duotone>
            <a:extLst>
              <a:ext uri="{BEBA8EAE-BF5A-486C-A8C5-ECC9F3942E4B}">
                <a14:imgProps xmlns:a14="http://schemas.microsoft.com/office/drawing/2010/main">
                  <a14:imgLayer r:embed="rId5">
                    <a14:imgEffect>
                      <a14:backgroundRemoval t="10000" b="90000" l="2700" r="97700">
                        <a14:foregroundMark x1="7900" y1="36667" x2="9800" y2="39872"/>
                        <a14:foregroundMark x1="2800" y1="50769" x2="11700" y2="51538"/>
                        <a14:foregroundMark x1="95100" y1="40385" x2="85000" y2="41154"/>
                        <a14:foregroundMark x1="96700" y1="54487" x2="93700" y2="50769"/>
                        <a14:foregroundMark x1="97700" y1="39872" x2="94600" y2="40385"/>
                      </a14:backgroundRemoval>
                    </a14:imgEffect>
                  </a14:imgLayer>
                </a14:imgProps>
              </a:ext>
              <a:ext uri="{28A0092B-C50C-407E-A947-70E740481C1C}">
                <a14:useLocalDpi xmlns:a14="http://schemas.microsoft.com/office/drawing/2010/main" val="0"/>
              </a:ext>
            </a:extLst>
          </a:blip>
          <a:srcRect l="2942" t="28320" b="38629"/>
          <a:stretch>
            <a:fillRect/>
          </a:stretch>
        </p:blipFill>
        <p:spPr>
          <a:xfrm>
            <a:off x="8812423" y="4511349"/>
            <a:ext cx="2763838" cy="981032"/>
          </a:xfrm>
          <a:prstGeom prst="rect">
            <a:avLst/>
          </a:prstGeom>
        </p:spPr>
      </p:pic>
      <p:sp>
        <p:nvSpPr>
          <p:cNvPr id="20" name="TextBox 19">
            <a:extLst>
              <a:ext uri="{FF2B5EF4-FFF2-40B4-BE49-F238E27FC236}">
                <a16:creationId xmlns:a16="http://schemas.microsoft.com/office/drawing/2014/main" id="{18A487E7-F074-B63D-70A3-29CB214011B5}"/>
              </a:ext>
            </a:extLst>
          </p:cNvPr>
          <p:cNvSpPr txBox="1"/>
          <p:nvPr/>
        </p:nvSpPr>
        <p:spPr>
          <a:xfrm rot="20807009">
            <a:off x="9654971" y="4675247"/>
            <a:ext cx="1250663" cy="584775"/>
          </a:xfrm>
          <a:prstGeom prst="rect">
            <a:avLst/>
          </a:prstGeom>
          <a:noFill/>
        </p:spPr>
        <p:txBody>
          <a:bodyPr wrap="none" rtlCol="0">
            <a:spAutoFit/>
          </a:bodyPr>
          <a:lstStyle/>
          <a:p>
            <a:r>
              <a:rPr lang="en-US" sz="3200" dirty="0">
                <a:solidFill>
                  <a:srgbClr val="525252"/>
                </a:solidFill>
                <a:latin typeface="Old English Text MT" panose="03040902040508030806" pitchFamily="66" charset="0"/>
              </a:rPr>
              <a:t>Faren</a:t>
            </a:r>
          </a:p>
        </p:txBody>
      </p:sp>
    </p:spTree>
    <p:extLst>
      <p:ext uri="{BB962C8B-B14F-4D97-AF65-F5344CB8AC3E}">
        <p14:creationId xmlns:p14="http://schemas.microsoft.com/office/powerpoint/2010/main" val="35114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4B82-1547-77B1-0EEE-7DD16F243B8D}"/>
            </a:ext>
          </a:extLst>
        </p:cNvPr>
        <p:cNvGrpSpPr/>
        <p:nvPr/>
      </p:nvGrpSpPr>
      <p:grpSpPr>
        <a:xfrm>
          <a:off x="0" y="0"/>
          <a:ext cx="0" cy="0"/>
          <a:chOff x="0" y="0"/>
          <a:chExt cx="0" cy="0"/>
        </a:xfrm>
      </p:grpSpPr>
      <p:pic>
        <p:nvPicPr>
          <p:cNvPr id="2" name="Picture 1" descr="A person in a armor&#10;&#10;AI-generated content may be incorrect.">
            <a:extLst>
              <a:ext uri="{FF2B5EF4-FFF2-40B4-BE49-F238E27FC236}">
                <a16:creationId xmlns:a16="http://schemas.microsoft.com/office/drawing/2014/main" id="{95633743-4F95-A6EC-18D1-EEE8DAA9DA1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7407" l="9956" r="89823">
                        <a14:foregroundMark x1="75442" y1="97407" x2="68363" y2="89907"/>
                        <a14:foregroundMark x1="68363" y1="89907" x2="67478" y2="74074"/>
                        <a14:foregroundMark x1="43142" y1="93611" x2="41814" y2="88611"/>
                        <a14:foregroundMark x1="71999" y1="49734" x2="73451" y2="52685"/>
                        <a14:foregroundMark x1="70354" y1="46389" x2="71921" y2="49575"/>
                        <a14:foregroundMark x1="69469" y1="54444" x2="71018" y2="52500"/>
                        <a14:backgroundMark x1="20354" y1="11111" x2="23673" y2="23611"/>
                        <a14:backgroundMark x1="66372" y1="50278" x2="60177" y2="43241"/>
                        <a14:backgroundMark x1="68238" y1="55897" x2="69027" y2="58056"/>
                        <a14:backgroundMark x1="66150" y1="50185" x2="68237" y2="55896"/>
                        <a14:backgroundMark x1="68142" y1="49630" x2="67699" y2="52500"/>
                      </a14:backgroundRemoval>
                    </a14:imgEffect>
                    <a14:imgEffect>
                      <a14:artisticCutout trans="50000" numberOfShades="6"/>
                    </a14:imgEffect>
                  </a14:imgLayer>
                </a14:imgProps>
              </a:ext>
              <a:ext uri="{28A0092B-C50C-407E-A947-70E740481C1C}">
                <a14:useLocalDpi xmlns:a14="http://schemas.microsoft.com/office/drawing/2010/main" val="0"/>
              </a:ext>
            </a:extLst>
          </a:blip>
          <a:stretch>
            <a:fillRect/>
          </a:stretch>
        </p:blipFill>
        <p:spPr>
          <a:xfrm>
            <a:off x="858655" y="-1592513"/>
            <a:ext cx="3536696" cy="8450513"/>
          </a:xfrm>
          <a:prstGeom prst="rect">
            <a:avLst/>
          </a:prstGeom>
          <a:effectLst>
            <a:softEdge rad="12700"/>
          </a:effectLst>
        </p:spPr>
      </p:pic>
      <p:pic>
        <p:nvPicPr>
          <p:cNvPr id="3" name="Picture 2">
            <a:extLst>
              <a:ext uri="{FF2B5EF4-FFF2-40B4-BE49-F238E27FC236}">
                <a16:creationId xmlns:a16="http://schemas.microsoft.com/office/drawing/2014/main" id="{698ED63C-A70C-4615-16DC-7069C233B15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360" b="96215" l="6870" r="94275">
                        <a14:foregroundMark x1="94275" y1="48580" x2="87405" y2="45110"/>
                        <a14:foregroundMark x1="63359" y1="15773" x2="53435" y2="8675"/>
                        <a14:foregroundMark x1="53435" y1="8675" x2="44656" y2="15300"/>
                        <a14:foregroundMark x1="44656" y1="15300" x2="45038" y2="15615"/>
                        <a14:foregroundMark x1="15649" y1="65457" x2="20611" y2="61514"/>
                        <a14:foregroundMark x1="14122" y1="67350" x2="16031" y2="65457"/>
                        <a14:foregroundMark x1="13740" y1="94322" x2="22137" y2="87855"/>
                        <a14:foregroundMark x1="72137" y1="96372" x2="63359" y2="92744"/>
                        <a14:foregroundMark x1="6870" y1="86120" x2="9542" y2="81861"/>
                      </a14:backgroundRemoval>
                    </a14:imgEffect>
                    <a14:imgEffect>
                      <a14:artisticCutout trans="80000" numberOfShades="6"/>
                    </a14:imgEffect>
                    <a14:imgEffect>
                      <a14:brightnessContrast bright="20000" contrast="-20000"/>
                    </a14:imgEffect>
                  </a14:imgLayer>
                </a14:imgProps>
              </a:ext>
            </a:extLst>
          </a:blip>
          <a:stretch>
            <a:fillRect/>
          </a:stretch>
        </p:blipFill>
        <p:spPr>
          <a:xfrm>
            <a:off x="8445006" y="262919"/>
            <a:ext cx="2725412" cy="6595081"/>
          </a:xfrm>
          <a:prstGeom prst="rect">
            <a:avLst/>
          </a:prstGeom>
          <a:effectLst>
            <a:softEdge rad="12700"/>
          </a:effectLst>
        </p:spPr>
      </p:pic>
    </p:spTree>
    <p:extLst>
      <p:ext uri="{BB962C8B-B14F-4D97-AF65-F5344CB8AC3E}">
        <p14:creationId xmlns:p14="http://schemas.microsoft.com/office/powerpoint/2010/main" val="387665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9F661-6318-23FE-8A6A-52B9EFD19E8C}"/>
            </a:ext>
          </a:extLst>
        </p:cNvPr>
        <p:cNvGrpSpPr/>
        <p:nvPr/>
      </p:nvGrpSpPr>
      <p:grpSpPr>
        <a:xfrm>
          <a:off x="0" y="0"/>
          <a:ext cx="0" cy="0"/>
          <a:chOff x="0" y="0"/>
          <a:chExt cx="0" cy="0"/>
        </a:xfrm>
      </p:grpSpPr>
      <p:pic>
        <p:nvPicPr>
          <p:cNvPr id="13" name="Picture 12" descr="A video game character with a green and white garment&#10;&#10;AI-generated content may be incorrect.">
            <a:extLst>
              <a:ext uri="{FF2B5EF4-FFF2-40B4-BE49-F238E27FC236}">
                <a16:creationId xmlns:a16="http://schemas.microsoft.com/office/drawing/2014/main" id="{4FFD90DE-D6CE-FAF5-02B1-9F4011AE3DA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90" b="97907" l="9897" r="89897">
                        <a14:foregroundMark x1="22062" y1="60133" x2="20000" y2="56518"/>
                        <a14:foregroundMark x1="32165" y1="97907" x2="38763" y2="60038"/>
                        <a14:foregroundMark x1="71340" y1="96384" x2="65155" y2="88202"/>
                        <a14:foregroundMark x1="65155" y1="88202" x2="64948" y2="87060"/>
                        <a14:foregroundMark x1="80000" y1="60799" x2="80000" y2="58040"/>
                        <a14:foregroundMark x1="79175" y1="61656" x2="80619" y2="59562"/>
                        <a14:foregroundMark x1="39381" y1="30447" x2="30515" y2="27783"/>
                        <a14:foregroundMark x1="68866" y1="29210" x2="64948" y2="31208"/>
                        <a14:foregroundMark x1="44948" y1="13511" x2="46392" y2="15414"/>
                        <a14:foregroundMark x1="56701" y1="13796" x2="57732" y2="16841"/>
                        <a14:foregroundMark x1="58969" y1="18078" x2="58351" y2="15985"/>
                        <a14:foregroundMark x1="20412" y1="65652" x2="27423" y2="64320"/>
                        <a14:foregroundMark x1="17732" y1="67460" x2="23505" y2="65842"/>
                        <a14:foregroundMark x1="69489" y1="62921" x2="64948" y2="58706"/>
                        <a14:foregroundMark x1="28866" y1="45576" x2="22680" y2="51094"/>
                        <a14:foregroundMark x1="14433" y1="42055" x2="18351" y2="49001"/>
                        <a14:foregroundMark x1="27423" y1="38344" x2="26598" y2="34824"/>
                        <a14:foregroundMark x1="24124" y1="73454" x2="28041" y2="68506"/>
                        <a14:foregroundMark x1="19588" y1="76499" x2="19588" y2="76499"/>
                        <a14:foregroundMark x1="19588" y1="76499" x2="21031" y2="75547"/>
                        <a14:foregroundMark x1="68454" y1="95814" x2="62887" y2="91246"/>
                        <a14:foregroundMark x1="68660" y1="89439" x2="69278" y2="87536"/>
                        <a14:foregroundMark x1="69278" y1="92103" x2="70515" y2="93054"/>
                        <a14:foregroundMark x1="71340" y1="93911" x2="72784" y2="94767"/>
                        <a14:foregroundMark x1="74433" y1="35300" x2="71753" y2="33016"/>
                        <a14:foregroundMark x1="28247" y1="39201" x2="22680" y2="45861"/>
                        <a14:foregroundMark x1="69897" y1="36251" x2="73402" y2="43482"/>
                        <a14:foregroundMark x1="65979" y1="51760" x2="66186" y2="54329"/>
                        <a14:foregroundMark x1="66804" y1="55661" x2="66804" y2="57374"/>
                        <a14:foregroundMark x1="29897" y1="81256" x2="29485" y2="80114"/>
                        <a14:foregroundMark x1="29485" y1="79829" x2="29485" y2="79353"/>
                        <a14:foregroundMark x1="29485" y1="78211" x2="29485" y2="78211"/>
                        <a14:foregroundMark x1="29485" y1="79163" x2="29485" y2="79734"/>
                        <a14:foregroundMark x1="29485" y1="78592" x2="29485" y2="79448"/>
                        <a14:backgroundMark x1="79794" y1="78306" x2="71753" y2="61085"/>
                        <a14:backgroundMark x1="83711" y1="75262" x2="75876" y2="69458"/>
                        <a14:backgroundMark x1="81237" y1="75547" x2="71340" y2="63463"/>
                        <a14:backgroundMark x1="70722" y1="66413" x2="70515" y2="63844"/>
                        <a14:backgroundMark x1="68219" y1="51722" x2="64948" y2="45480"/>
                        <a14:backgroundMark x1="70283" y1="55661" x2="69555" y2="54271"/>
                        <a14:backgroundMark x1="72577" y1="60038" x2="70311" y2="55714"/>
                        <a14:backgroundMark x1="64948" y1="45480" x2="66804" y2="40533"/>
                        <a14:backgroundMark x1="24948" y1="60990" x2="35052" y2="41675"/>
                        <a14:backgroundMark x1="25567" y1="77926" x2="31340" y2="71836"/>
                        <a14:backgroundMark x1="51753" y1="88487" x2="47010" y2="66413"/>
                        <a14:backgroundMark x1="55670" y1="77069" x2="55670" y2="74310"/>
                        <a14:backgroundMark x1="45155" y1="66508" x2="46392" y2="60324"/>
                        <a14:backgroundMark x1="33814" y1="40723" x2="34433" y2="38344"/>
                        <a14:backgroundMark x1="25361" y1="33777" x2="28041" y2="33206"/>
                        <a14:backgroundMark x1="35052" y1="26641" x2="35052" y2="26641"/>
                        <a14:backgroundMark x1="35464" y1="26927" x2="35464" y2="26546"/>
                        <a14:backgroundMark x1="43299" y1="25024" x2="41237" y2="23311"/>
                        <a14:backgroundMark x1="43918" y1="25024" x2="43093" y2="22074"/>
                        <a14:backgroundMark x1="43918" y1="25595" x2="42474" y2="22931"/>
                        <a14:backgroundMark x1="31383" y1="78211" x2="29897" y2="75262"/>
                        <a14:backgroundMark x1="31863" y1="79163" x2="31383" y2="78211"/>
                        <a14:backgroundMark x1="31546" y1="69743" x2="31546" y2="68601"/>
                        <a14:backgroundMark x1="23918" y1="68792" x2="26804" y2="67460"/>
                        <a14:backgroundMark x1="71340" y1="64986" x2="73402" y2="67745"/>
                        <a14:backgroundMark x1="71134" y1="64415" x2="72371" y2="65842"/>
                        <a14:backgroundMark x1="70103" y1="63463" x2="71959" y2="65271"/>
                        <a14:backgroundMark x1="79175" y1="73168" x2="84330" y2="77260"/>
                      </a14:backgroundRemoval>
                    </a14:imgEffect>
                    <a14:imgEffect>
                      <a14:artisticCutout trans="50000" numberOfShades="6"/>
                    </a14:imgEffect>
                  </a14:imgLayer>
                </a14:imgProps>
              </a:ext>
              <a:ext uri="{28A0092B-C50C-407E-A947-70E740481C1C}">
                <a14:useLocalDpi xmlns:a14="http://schemas.microsoft.com/office/drawing/2010/main" val="0"/>
              </a:ext>
            </a:extLst>
          </a:blip>
          <a:stretch>
            <a:fillRect/>
          </a:stretch>
        </p:blipFill>
        <p:spPr>
          <a:xfrm>
            <a:off x="221670" y="-129540"/>
            <a:ext cx="3164729" cy="6858000"/>
          </a:xfrm>
          <a:prstGeom prst="rect">
            <a:avLst/>
          </a:prstGeom>
          <a:effectLst>
            <a:softEdge rad="12700"/>
          </a:effectLst>
        </p:spPr>
      </p:pic>
    </p:spTree>
    <p:extLst>
      <p:ext uri="{BB962C8B-B14F-4D97-AF65-F5344CB8AC3E}">
        <p14:creationId xmlns:p14="http://schemas.microsoft.com/office/powerpoint/2010/main" val="3832685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6197</TotalTime>
  <Words>665</Words>
  <Application>Microsoft Office PowerPoint</Application>
  <PresentationFormat>Widescreen</PresentationFormat>
  <Paragraphs>45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Harrington</vt:lpstr>
      <vt:lpstr>Old English Text MT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Nolan Cousineau</dc:creator>
  <cp:lastModifiedBy>Nolan Cousineau</cp:lastModifiedBy>
  <cp:revision>53</cp:revision>
  <dcterms:created xsi:type="dcterms:W3CDTF">2025-07-26T14:06:23Z</dcterms:created>
  <dcterms:modified xsi:type="dcterms:W3CDTF">2025-08-15T22:53:35Z</dcterms:modified>
</cp:coreProperties>
</file>