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EBB"/>
    <a:srgbClr val="FFFF66"/>
    <a:srgbClr val="FF9933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8T17:43:08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0F14-38DF-D9CE-D3BF-A80392BD9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9EAAA-59B6-257B-DDF9-4CA551C7D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5A9F-8A63-7336-8EC2-A141ED03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B97E3-DC20-79A7-A86D-6A650203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F487E-A975-BF85-BEEC-116736C9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1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C2DE-E8C0-0B01-D330-27CE104F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48EB5-BB08-2E33-0D89-292C2168A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6A91-5D3F-74DD-3EE2-2617081B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349B5-9689-209B-27AA-F3EA08B31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0CC6-81CE-6EF9-62CB-3A999F39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8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F89015-F070-815A-C375-A17D094CD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2E896-EF3C-721B-379A-E133DD98C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ADE8-8D20-24F7-1DE5-A9DB6308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D587-4473-3BF9-D1EB-8B14C5EA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842B-B731-047F-9EAC-BAE6DAD4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58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211E-045E-B6F6-9395-41E98C85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A0B4-1022-4B68-EF51-4AA44BAC7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FDA35-C4F2-FF59-8FC3-A46B6285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ADF70-798D-85A7-EE83-5A1F8735B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76941-B0FC-9760-8A99-BFB9C0C1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7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C531-8142-B1C8-EC4D-E037282BD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732AC-CA18-483B-A0F2-E8361453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606F-82B6-679E-B88D-5DC55B27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EE8C9-9646-F696-EE9D-B5AA1DEA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795FB-3F08-D2E0-5199-81248F48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8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82E8-689A-6E44-2E82-0C7D2A97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A675E-851D-EB15-E0A5-1DAE5FD34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08835-B1DD-A4ED-EEC0-6B85BF81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6BD7F-C397-1CF1-B932-1B1DD2011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82120-3899-CF59-B63D-E6BE853F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2D1E5-2495-F39E-9A1D-58DB38200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2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CD6F7-692F-36DE-826B-F4F9D26B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7D5AC-41F4-9275-0479-E6570004E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95049-CE03-C222-7D5F-3F19966A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C2B632-77DA-4C45-CE56-46DA1DCF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B0892-2E27-C05C-A995-C3F0E9DD6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C5ADF3-2A5E-0083-0E65-426D2CAF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EE8F7-641D-C2FC-70F6-56843DC1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F06922-A6D5-57FA-9198-9EE5E2BD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41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C5CC-8818-06F0-155E-0C82A792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C1CAC-4B28-58F4-2DC6-15B6707A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385361-2B5B-A09D-3E46-0423AEE3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BA224-D006-BB41-E602-C5CCE495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4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76B44-45F2-4860-20EE-E1B0D2B7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224B1-6650-D643-40C4-2D1B20AE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0A191-7E6E-5AE9-0631-164086BC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45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F26E-1780-C568-8B0F-3C4E1AA8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A694-61AC-92A5-238B-37C4E532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DEAEA-8891-3488-0726-4F8B1FF4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B1BF7-FEAA-51F2-10A4-FA3960DB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99D68-EF5F-3CCF-4CBB-B69687FD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2C2A9-DDCD-48A7-EE44-B26AA497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8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FA11-D609-6CF0-8353-663FF534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C6306-686A-2971-2043-646823237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D840-4960-E69F-C227-666DEAE44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C97DC-DAE8-DD9B-F1FE-8AB7EC4F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28B5C-13C7-B9C9-B09C-0741E444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94E38-E941-9F5C-630C-9F293200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85071-3F0B-48FB-1238-7E0600E8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F954B-8F08-385E-2D5F-AD179A97B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F65B-2A40-EED4-BB10-476F76711F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8CF19-BBB9-45F0-B426-1C49897CD9DC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3CFB6-2685-E73C-5E8A-29DB2B34E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ED27F-1340-C43E-EB62-C0A7E63BC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4D5A4-6DB2-48D5-8213-94E4E4EAA0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5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a snowy area&#10;&#10;AI-generated content may be incorrect.">
            <a:extLst>
              <a:ext uri="{FF2B5EF4-FFF2-40B4-BE49-F238E27FC236}">
                <a16:creationId xmlns:a16="http://schemas.microsoft.com/office/drawing/2014/main" id="{D0555955-EB37-D881-D8CD-D9F46DDCE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26" y="0"/>
            <a:ext cx="2766717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3235661-9115-953F-A3E9-1CD76CBB20DC}"/>
                  </a:ext>
                </a:extLst>
              </p14:cNvPr>
              <p14:cNvContentPartPr/>
              <p14:nvPr/>
            </p14:nvContentPartPr>
            <p14:xfrm>
              <a:off x="6597005" y="3133042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3235661-9115-953F-A3E9-1CD76CBB20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0885" y="312692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41D154A3-7741-0FAA-73C4-1C1493EC47D5}"/>
              </a:ext>
            </a:extLst>
          </p:cNvPr>
          <p:cNvSpPr/>
          <p:nvPr/>
        </p:nvSpPr>
        <p:spPr>
          <a:xfrm>
            <a:off x="1097223" y="308894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56EB30-5055-1ADC-924A-BCF7F17BE985}"/>
              </a:ext>
            </a:extLst>
          </p:cNvPr>
          <p:cNvSpPr/>
          <p:nvPr/>
        </p:nvSpPr>
        <p:spPr>
          <a:xfrm>
            <a:off x="1879125" y="5488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D7257E-D59D-9B2A-6F61-745DD7637D18}"/>
              </a:ext>
            </a:extLst>
          </p:cNvPr>
          <p:cNvSpPr/>
          <p:nvPr/>
        </p:nvSpPr>
        <p:spPr>
          <a:xfrm>
            <a:off x="1802986" y="476816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057398-5F93-9339-0119-C882F610C8D1}"/>
              </a:ext>
            </a:extLst>
          </p:cNvPr>
          <p:cNvSpPr/>
          <p:nvPr/>
        </p:nvSpPr>
        <p:spPr>
          <a:xfrm>
            <a:off x="2517584" y="586942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5242C9-6C56-0A2B-2A1A-9F24DD2F4DDB}"/>
              </a:ext>
            </a:extLst>
          </p:cNvPr>
          <p:cNvSpPr/>
          <p:nvPr/>
        </p:nvSpPr>
        <p:spPr>
          <a:xfrm>
            <a:off x="2155628" y="641991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8575E-A884-62B3-A60B-B6DDB96F8C74}"/>
              </a:ext>
            </a:extLst>
          </p:cNvPr>
          <p:cNvSpPr/>
          <p:nvPr/>
        </p:nvSpPr>
        <p:spPr>
          <a:xfrm>
            <a:off x="1970764" y="394301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A83246-2B37-9658-3ABA-B90928ACD0A1}"/>
              </a:ext>
            </a:extLst>
          </p:cNvPr>
          <p:cNvSpPr/>
          <p:nvPr/>
        </p:nvSpPr>
        <p:spPr>
          <a:xfrm>
            <a:off x="3366446" y="348747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883873-F038-E672-D0AC-CB05EF15B27E}"/>
              </a:ext>
            </a:extLst>
          </p:cNvPr>
          <p:cNvSpPr/>
          <p:nvPr/>
        </p:nvSpPr>
        <p:spPr>
          <a:xfrm>
            <a:off x="1589764" y="334538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A8EB85-09DC-53FE-521C-2113352B9E79}"/>
              </a:ext>
            </a:extLst>
          </p:cNvPr>
          <p:cNvSpPr/>
          <p:nvPr/>
        </p:nvSpPr>
        <p:spPr>
          <a:xfrm>
            <a:off x="2407173" y="294254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EBDA88-8840-1B76-2680-468016D19FF8}"/>
              </a:ext>
            </a:extLst>
          </p:cNvPr>
          <p:cNvSpPr/>
          <p:nvPr/>
        </p:nvSpPr>
        <p:spPr>
          <a:xfrm>
            <a:off x="2388314" y="36347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61FC22-7312-FDB0-E5C1-97459DFD6436}"/>
              </a:ext>
            </a:extLst>
          </p:cNvPr>
          <p:cNvSpPr/>
          <p:nvPr/>
        </p:nvSpPr>
        <p:spPr>
          <a:xfrm>
            <a:off x="3394196" y="19262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76D6E4-847C-50E4-63A5-CAC291377723}"/>
              </a:ext>
            </a:extLst>
          </p:cNvPr>
          <p:cNvSpPr/>
          <p:nvPr/>
        </p:nvSpPr>
        <p:spPr>
          <a:xfrm>
            <a:off x="2848646" y="192626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917A75-F64D-C4C7-82CC-B288C6D3010B}"/>
              </a:ext>
            </a:extLst>
          </p:cNvPr>
          <p:cNvSpPr/>
          <p:nvPr/>
        </p:nvSpPr>
        <p:spPr>
          <a:xfrm>
            <a:off x="2264211" y="171975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2C2600-69BC-83DE-21BB-8AFE7155D2E2}"/>
              </a:ext>
            </a:extLst>
          </p:cNvPr>
          <p:cNvSpPr/>
          <p:nvPr/>
        </p:nvSpPr>
        <p:spPr>
          <a:xfrm>
            <a:off x="2578814" y="97876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E9F154-1B16-BDD3-458C-A0D2C2736BFF}"/>
              </a:ext>
            </a:extLst>
          </p:cNvPr>
          <p:cNvSpPr/>
          <p:nvPr/>
        </p:nvSpPr>
        <p:spPr>
          <a:xfrm>
            <a:off x="1511488" y="705275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C533A-86BB-79D2-E185-4F6FDF3F59E1}"/>
              </a:ext>
            </a:extLst>
          </p:cNvPr>
          <p:cNvSpPr txBox="1"/>
          <p:nvPr/>
        </p:nvSpPr>
        <p:spPr>
          <a:xfrm>
            <a:off x="5311140" y="463170"/>
            <a:ext cx="7686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1-dream and </a:t>
            </a:r>
            <a:r>
              <a:rPr lang="en-US" sz="800" dirty="0" err="1"/>
              <a:t>wyldf</a:t>
            </a:r>
            <a:r>
              <a:rPr lang="en-US" sz="800" dirty="0"/>
              <a:t> hunt was disturbing, check on locals</a:t>
            </a:r>
          </a:p>
          <a:p>
            <a:r>
              <a:rPr lang="en-US" sz="800" dirty="0"/>
              <a:t>2-pups seem to be fine, go check for with </a:t>
            </a:r>
          </a:p>
          <a:p>
            <a:r>
              <a:rPr lang="en-US" sz="800" dirty="0"/>
              <a:t>3-undead filth, look for source of the undead</a:t>
            </a:r>
          </a:p>
          <a:p>
            <a:r>
              <a:rPr lang="en-US" sz="800" dirty="0"/>
              <a:t>4-some of these corpses are nightmare court. There must be a hidden base nearby</a:t>
            </a:r>
          </a:p>
          <a:p>
            <a:r>
              <a:rPr lang="en-US" sz="800" dirty="0"/>
              <a:t>5-more undead, keep checking northing</a:t>
            </a:r>
          </a:p>
          <a:p>
            <a:r>
              <a:rPr lang="en-US" sz="800" dirty="0"/>
              <a:t>6-found a hidden entrance but cant get in. keep </a:t>
            </a:r>
            <a:r>
              <a:rPr lang="en-US" sz="800" dirty="0" err="1"/>
              <a:t>chjecking</a:t>
            </a:r>
            <a:r>
              <a:rPr lang="en-US" sz="800" dirty="0"/>
              <a:t> north</a:t>
            </a:r>
          </a:p>
          <a:p>
            <a:r>
              <a:rPr lang="en-US" sz="800" dirty="0"/>
              <a:t>7-meet frogs, no mention of nightmare court, head west along shore to </a:t>
            </a:r>
            <a:r>
              <a:rPr lang="en-US" sz="800" dirty="0" err="1"/>
              <a:t>sherriff</a:t>
            </a:r>
            <a:endParaRPr lang="en-US" sz="800" dirty="0"/>
          </a:p>
          <a:p>
            <a:r>
              <a:rPr lang="en-US" sz="800" dirty="0"/>
              <a:t>8-talk to sheriff </a:t>
            </a:r>
            <a:r>
              <a:rPr lang="en-US" sz="800" dirty="0" err="1"/>
              <a:t>nora</a:t>
            </a:r>
            <a:r>
              <a:rPr lang="en-US" sz="800" dirty="0"/>
              <a:t>, look for a key to entrance</a:t>
            </a:r>
          </a:p>
          <a:p>
            <a:r>
              <a:rPr lang="en-US" sz="800" dirty="0"/>
              <a:t>9-didn’t find key but found note about forces building in the bog. Head to </a:t>
            </a:r>
            <a:r>
              <a:rPr lang="en-US" sz="800" dirty="0" err="1"/>
              <a:t>mabon’s</a:t>
            </a:r>
            <a:r>
              <a:rPr lang="en-US" sz="800" dirty="0"/>
              <a:t> terrace to prep</a:t>
            </a:r>
          </a:p>
          <a:p>
            <a:r>
              <a:rPr lang="en-US" sz="800" dirty="0"/>
              <a:t>10- Guard mentions Tovar going west to kill nightmare court</a:t>
            </a:r>
          </a:p>
          <a:p>
            <a:r>
              <a:rPr lang="en-US" sz="800" dirty="0"/>
              <a:t>11-Tovar complains about the </a:t>
            </a:r>
            <a:r>
              <a:rPr lang="en-US" sz="800" dirty="0" err="1"/>
              <a:t>skritt</a:t>
            </a:r>
            <a:r>
              <a:rPr lang="en-US" sz="800" dirty="0"/>
              <a:t> stealing something the NC had and would like us to retrieve it</a:t>
            </a:r>
          </a:p>
          <a:p>
            <a:r>
              <a:rPr lang="en-US" sz="800" dirty="0"/>
              <a:t>12-get through hidden door, was there anything in that chest worthwhile? I took this bloody thorn, nasty thing. Lets take it to trader’s green to report it in</a:t>
            </a:r>
          </a:p>
          <a:p>
            <a:r>
              <a:rPr lang="en-US" sz="800" dirty="0"/>
              <a:t>13-you smell that in the air, what a putrid stench. Since we turned over the thorn, lets head north. Nothing good can come from that</a:t>
            </a:r>
          </a:p>
          <a:p>
            <a:r>
              <a:rPr lang="en-US" sz="800" dirty="0"/>
              <a:t>14-the NC were trying to harness the power of the jungle worm?!? Outrageous. To have enough power </a:t>
            </a:r>
            <a:r>
              <a:rPr lang="en-US" sz="800" dirty="0" err="1"/>
              <a:t>todo</a:t>
            </a:r>
            <a:r>
              <a:rPr lang="en-US" sz="800" dirty="0"/>
              <a:t> that must mean their main base is around here somewhere</a:t>
            </a:r>
          </a:p>
          <a:p>
            <a:r>
              <a:rPr lang="en-US" sz="800" dirty="0"/>
              <a:t>15-Good, we’ve found the entrance but still need to prepare a few things. While we do that, head north east and see if Zinder slope has been effected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1A4DF6-80E6-E84F-ABC3-43BD0AD40811}"/>
              </a:ext>
            </a:extLst>
          </p:cNvPr>
          <p:cNvSpPr/>
          <p:nvPr/>
        </p:nvSpPr>
        <p:spPr>
          <a:xfrm>
            <a:off x="1701988" y="237075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E7B6A7B-B139-9AF8-E4F1-484E23049B0E}"/>
              </a:ext>
            </a:extLst>
          </p:cNvPr>
          <p:cNvSpPr/>
          <p:nvPr/>
        </p:nvSpPr>
        <p:spPr>
          <a:xfrm>
            <a:off x="1162238" y="2339001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2906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BC946-6657-1374-0C88-562812CC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F250307-8726-6562-5901-A63893334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70" t="3458" r="-89855" b="5849"/>
          <a:stretch>
            <a:fillRect/>
          </a:stretch>
        </p:blipFill>
        <p:spPr>
          <a:xfrm>
            <a:off x="338726" y="554299"/>
            <a:ext cx="5686424" cy="5695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CF5E32-1000-178F-7073-9240085FC7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85116" t="3383" r="7231" b="5924"/>
          <a:stretch>
            <a:fillRect/>
          </a:stretch>
        </p:blipFill>
        <p:spPr>
          <a:xfrm>
            <a:off x="5995988" y="571501"/>
            <a:ext cx="5686424" cy="5695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7EA4DF-D162-D5ED-C267-F96E53A7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8" t="6897" r="8870" b="50530"/>
          <a:stretch>
            <a:fillRect/>
          </a:stretch>
        </p:blipFill>
        <p:spPr>
          <a:xfrm rot="10800000">
            <a:off x="6235032" y="3402274"/>
            <a:ext cx="3397157" cy="1528727"/>
          </a:xfrm>
          <a:prstGeom prst="rect">
            <a:avLst/>
          </a:prstGeom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8BDF18-110C-4213-D24B-6529B535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95" t="6897"/>
          <a:stretch>
            <a:fillRect/>
          </a:stretch>
        </p:blipFill>
        <p:spPr>
          <a:xfrm>
            <a:off x="6235033" y="590550"/>
            <a:ext cx="3597186" cy="3343205"/>
          </a:xfrm>
          <a:prstGeom prst="rect">
            <a:avLst/>
          </a:prstGeom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8530F0-11D8-87DF-1EBE-8C355B0E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95" t="28305" b="53392"/>
          <a:stretch>
            <a:fillRect/>
          </a:stretch>
        </p:blipFill>
        <p:spPr>
          <a:xfrm>
            <a:off x="6235031" y="2057400"/>
            <a:ext cx="3597187" cy="1695450"/>
          </a:xfrm>
          <a:prstGeom prst="rect">
            <a:avLst/>
          </a:prstGeom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132ED-6FA4-D023-6C1E-A632883623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997" t="48008" r="7931" b="13422"/>
          <a:stretch>
            <a:fillRect/>
          </a:stretch>
        </p:blipFill>
        <p:spPr>
          <a:xfrm rot="16357712">
            <a:off x="8431676" y="962197"/>
            <a:ext cx="2047877" cy="1384995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4E4F6D-FEB6-2CD0-A5C7-643F046036E4}"/>
              </a:ext>
            </a:extLst>
          </p:cNvPr>
          <p:cNvSpPr txBox="1"/>
          <p:nvPr/>
        </p:nvSpPr>
        <p:spPr>
          <a:xfrm>
            <a:off x="6654794" y="1139653"/>
            <a:ext cx="2504755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Somehow its always bandits and this close to home.  Let’s check on Flannum and make sure they haven’t done any “</a:t>
            </a:r>
            <a:r>
              <a:rPr lang="en-US" i="1" dirty="0"/>
              <a:t>dam-age</a:t>
            </a:r>
            <a:r>
              <a:rPr lang="en-US" dirty="0"/>
              <a:t>”. Alright, alright, I’ll stop.   </a:t>
            </a:r>
          </a:p>
          <a:p>
            <a:r>
              <a:rPr lang="en-US" b="1" dirty="0"/>
              <a:t>You check the north side, and I’ll check the south. Meet you at the western shore.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E83674-0CC6-A6E4-5419-AFACD8DC4AEC}"/>
              </a:ext>
            </a:extLst>
          </p:cNvPr>
          <p:cNvSpPr txBox="1"/>
          <p:nvPr/>
        </p:nvSpPr>
        <p:spPr>
          <a:xfrm>
            <a:off x="8259128" y="3960942"/>
            <a:ext cx="7539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Harrington" panose="04040505050A02020702" pitchFamily="82" charset="0"/>
              </a:rPr>
              <a:t>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AC95FE-5A6E-9C46-0877-EFFD137A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8" t="6897" r="6679" b="50530"/>
          <a:stretch>
            <a:fillRect/>
          </a:stretch>
        </p:blipFill>
        <p:spPr>
          <a:xfrm rot="10800000" flipH="1">
            <a:off x="2515054" y="3600447"/>
            <a:ext cx="3480933" cy="1528727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80B619-3CBA-AB33-A13F-7AD0A960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95" t="6897"/>
          <a:stretch>
            <a:fillRect/>
          </a:stretch>
        </p:blipFill>
        <p:spPr>
          <a:xfrm flipH="1">
            <a:off x="2315028" y="571500"/>
            <a:ext cx="3597186" cy="3343205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159E8-2D36-1CA6-3142-E8DBA91453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66" t="28305" b="53392"/>
          <a:stretch>
            <a:fillRect/>
          </a:stretch>
        </p:blipFill>
        <p:spPr>
          <a:xfrm flipH="1">
            <a:off x="2315028" y="2038350"/>
            <a:ext cx="3667096" cy="1695450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693517-954F-AA99-AA1D-8248B3F52F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997" t="48008" r="7931" b="13422"/>
          <a:stretch>
            <a:fillRect/>
          </a:stretch>
        </p:blipFill>
        <p:spPr>
          <a:xfrm rot="5242288" flipH="1">
            <a:off x="1667694" y="943147"/>
            <a:ext cx="2047877" cy="1384995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17B80F-9DAD-E62B-3A88-556425179327}"/>
              </a:ext>
            </a:extLst>
          </p:cNvPr>
          <p:cNvSpPr txBox="1"/>
          <p:nvPr/>
        </p:nvSpPr>
        <p:spPr>
          <a:xfrm>
            <a:off x="2971989" y="1037308"/>
            <a:ext cx="2654558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Well, if it isn’t the </a:t>
            </a:r>
            <a:r>
              <a:rPr lang="en-US" i="1" dirty="0"/>
              <a:t>new</a:t>
            </a:r>
            <a:r>
              <a:rPr lang="en-US" dirty="0"/>
              <a:t> “hero”. I hope that knock to your head didn’t do any permanent damage. Logan asked me to come help out but…I’ve been distracted watching that beautiful woman. She is in quite the “</a:t>
            </a:r>
            <a:r>
              <a:rPr lang="en-US" i="1" dirty="0"/>
              <a:t>Diah-lema</a:t>
            </a:r>
            <a:r>
              <a:rPr lang="en-US" dirty="0"/>
              <a:t>”, but I didn’t bring my working clothes. </a:t>
            </a:r>
            <a:r>
              <a:rPr lang="en-US" b="1" dirty="0"/>
              <a:t>Help her out and come find me by the river.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58411-99AD-7D90-B9D7-1BA9B595EC96}"/>
              </a:ext>
            </a:extLst>
          </p:cNvPr>
          <p:cNvSpPr txBox="1"/>
          <p:nvPr/>
        </p:nvSpPr>
        <p:spPr>
          <a:xfrm>
            <a:off x="4615109" y="4285201"/>
            <a:ext cx="75397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Harrington" panose="04040505050A02020702" pitchFamily="82" charset="0"/>
              </a:rPr>
              <a:t>2</a:t>
            </a:r>
          </a:p>
        </p:txBody>
      </p:sp>
      <p:pic>
        <p:nvPicPr>
          <p:cNvPr id="19" name="Picture 18" descr="A brown paper scroll with a white background&#10;&#10;AI-generated content may be incorrect.">
            <a:extLst>
              <a:ext uri="{FF2B5EF4-FFF2-40B4-BE49-F238E27FC236}">
                <a16:creationId xmlns:a16="http://schemas.microsoft.com/office/drawing/2014/main" id="{460DC178-C247-8859-6755-D85A479DED6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9DEBB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2700" r="97700">
                        <a14:foregroundMark x1="7900" y1="36667" x2="9800" y2="39872"/>
                        <a14:foregroundMark x1="2800" y1="50769" x2="11700" y2="51538"/>
                        <a14:foregroundMark x1="95100" y1="40385" x2="85000" y2="41154"/>
                        <a14:foregroundMark x1="96700" y1="54487" x2="93700" y2="50769"/>
                        <a14:foregroundMark x1="97700" y1="39872" x2="94600" y2="40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2" t="28320" b="38629"/>
          <a:stretch>
            <a:fillRect/>
          </a:stretch>
        </p:blipFill>
        <p:spPr>
          <a:xfrm>
            <a:off x="8812423" y="4511349"/>
            <a:ext cx="2763838" cy="98103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8A487E7-F074-B63D-70A3-29CB214011B5}"/>
              </a:ext>
            </a:extLst>
          </p:cNvPr>
          <p:cNvSpPr txBox="1"/>
          <p:nvPr/>
        </p:nvSpPr>
        <p:spPr>
          <a:xfrm rot="20807009">
            <a:off x="9654971" y="4675247"/>
            <a:ext cx="1250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525252"/>
                </a:solidFill>
                <a:latin typeface="Old English Text MT" panose="03040902040508030806" pitchFamily="66" charset="0"/>
              </a:rPr>
              <a:t>Faren</a:t>
            </a:r>
          </a:p>
        </p:txBody>
      </p:sp>
    </p:spTree>
    <p:extLst>
      <p:ext uri="{BB962C8B-B14F-4D97-AF65-F5344CB8AC3E}">
        <p14:creationId xmlns:p14="http://schemas.microsoft.com/office/powerpoint/2010/main" val="35114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F8F38-8129-4C0E-4B44-54848D4A3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74BFAE-07E9-C045-FBA5-50A812BC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406" r="-188369"/>
          <a:stretch>
            <a:fillRect/>
          </a:stretch>
        </p:blipFill>
        <p:spPr>
          <a:xfrm>
            <a:off x="800100" y="-667913"/>
            <a:ext cx="7543801" cy="752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1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B4B82-1547-77B1-0EEE-7DD16F24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deo game character with a tiger head&#10;&#10;AI-generated content may be incorrect.">
            <a:extLst>
              <a:ext uri="{FF2B5EF4-FFF2-40B4-BE49-F238E27FC236}">
                <a16:creationId xmlns:a16="http://schemas.microsoft.com/office/drawing/2014/main" id="{057803F0-19C3-76D1-34FC-1496C19FF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0" y="0"/>
            <a:ext cx="5486400" cy="6858000"/>
          </a:xfrm>
          <a:prstGeom prst="rect">
            <a:avLst/>
          </a:prstGeom>
        </p:spPr>
      </p:pic>
      <p:pic>
        <p:nvPicPr>
          <p:cNvPr id="7" name="Picture 6" descr="A video game character in armor&#10;&#10;AI-generated content may be incorrect.">
            <a:extLst>
              <a:ext uri="{FF2B5EF4-FFF2-40B4-BE49-F238E27FC236}">
                <a16:creationId xmlns:a16="http://schemas.microsoft.com/office/drawing/2014/main" id="{7F0CD694-5062-E600-99DD-1D7920ED4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11994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8CDC61-5390-EF0D-674E-5B478CCCE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596" y="262919"/>
            <a:ext cx="2725412" cy="659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5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9F661-6318-23FE-8A6A-52B9EFD1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video game character with a green and white garment&#10;&#10;AI-generated content may be incorrect.">
            <a:extLst>
              <a:ext uri="{FF2B5EF4-FFF2-40B4-BE49-F238E27FC236}">
                <a16:creationId xmlns:a16="http://schemas.microsoft.com/office/drawing/2014/main" id="{4FFD90DE-D6CE-FAF5-02B1-9F4011AE3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90" b="97907" l="9897" r="89897">
                        <a14:foregroundMark x1="22062" y1="60133" x2="20000" y2="56518"/>
                        <a14:foregroundMark x1="32165" y1="97907" x2="38763" y2="60038"/>
                        <a14:foregroundMark x1="71340" y1="96384" x2="65155" y2="88202"/>
                        <a14:foregroundMark x1="65155" y1="88202" x2="64948" y2="87060"/>
                        <a14:foregroundMark x1="80000" y1="60799" x2="80000" y2="58040"/>
                        <a14:foregroundMark x1="79175" y1="61656" x2="80619" y2="59562"/>
                        <a14:foregroundMark x1="39381" y1="30447" x2="30515" y2="27783"/>
                        <a14:foregroundMark x1="68866" y1="29210" x2="64948" y2="31208"/>
                        <a14:foregroundMark x1="44948" y1="13511" x2="46392" y2="15414"/>
                        <a14:foregroundMark x1="56701" y1="13796" x2="57732" y2="16841"/>
                        <a14:foregroundMark x1="58969" y1="18078" x2="58351" y2="15985"/>
                        <a14:foregroundMark x1="20412" y1="65652" x2="27423" y2="64320"/>
                        <a14:foregroundMark x1="17732" y1="67460" x2="23505" y2="65842"/>
                        <a14:foregroundMark x1="69489" y1="62921" x2="64948" y2="58706"/>
                        <a14:foregroundMark x1="28866" y1="45576" x2="22680" y2="51094"/>
                        <a14:foregroundMark x1="14433" y1="42055" x2="18351" y2="49001"/>
                        <a14:foregroundMark x1="27423" y1="38344" x2="26598" y2="34824"/>
                        <a14:foregroundMark x1="24124" y1="73454" x2="28041" y2="68506"/>
                        <a14:foregroundMark x1="19588" y1="76499" x2="19588" y2="76499"/>
                        <a14:foregroundMark x1="19588" y1="76499" x2="21031" y2="75547"/>
                        <a14:foregroundMark x1="68454" y1="95814" x2="62887" y2="91246"/>
                        <a14:foregroundMark x1="68660" y1="89439" x2="69278" y2="87536"/>
                        <a14:foregroundMark x1="69278" y1="92103" x2="70515" y2="93054"/>
                        <a14:foregroundMark x1="71340" y1="93911" x2="72784" y2="94767"/>
                        <a14:foregroundMark x1="74433" y1="35300" x2="71753" y2="33016"/>
                        <a14:foregroundMark x1="28247" y1="39201" x2="22680" y2="45861"/>
                        <a14:foregroundMark x1="69897" y1="36251" x2="73402" y2="43482"/>
                        <a14:foregroundMark x1="65979" y1="51760" x2="66186" y2="54329"/>
                        <a14:foregroundMark x1="66804" y1="55661" x2="66804" y2="57374"/>
                        <a14:foregroundMark x1="29897" y1="81256" x2="29485" y2="80114"/>
                        <a14:foregroundMark x1="29485" y1="79829" x2="29485" y2="79353"/>
                        <a14:foregroundMark x1="29485" y1="78211" x2="29485" y2="78211"/>
                        <a14:foregroundMark x1="29485" y1="79163" x2="29485" y2="79734"/>
                        <a14:foregroundMark x1="29485" y1="78592" x2="29485" y2="79448"/>
                        <a14:backgroundMark x1="79794" y1="78306" x2="71753" y2="61085"/>
                        <a14:backgroundMark x1="83711" y1="75262" x2="75876" y2="69458"/>
                        <a14:backgroundMark x1="81237" y1="75547" x2="71340" y2="63463"/>
                        <a14:backgroundMark x1="70722" y1="66413" x2="70515" y2="63844"/>
                        <a14:backgroundMark x1="68219" y1="51722" x2="64948" y2="45480"/>
                        <a14:backgroundMark x1="70283" y1="55661" x2="69555" y2="54271"/>
                        <a14:backgroundMark x1="72577" y1="60038" x2="70311" y2="55714"/>
                        <a14:backgroundMark x1="64948" y1="45480" x2="66804" y2="40533"/>
                        <a14:backgroundMark x1="24948" y1="60990" x2="35052" y2="41675"/>
                        <a14:backgroundMark x1="25567" y1="77926" x2="31340" y2="71836"/>
                        <a14:backgroundMark x1="51753" y1="88487" x2="47010" y2="66413"/>
                        <a14:backgroundMark x1="55670" y1="77069" x2="55670" y2="74310"/>
                        <a14:backgroundMark x1="45155" y1="66508" x2="46392" y2="60324"/>
                        <a14:backgroundMark x1="33814" y1="40723" x2="34433" y2="38344"/>
                        <a14:backgroundMark x1="25361" y1="33777" x2="28041" y2="33206"/>
                        <a14:backgroundMark x1="35052" y1="26641" x2="35052" y2="26641"/>
                        <a14:backgroundMark x1="35464" y1="26927" x2="35464" y2="26546"/>
                        <a14:backgroundMark x1="43299" y1="25024" x2="41237" y2="23311"/>
                        <a14:backgroundMark x1="43918" y1="25024" x2="43093" y2="22074"/>
                        <a14:backgroundMark x1="43918" y1="25595" x2="42474" y2="22931"/>
                        <a14:backgroundMark x1="31383" y1="78211" x2="29897" y2="75262"/>
                        <a14:backgroundMark x1="31863" y1="79163" x2="31383" y2="78211"/>
                        <a14:backgroundMark x1="31546" y1="69743" x2="31546" y2="68601"/>
                        <a14:backgroundMark x1="23918" y1="68792" x2="26804" y2="67460"/>
                        <a14:backgroundMark x1="71340" y1="64986" x2="73402" y2="67745"/>
                        <a14:backgroundMark x1="71134" y1="64415" x2="72371" y2="65842"/>
                        <a14:backgroundMark x1="70103" y1="63463" x2="71959" y2="65271"/>
                        <a14:backgroundMark x1="79175" y1="73168" x2="84330" y2="77260"/>
                      </a14:backgroundRemoval>
                    </a14:imgEffect>
                    <a14:imgEffect>
                      <a14:artisticCutout trans="50000"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0" y="-129540"/>
            <a:ext cx="3164729" cy="6858000"/>
          </a:xfrm>
          <a:prstGeom prst="rect">
            <a:avLst/>
          </a:prstGeom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83268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4715</TotalTime>
  <Words>393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Harrington</vt:lpstr>
      <vt:lpstr>Old English Text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Nolan Cousineau</dc:creator>
  <cp:lastModifiedBy>Nolan Cousineau</cp:lastModifiedBy>
  <cp:revision>47</cp:revision>
  <dcterms:created xsi:type="dcterms:W3CDTF">2025-07-26T14:06:23Z</dcterms:created>
  <dcterms:modified xsi:type="dcterms:W3CDTF">2025-08-03T19:05:27Z</dcterms:modified>
</cp:coreProperties>
</file>