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458" r:id="rId3"/>
    <p:sldId id="429" r:id="rId4"/>
    <p:sldId id="441" r:id="rId5"/>
    <p:sldId id="468" r:id="rId6"/>
    <p:sldId id="471" r:id="rId7"/>
    <p:sldId id="470" r:id="rId8"/>
    <p:sldId id="459" r:id="rId9"/>
    <p:sldId id="463" r:id="rId10"/>
    <p:sldId id="464" r:id="rId11"/>
    <p:sldId id="447" r:id="rId12"/>
    <p:sldId id="448" r:id="rId13"/>
    <p:sldId id="444" r:id="rId14"/>
    <p:sldId id="472" r:id="rId15"/>
    <p:sldId id="460" r:id="rId16"/>
    <p:sldId id="437" r:id="rId17"/>
    <p:sldId id="451" r:id="rId18"/>
    <p:sldId id="465" r:id="rId19"/>
    <p:sldId id="466" r:id="rId20"/>
    <p:sldId id="267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8" autoAdjust="0"/>
    <p:restoredTop sz="83453" autoAdjust="0"/>
  </p:normalViewPr>
  <p:slideViewPr>
    <p:cSldViewPr>
      <p:cViewPr varScale="1">
        <p:scale>
          <a:sx n="93" d="100"/>
          <a:sy n="93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14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612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total is equal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the number of lines: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(x 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x++;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the last value of the multiplication table: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(x &lt;= num)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("{0}\t",(x*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x++;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4/10/2014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For/While/Do loops</a:t>
            </a:r>
          </a:p>
          <a:p>
            <a:r>
              <a:rPr lang="en-US" dirty="0" smtClean="0"/>
              <a:t>Some Hints for the Week 3 </a:t>
            </a:r>
            <a:r>
              <a:rPr lang="en-US" dirty="0" err="1" smtClean="0"/>
              <a:t>iLab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3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 descr="http://jessicarbrown.com/images/ft-cpp-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533599"/>
            <a:ext cx="7391400" cy="232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Counters, Accumulators and Sentinels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Accumulator = running total to accumulate values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totalSales</a:t>
            </a:r>
            <a:r>
              <a:rPr lang="en-US" dirty="0" smtClean="0"/>
              <a:t> = </a:t>
            </a:r>
            <a:r>
              <a:rPr lang="en-US" dirty="0" err="1" smtClean="0"/>
              <a:t>totalSales+dailySales</a:t>
            </a:r>
            <a:r>
              <a:rPr lang="en-US" dirty="0" smtClean="0"/>
              <a:t> or </a:t>
            </a:r>
            <a:r>
              <a:rPr lang="en-US" dirty="0" err="1" smtClean="0"/>
              <a:t>totalSales</a:t>
            </a:r>
            <a:r>
              <a:rPr lang="en-US" dirty="0" smtClean="0"/>
              <a:t>+=</a:t>
            </a:r>
            <a:r>
              <a:rPr lang="en-US" dirty="0" err="1" smtClean="0"/>
              <a:t>dailySales</a:t>
            </a:r>
            <a:endParaRPr lang="en-US" dirty="0" smtClean="0"/>
          </a:p>
          <a:p>
            <a:r>
              <a:rPr lang="en-US" dirty="0" smtClean="0"/>
              <a:t>Counter = incremented to count number of values</a:t>
            </a:r>
          </a:p>
          <a:p>
            <a:pPr lvl="1"/>
            <a:r>
              <a:rPr lang="en-US" dirty="0" smtClean="0"/>
              <a:t>Example: counter = counter+1 or counter++</a:t>
            </a:r>
          </a:p>
          <a:p>
            <a:r>
              <a:rPr lang="en-US" dirty="0" smtClean="0"/>
              <a:t>Sentinel = A value used to terminate a loop</a:t>
            </a:r>
          </a:p>
          <a:p>
            <a:pPr lvl="1"/>
            <a:r>
              <a:rPr lang="en-US" dirty="0" smtClean="0"/>
              <a:t>Example: Press Q to quit, Q is the sentinel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smtClean="0"/>
              <a:t>while(</a:t>
            </a:r>
            <a:r>
              <a:rPr lang="en-US" dirty="0" err="1" smtClean="0"/>
              <a:t>Console.ReadLine</a:t>
            </a:r>
            <a:r>
              <a:rPr lang="en-US" dirty="0" smtClean="0"/>
              <a:t>().</a:t>
            </a:r>
            <a:r>
              <a:rPr lang="en-US" dirty="0" err="1" smtClean="0"/>
              <a:t>toUpper</a:t>
            </a:r>
            <a:r>
              <a:rPr lang="en-US" dirty="0" smtClean="0"/>
              <a:t>()!="Q")  to be sure the code checks for lowercase and uppercase</a:t>
            </a:r>
            <a:endParaRPr lang="en-US" dirty="0" smtClean="0"/>
          </a:p>
          <a:p>
            <a:r>
              <a:rPr lang="en-US" dirty="0" smtClean="0"/>
              <a:t>Note: do not use floating point values for counters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Arithmetic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886200"/>
            <a:ext cx="704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total+=</a:t>
            </a:r>
            <a:r>
              <a:rPr lang="en-US" dirty="0" err="1" smtClean="0"/>
              <a:t>newValue</a:t>
            </a:r>
            <a:r>
              <a:rPr lang="en-US" dirty="0" smtClean="0"/>
              <a:t> is total = total + </a:t>
            </a:r>
            <a:r>
              <a:rPr lang="en-US" dirty="0" err="1" smtClean="0"/>
              <a:t>newValue</a:t>
            </a:r>
            <a:endParaRPr lang="en-US" dirty="0" smtClean="0"/>
          </a:p>
          <a:p>
            <a:r>
              <a:rPr lang="en-US" dirty="0" smtClean="0"/>
              <a:t>price*=</a:t>
            </a:r>
            <a:r>
              <a:rPr lang="en-US" dirty="0" err="1" smtClean="0"/>
              <a:t>discountPercent</a:t>
            </a:r>
            <a:r>
              <a:rPr lang="en-US" dirty="0" smtClean="0"/>
              <a:t> is price= price*</a:t>
            </a:r>
            <a:r>
              <a:rPr lang="en-US" dirty="0" err="1" smtClean="0"/>
              <a:t>discountPercent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Jump statements:</a:t>
            </a:r>
          </a:p>
          <a:p>
            <a:r>
              <a:rPr lang="en-US" b="1" dirty="0" smtClean="0"/>
              <a:t>Break</a:t>
            </a:r>
            <a:r>
              <a:rPr lang="en-US" dirty="0" smtClean="0"/>
              <a:t> = Causes execution to jump out of the loop and proceed with subsequent statements of the program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 Causes execution to jump to the loop's conditional expression ignoring any subsequent statements in the block</a:t>
            </a:r>
          </a:p>
          <a:p>
            <a:r>
              <a:rPr lang="en-US" b="1" dirty="0" err="1" smtClean="0"/>
              <a:t>Goto</a:t>
            </a:r>
            <a:r>
              <a:rPr lang="en-US" dirty="0" smtClean="0"/>
              <a:t> = transfer control out of a loop and proceed to a marked point in the program. Not recommended</a:t>
            </a:r>
          </a:p>
          <a:p>
            <a:endParaRPr lang="en-US" dirty="0" smtClean="0"/>
          </a:p>
        </p:txBody>
      </p:sp>
      <p:pic>
        <p:nvPicPr>
          <p:cNvPr id="47106" name="Picture 2" descr="https://encrypted-tbn3.google.com/images?q=tbn:ANd9GcRrdf4zJlY52K7pGQ0i4HKRSy03wSzC1lJYiBjp5oqOyGYdLd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482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nval</a:t>
            </a:r>
            <a:r>
              <a:rPr lang="en-US" dirty="0" smtClean="0"/>
              <a:t> = 0; </a:t>
            </a:r>
            <a:r>
              <a:rPr lang="en-US" dirty="0" err="1" smtClean="0"/>
              <a:t>nval</a:t>
            </a:r>
            <a:r>
              <a:rPr lang="en-US" dirty="0" smtClean="0"/>
              <a:t>&lt;10; </a:t>
            </a:r>
            <a:r>
              <a:rPr lang="en-US" dirty="0" err="1" smtClean="0"/>
              <a:t>nval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nval</a:t>
            </a:r>
            <a:r>
              <a:rPr lang="en-US" dirty="0" smtClean="0"/>
              <a:t>==5)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total +=</a:t>
            </a:r>
            <a:r>
              <a:rPr lang="en-US" dirty="0" err="1" smtClean="0"/>
              <a:t>nval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nval</a:t>
            </a:r>
            <a:r>
              <a:rPr lang="en-US" dirty="0" smtClean="0"/>
              <a:t> + "\t");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("The total is equal to {0}.", total);</a:t>
            </a:r>
          </a:p>
          <a:p>
            <a:r>
              <a:rPr lang="en-US" dirty="0" smtClean="0"/>
              <a:t>What will the output of this code be?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Common error: an extra semicolon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the programmer probably did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want to insert the semicolon after the </a:t>
            </a:r>
            <a:r>
              <a:rPr lang="en-US" i="1" dirty="0"/>
              <a:t>for</a:t>
            </a:r>
            <a:r>
              <a:rPr lang="en-US" dirty="0"/>
              <a:t> expression:</a:t>
            </a:r>
          </a:p>
          <a:p>
            <a:pPr>
              <a:buFont typeface="Monotype Sorts" pitchFamily="2" charset="2"/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;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for (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 = 1;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 &lt;= 10; </a:t>
            </a:r>
            <a:r>
              <a:rPr lang="en-US" sz="2800" b="1" dirty="0" err="1">
                <a:solidFill>
                  <a:srgbClr val="0000FF"/>
                </a:solidFill>
              </a:rPr>
              <a:t>i</a:t>
            </a:r>
            <a:r>
              <a:rPr lang="en-US" sz="2800" b="1" dirty="0">
                <a:solidFill>
                  <a:srgbClr val="0000FF"/>
                </a:solidFill>
              </a:rPr>
              <a:t>++);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    </a:t>
            </a:r>
            <a:r>
              <a:rPr lang="en-US" sz="2800" b="1" dirty="0" smtClean="0">
                <a:solidFill>
                  <a:srgbClr val="0000FF"/>
                </a:solidFill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		</a:t>
            </a:r>
            <a:r>
              <a:rPr lang="en-US" sz="2800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sz="2800" b="1" dirty="0" smtClean="0">
                <a:solidFill>
                  <a:srgbClr val="0000FF"/>
                </a:solidFill>
              </a:rPr>
              <a:t>(hello </a:t>
            </a:r>
            <a:r>
              <a:rPr lang="en-US" sz="2800" b="1" dirty="0" smtClean="0">
                <a:solidFill>
                  <a:srgbClr val="0000FF"/>
                </a:solidFill>
              </a:rPr>
              <a:t>world</a:t>
            </a:r>
            <a:r>
              <a:rPr lang="en-US" sz="2800" b="1" dirty="0" smtClean="0">
                <a:solidFill>
                  <a:srgbClr val="0000FF"/>
                </a:solidFill>
              </a:rPr>
              <a:t>!");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       }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5410200" y="5029200"/>
            <a:ext cx="30670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this ; is going to be trouble</a:t>
            </a: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 flipH="1" flipV="1">
            <a:off x="4495799" y="3352799"/>
            <a:ext cx="10668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More common errors with loops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Infinite loops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</a:rPr>
              <a:t>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10;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&gt;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		</a:t>
            </a:r>
            <a:r>
              <a:rPr lang="en-US" b="1" dirty="0"/>
              <a:t>//bad!!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Off-by-one errors.  How do these differ?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  </a:t>
            </a:r>
            <a:endParaRPr 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1;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&lt;=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</a:t>
            </a:r>
            <a:endParaRPr 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		for (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= 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 &lt;= 100; 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++)     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Indent statements of the body of your control structure</a:t>
            </a:r>
          </a:p>
          <a:p>
            <a:r>
              <a:rPr lang="en-US" dirty="0" smtClean="0"/>
              <a:t>Nesting multiple repetition structures can be helpful</a:t>
            </a:r>
          </a:p>
          <a:p>
            <a:r>
              <a:rPr lang="en-US" dirty="0" smtClean="0"/>
              <a:t>Place vertical spacing above and below control structures</a:t>
            </a:r>
          </a:p>
          <a:p>
            <a:r>
              <a:rPr lang="en-US" dirty="0" smtClean="0"/>
              <a:t>Always use descriptive method, variable, and program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 the user to input a number.  This number will be used as the maximum number of # symbols for a triangle.  Below is an example of the output: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to produce a multiplication table. All the user to input the last value for the multiplication table.  The first column and first row should display values 1 to the last value of the multiplication table. Use \t to place tabs between values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766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Loop types</a:t>
            </a:r>
          </a:p>
          <a:p>
            <a:r>
              <a:rPr lang="en-US" sz="2400" dirty="0" smtClean="0"/>
              <a:t>Accumulator, counter, sentinel</a:t>
            </a:r>
          </a:p>
          <a:p>
            <a:r>
              <a:rPr lang="en-US" sz="2400" dirty="0" smtClean="0"/>
              <a:t>Counter-controlled vs. condition controlled loops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Loop?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Repetition or iteration structures </a:t>
            </a:r>
            <a:r>
              <a:rPr lang="en-US" dirty="0" smtClean="0"/>
              <a:t>= identify and block together one or more statements to be repeated based on a predetermined condition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Two general classes of loops: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Pretest (top-test) loops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Post-test (bottom-test) loops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Two general methods of </a:t>
            </a:r>
            <a:r>
              <a:rPr lang="en-US" sz="2800" b="1" i="1" dirty="0" smtClean="0"/>
              <a:t>controlling</a:t>
            </a:r>
            <a:r>
              <a:rPr lang="en-US" sz="2800" dirty="0" smtClean="0"/>
              <a:t> a loop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	(to determine when the loop will cease or exit):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Counter-controlled loops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Condition-controlled loops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Constructs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533525" y="1577022"/>
          <a:ext cx="6076950" cy="3947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038475"/>
                <a:gridCol w="303847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Looping Construct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to Use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know how many times the procedure needs to be repeated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don't know how many times the procedure needs to be repeated or if it even needs to execute one time</a:t>
                      </a:r>
                      <a:endParaRPr lang="en-US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DO </a:t>
                      </a:r>
                      <a:r>
                        <a:rPr lang="en-US" dirty="0" smtClean="0"/>
                        <a:t>…WHILE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know the procedure needs to execute at least once, but you don’t know how many times after that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Loops that do the same 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//While </a:t>
            </a:r>
            <a:r>
              <a:rPr lang="en-US" dirty="0" smtClean="0"/>
              <a:t>loop: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x=0; //priming the loop</a:t>
            </a:r>
          </a:p>
          <a:p>
            <a:pPr>
              <a:buNone/>
            </a:pPr>
            <a:r>
              <a:rPr lang="en-US" dirty="0" smtClean="0"/>
              <a:t>	while(x&lt;10)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("x </a:t>
            </a:r>
            <a:r>
              <a:rPr lang="en-US" dirty="0" smtClean="0"/>
              <a:t>is </a:t>
            </a:r>
            <a:r>
              <a:rPr lang="en-US" dirty="0" smtClean="0"/>
              <a:t>"+x);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++x;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//For </a:t>
            </a: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/>
              <a:t>"\</a:t>
            </a:r>
            <a:r>
              <a:rPr lang="en-US" dirty="0" smtClean="0"/>
              <a:t>n\</a:t>
            </a:r>
            <a:r>
              <a:rPr lang="en-US" dirty="0" err="1" smtClean="0"/>
              <a:t>nThis</a:t>
            </a:r>
            <a:r>
              <a:rPr lang="en-US" dirty="0" smtClean="0"/>
              <a:t> is the for </a:t>
            </a:r>
            <a:r>
              <a:rPr lang="en-US" dirty="0" smtClean="0"/>
              <a:t>loop");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for(x=0;x&lt;10;x=x+1)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/>
              <a:t>"x </a:t>
            </a:r>
            <a:r>
              <a:rPr lang="en-US" dirty="0" smtClean="0"/>
              <a:t>is </a:t>
            </a:r>
            <a:r>
              <a:rPr lang="en-US" dirty="0" smtClean="0"/>
              <a:t>"+x);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//Do</a:t>
            </a:r>
            <a:r>
              <a:rPr lang="en-US" dirty="0" smtClean="0"/>
              <a:t>… while loop</a:t>
            </a:r>
          </a:p>
          <a:p>
            <a:pPr>
              <a:buNone/>
            </a:pPr>
            <a:r>
              <a:rPr lang="en-US" dirty="0" smtClean="0"/>
              <a:t>	x=0;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/>
              <a:t>"\</a:t>
            </a:r>
            <a:r>
              <a:rPr lang="en-US" dirty="0" smtClean="0"/>
              <a:t>n\</a:t>
            </a:r>
            <a:r>
              <a:rPr lang="en-US" dirty="0" err="1" smtClean="0"/>
              <a:t>nThis</a:t>
            </a:r>
            <a:r>
              <a:rPr lang="en-US" dirty="0" smtClean="0"/>
              <a:t> is the do while </a:t>
            </a:r>
            <a:r>
              <a:rPr lang="en-US" dirty="0" smtClean="0"/>
              <a:t>loop");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do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("x </a:t>
            </a:r>
            <a:r>
              <a:rPr lang="en-US" dirty="0" smtClean="0"/>
              <a:t>is </a:t>
            </a:r>
            <a:r>
              <a:rPr lang="en-US" dirty="0" smtClean="0"/>
              <a:t>"+x);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x++;</a:t>
            </a:r>
          </a:p>
          <a:p>
            <a:pPr>
              <a:buNone/>
            </a:pPr>
            <a:r>
              <a:rPr lang="en-US" dirty="0" smtClean="0"/>
              <a:t>	}while(x&lt;10);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note that…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700213"/>
            <a:ext cx="4991100" cy="4651375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++;		</a:t>
            </a:r>
            <a:r>
              <a:rPr lang="en-US" dirty="0"/>
              <a:t>or</a:t>
            </a:r>
            <a:r>
              <a:rPr lang="en-US" b="1" dirty="0">
                <a:solidFill>
                  <a:srgbClr val="0000FF"/>
                </a:solidFill>
              </a:rPr>
              <a:t>		++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is the same as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+ 1;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--;		</a:t>
            </a:r>
            <a:r>
              <a:rPr lang="en-US" dirty="0"/>
              <a:t>or</a:t>
            </a:r>
            <a:r>
              <a:rPr lang="en-US" b="1" dirty="0">
                <a:solidFill>
                  <a:srgbClr val="0000FF"/>
                </a:solidFill>
              </a:rPr>
              <a:t>		--</a:t>
            </a:r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is the same as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- 1;</a:t>
            </a:r>
          </a:p>
        </p:txBody>
      </p:sp>
      <p:pic>
        <p:nvPicPr>
          <p:cNvPr id="10242" name="Picture 2" descr="https://encrypted-tbn3.google.com/images?q=tbn:ANd9GcScbE-cyeX-m8V8FcNHD6SrUBn3nP4Dj2DYLlgfanqOf6kRGCvVz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124200"/>
            <a:ext cx="1657350" cy="2752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39000" y="594360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Bazinga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Countdown Timer – </a:t>
            </a:r>
            <a:r>
              <a:rPr lang="en-US" smtClean="0"/>
              <a:t>Backwards for loop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using System;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CountdownTimerCSharp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class Program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seconds;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</a:t>
            </a:r>
            <a:r>
              <a:rPr lang="en-US" dirty="0" smtClean="0"/>
              <a:t>("Please enter the number of seconds to countdown: ");</a:t>
            </a:r>
          </a:p>
          <a:p>
            <a:pPr>
              <a:buNone/>
            </a:pPr>
            <a:r>
              <a:rPr lang="en-US" dirty="0" smtClean="0"/>
              <a:t>            seconds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nn-NO" dirty="0" smtClean="0"/>
              <a:t>            for (int i = seconds; i &gt; 0; i--)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"seconds remaining: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System.Threading.Thread.Sleep</a:t>
            </a:r>
            <a:r>
              <a:rPr lang="en-US" dirty="0" smtClean="0"/>
              <a:t>(1000);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 "Countdown completed!" );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Console.Beep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many times will the following loop be executed (note this is a </a:t>
            </a:r>
            <a:r>
              <a:rPr lang="en-US" b="1" dirty="0" smtClean="0"/>
              <a:t>nested</a:t>
            </a:r>
            <a:r>
              <a:rPr lang="en-US" dirty="0" smtClean="0"/>
              <a:t> for loop)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=1, j=1;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=1;i&lt;4;i++){</a:t>
            </a:r>
          </a:p>
          <a:p>
            <a:pPr>
              <a:buNone/>
            </a:pPr>
            <a:r>
              <a:rPr lang="en-US" dirty="0" smtClean="0"/>
              <a:t>	for(j=1;j&lt;4;j++)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/>
              <a:t>"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"+</a:t>
            </a:r>
            <a:r>
              <a:rPr lang="en-US" dirty="0" err="1" smtClean="0"/>
              <a:t>i</a:t>
            </a:r>
            <a:r>
              <a:rPr lang="en-US" dirty="0" smtClean="0"/>
              <a:t>+" </a:t>
            </a:r>
            <a:r>
              <a:rPr lang="en-US" dirty="0" smtClean="0"/>
              <a:t>and j is </a:t>
            </a:r>
            <a:r>
              <a:rPr lang="en-US" dirty="0" smtClean="0"/>
              <a:t>"+j);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Prompt the user for 5 numbers and test whether they are between 0 and 100. Then calculate the total, average, and find the high and low value.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458200" cy="52425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class Program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const </a:t>
            </a:r>
            <a:r>
              <a:rPr lang="en-US" dirty="0" err="1" smtClean="0"/>
              <a:t>int</a:t>
            </a:r>
            <a:r>
              <a:rPr lang="en-US" dirty="0" smtClean="0"/>
              <a:t> TOTAL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// </a:t>
            </a:r>
            <a:r>
              <a:rPr lang="en-US" dirty="0" err="1" smtClean="0"/>
              <a:t>intialize</a:t>
            </a:r>
            <a:r>
              <a:rPr lang="en-US" dirty="0" smtClean="0"/>
              <a:t> variables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high = -1;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low = 101;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("Enter numbers between 0 and 100");</a:t>
            </a:r>
          </a:p>
          <a:p>
            <a:pPr>
              <a:buNone/>
            </a:pPr>
            <a:r>
              <a:rPr lang="nn-NO" dirty="0" smtClean="0"/>
              <a:t>for (int i = 0; i &lt; TOTAL; 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("Enter number " + (</a:t>
            </a:r>
            <a:r>
              <a:rPr lang="en-US" dirty="0" err="1" smtClean="0"/>
              <a:t>i</a:t>
            </a:r>
            <a:r>
              <a:rPr lang="en-US" dirty="0" smtClean="0"/>
              <a:t> + 1) +": ");</a:t>
            </a:r>
          </a:p>
          <a:p>
            <a:pPr>
              <a:buNone/>
            </a:pPr>
            <a:r>
              <a:rPr lang="en-US" dirty="0" smtClean="0"/>
              <a:t>num=Convert.ToInt32(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while(num&lt;0 || num&gt;100)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("Please enter a number between 0 and 100");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("Enter number " + (</a:t>
            </a:r>
            <a:r>
              <a:rPr lang="en-US" dirty="0" err="1" smtClean="0"/>
              <a:t>i</a:t>
            </a:r>
            <a:r>
              <a:rPr lang="en-US" dirty="0" smtClean="0"/>
              <a:t> + 1) +": ");</a:t>
            </a:r>
          </a:p>
          <a:p>
            <a:pPr>
              <a:buNone/>
            </a:pPr>
            <a:r>
              <a:rPr lang="en-US" dirty="0" smtClean="0"/>
              <a:t>num=Convert.ToInt32(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test if num is the highest</a:t>
            </a:r>
          </a:p>
          <a:p>
            <a:pPr>
              <a:buNone/>
            </a:pPr>
            <a:r>
              <a:rPr lang="en-US" dirty="0" smtClean="0"/>
              <a:t>if (num &gt; high)</a:t>
            </a:r>
          </a:p>
          <a:p>
            <a:pPr>
              <a:buNone/>
            </a:pPr>
            <a:r>
              <a:rPr lang="en-US" dirty="0" smtClean="0"/>
              <a:t>high = num;</a:t>
            </a:r>
          </a:p>
          <a:p>
            <a:pPr>
              <a:buNone/>
            </a:pPr>
            <a:r>
              <a:rPr lang="en-US" dirty="0" smtClean="0"/>
              <a:t>// test if num is the lowest</a:t>
            </a:r>
          </a:p>
          <a:p>
            <a:pPr>
              <a:buNone/>
            </a:pPr>
            <a:r>
              <a:rPr lang="en-US" dirty="0" smtClean="0"/>
              <a:t>if (num &lt; low)</a:t>
            </a:r>
          </a:p>
          <a:p>
            <a:pPr>
              <a:buNone/>
            </a:pPr>
            <a:r>
              <a:rPr lang="en-US" dirty="0" smtClean="0"/>
              <a:t>low = num;</a:t>
            </a:r>
          </a:p>
          <a:p>
            <a:pPr>
              <a:buNone/>
            </a:pPr>
            <a:r>
              <a:rPr lang="en-US" dirty="0" smtClean="0"/>
              <a:t>sum += num;</a:t>
            </a:r>
          </a:p>
          <a:p>
            <a:pPr>
              <a:buNone/>
            </a:pPr>
            <a:r>
              <a:rPr lang="en-US" dirty="0" smtClean="0"/>
              <a:t>}// end for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 "High was {0}" , high);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 "Low was {0}" , low);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 "Your total is {0}" , sum);</a:t>
            </a:r>
          </a:p>
          <a:p>
            <a:pPr>
              <a:buNone/>
            </a:pPr>
            <a:r>
              <a:rPr lang="en-US" dirty="0" smtClean="0"/>
              <a:t>//Show average value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("The average is {0}" , (double)sum/TOTAL);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12297</TotalTime>
  <Words>1088</Words>
  <Application>Microsoft Office PowerPoint</Application>
  <PresentationFormat>On-screen Show (4:3)</PresentationFormat>
  <Paragraphs>267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Axis</vt:lpstr>
      <vt:lpstr>Origin</vt:lpstr>
      <vt:lpstr>Slide 1</vt:lpstr>
      <vt:lpstr>Why use a Loop?</vt:lpstr>
      <vt:lpstr>Looping Constructs</vt:lpstr>
      <vt:lpstr>3 Loops that do the same thing</vt:lpstr>
      <vt:lpstr>Also, note that…</vt:lpstr>
      <vt:lpstr>Countdown Timer – Backwards for loop</vt:lpstr>
      <vt:lpstr>Nested loops</vt:lpstr>
      <vt:lpstr>Scenario</vt:lpstr>
      <vt:lpstr>Slide 9</vt:lpstr>
      <vt:lpstr>Counters, Accumulators and Sentinels</vt:lpstr>
      <vt:lpstr>Compound Arithmetic Operators</vt:lpstr>
      <vt:lpstr>Transfer of Control</vt:lpstr>
      <vt:lpstr>Break example</vt:lpstr>
      <vt:lpstr>Common error: an extra semicolon</vt:lpstr>
      <vt:lpstr>More common errors with loops</vt:lpstr>
      <vt:lpstr>Best Programming Practice</vt:lpstr>
      <vt:lpstr>Problem 1</vt:lpstr>
      <vt:lpstr>Problem 2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1012</cp:revision>
  <dcterms:created xsi:type="dcterms:W3CDTF">1999-08-09T01:01:14Z</dcterms:created>
  <dcterms:modified xsi:type="dcterms:W3CDTF">2014-04-10T14:35:37Z</dcterms:modified>
</cp:coreProperties>
</file>