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476" r:id="rId3"/>
    <p:sldId id="458" r:id="rId4"/>
    <p:sldId id="504" r:id="rId5"/>
    <p:sldId id="487" r:id="rId6"/>
    <p:sldId id="488" r:id="rId7"/>
    <p:sldId id="489" r:id="rId8"/>
    <p:sldId id="490" r:id="rId9"/>
    <p:sldId id="492" r:id="rId10"/>
    <p:sldId id="493" r:id="rId11"/>
    <p:sldId id="495" r:id="rId12"/>
    <p:sldId id="497" r:id="rId13"/>
    <p:sldId id="499" r:id="rId14"/>
    <p:sldId id="500" r:id="rId15"/>
    <p:sldId id="501" r:id="rId16"/>
    <p:sldId id="502" r:id="rId17"/>
    <p:sldId id="503" r:id="rId18"/>
    <p:sldId id="486" r:id="rId19"/>
    <p:sldId id="267" r:id="rId20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66" autoAdjust="0"/>
  </p:normalViewPr>
  <p:slideViewPr>
    <p:cSldViewPr>
      <p:cViewPr varScale="1">
        <p:scale>
          <a:sx n="96" d="100"/>
          <a:sy n="96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08"/>
    </p:cViewPr>
  </p:outlineViewPr>
  <p:notesTextViewPr>
    <p:cViewPr>
      <p:scale>
        <a:sx n="100" d="100"/>
        <a:sy n="100" d="100"/>
      </p:scale>
      <p:origin x="0" y="879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B172F-A2E4-4239-9903-A5C57C4907F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System.ComponentModel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System.Drawing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System.Windows.Forms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System.IO;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TestGUI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partial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frmFavoriteTopics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StreamWriter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frmFavoriteTopics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InitializeComponent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btnAdd_Click_1(object sender,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File.Exists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("topics.txt"))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StreamWriter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("topics.txt", true);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txtName.Text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txtTopic.Text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txtName.Text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txtTopic.Text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catch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DirectoryNotFoundException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lstTopics.Items.Add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exc.Message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btnPrintDirectory_Click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sender,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lstTopics.Items.Clear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StreamReader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("topics.txt");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while ((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lstTopics.Items.Add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catch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System.IO.IOException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lstTopics.Items.Add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void btnCreate_Click_1(object sender,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(!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File.Exists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("topics.txt"))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StreamWriter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("topics.txt");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outfile.Close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6/16/2014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File objects</a:t>
            </a:r>
          </a:p>
          <a:p>
            <a:r>
              <a:rPr lang="en-US" dirty="0" smtClean="0"/>
              <a:t>CSV files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7 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 uses file streams to deal with stored data</a:t>
            </a:r>
          </a:p>
          <a:p>
            <a:r>
              <a:rPr lang="en-US" dirty="0" smtClean="0"/>
              <a:t>Stream = chunk of data </a:t>
            </a:r>
          </a:p>
          <a:p>
            <a:r>
              <a:rPr lang="en-US" b="1" dirty="0" err="1" smtClean="0"/>
              <a:t>IO.Stream</a:t>
            </a:r>
            <a:r>
              <a:rPr lang="en-US" dirty="0" smtClean="0"/>
              <a:t> = used for byte-level data</a:t>
            </a:r>
          </a:p>
          <a:p>
            <a:r>
              <a:rPr lang="en-US" b="1" dirty="0" err="1" smtClean="0"/>
              <a:t>IO.StreamReader</a:t>
            </a:r>
            <a:r>
              <a:rPr lang="en-US" dirty="0" smtClean="0"/>
              <a:t> = reading data in text format (we will use this – has a </a:t>
            </a:r>
            <a:r>
              <a:rPr lang="en-US" dirty="0" err="1" smtClean="0"/>
              <a:t>ReadLine</a:t>
            </a:r>
            <a:r>
              <a:rPr lang="en-US" dirty="0" smtClean="0"/>
              <a:t>() method like Console)</a:t>
            </a:r>
          </a:p>
          <a:p>
            <a:r>
              <a:rPr lang="en-US" b="1" dirty="0" err="1" smtClean="0"/>
              <a:t>IO.StreamWriter</a:t>
            </a:r>
            <a:r>
              <a:rPr lang="en-US" b="1" dirty="0" smtClean="0"/>
              <a:t> </a:t>
            </a:r>
            <a:r>
              <a:rPr lang="en-US" dirty="0" smtClean="0"/>
              <a:t>= writing data in text format (we will use this – has a </a:t>
            </a:r>
            <a:r>
              <a:rPr lang="en-US" dirty="0" err="1" smtClean="0"/>
              <a:t>WriteLine</a:t>
            </a:r>
            <a:r>
              <a:rPr lang="en-US" dirty="0" smtClean="0"/>
              <a:t>() method like Console)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Reading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Always use try…catch blocks to check for exceptions</a:t>
            </a:r>
          </a:p>
          <a:p>
            <a:r>
              <a:rPr lang="en-US" dirty="0" smtClean="0"/>
              <a:t>When creating </a:t>
            </a:r>
            <a:r>
              <a:rPr lang="en-US" dirty="0" err="1" smtClean="0"/>
              <a:t>StreamWriting</a:t>
            </a:r>
            <a:r>
              <a:rPr lang="en-US" dirty="0" smtClean="0"/>
              <a:t> a </a:t>
            </a:r>
            <a:r>
              <a:rPr lang="en-US" dirty="0" err="1" smtClean="0"/>
              <a:t>boolean</a:t>
            </a:r>
            <a:r>
              <a:rPr lang="en-US" dirty="0" smtClean="0"/>
              <a:t> value indicates whether the file should be appended to or overwritten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("cis170.txt", true) </a:t>
            </a:r>
            <a:r>
              <a:rPr lang="en-US" dirty="0" smtClean="0"/>
              <a:t>= opens the file for appending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("cis170.txt") </a:t>
            </a:r>
            <a:r>
              <a:rPr lang="en-US" dirty="0" smtClean="0"/>
              <a:t>= opens the file for overwriting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Run Time Errors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 file before writing to it</a:t>
            </a:r>
          </a:p>
          <a:p>
            <a:r>
              <a:rPr lang="en-US" dirty="0" smtClean="0"/>
              <a:t>Close a file after using it</a:t>
            </a:r>
          </a:p>
          <a:p>
            <a:r>
              <a:rPr lang="en-US" dirty="0" smtClean="0"/>
              <a:t>Enclose file access statements in a try…catch block</a:t>
            </a:r>
            <a:endParaRPr lang="en-US" dirty="0"/>
          </a:p>
        </p:txBody>
      </p:sp>
      <p:pic>
        <p:nvPicPr>
          <p:cNvPr id="67586" name="Picture 2" descr="http://4.bp.blogspot.com/-EeTOVH3XAf0/TeuFUTXjOwI/AAAAAAAAEb0/DaMpNyswnyY/s1600/Computer-Frustration-Mutual-Carto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743200"/>
            <a:ext cx="3962400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05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want to add a text box to our form and have the user type something. Then it will be written out to the cis170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Below the class definition we need to create the </a:t>
            </a:r>
            <a:r>
              <a:rPr lang="en-US" dirty="0" err="1" smtClean="0"/>
              <a:t>StreamWriter</a:t>
            </a:r>
            <a:r>
              <a:rPr lang="en-US" dirty="0" smtClean="0"/>
              <a:t> to make it a global variable:</a:t>
            </a:r>
          </a:p>
          <a:p>
            <a:pPr lvl="2">
              <a:buNone/>
            </a:pPr>
            <a:r>
              <a:rPr lang="en-US" dirty="0" smtClean="0"/>
              <a:t> public partial class Form1 : Form</a:t>
            </a:r>
          </a:p>
          <a:p>
            <a:pPr lvl="2">
              <a:buNone/>
            </a:pPr>
            <a:r>
              <a:rPr lang="en-US" dirty="0" smtClean="0"/>
              <a:t>  {</a:t>
            </a:r>
          </a:p>
          <a:p>
            <a:pPr marL="1062990" lvl="2" indent="-51435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StreamWriter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will create a textbox (name: </a:t>
            </a:r>
            <a:r>
              <a:rPr lang="en-US" dirty="0" err="1" smtClean="0"/>
              <a:t>txtMessage</a:t>
            </a:r>
            <a:r>
              <a:rPr lang="en-US" dirty="0" smtClean="0"/>
              <a:t>), label, and button on the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we will create a label to instruct the user to enter their favorite topic of CIS170!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code in the </a:t>
            </a:r>
            <a:r>
              <a:rPr lang="en-US" dirty="0" err="1" smtClean="0"/>
              <a:t>Form_Load</a:t>
            </a:r>
            <a:r>
              <a:rPr lang="en-US" dirty="0" smtClean="0"/>
              <a:t>() to construct the </a:t>
            </a:r>
            <a:r>
              <a:rPr lang="en-US" dirty="0" err="1" smtClean="0"/>
              <a:t>StreamWriter</a:t>
            </a:r>
            <a:r>
              <a:rPr lang="en-US" dirty="0" smtClean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code in the </a:t>
            </a:r>
            <a:r>
              <a:rPr lang="en-US" dirty="0" err="1" smtClean="0"/>
              <a:t>button_click</a:t>
            </a:r>
            <a:r>
              <a:rPr lang="en-US" dirty="0" smtClean="0"/>
              <a:t> to write the line to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code in the </a:t>
            </a:r>
            <a:r>
              <a:rPr lang="en-US" dirty="0" err="1" smtClean="0"/>
              <a:t>Form_Closing</a:t>
            </a:r>
            <a:r>
              <a:rPr lang="en-US" dirty="0" smtClean="0"/>
              <a:t>() to close the </a:t>
            </a:r>
            <a:r>
              <a:rPr lang="en-US" dirty="0" err="1" smtClean="0"/>
              <a:t>StreamWriter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(code follows)</a:t>
            </a:r>
          </a:p>
          <a:p>
            <a:pPr marL="514350" indent="-514350">
              <a:buNone/>
            </a:pPr>
            <a:r>
              <a:rPr lang="en-US" dirty="0" smtClean="0"/>
              <a:t>Check your file – is the text there?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StreamWriter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Code in </a:t>
            </a:r>
            <a:r>
              <a:rPr lang="en-US" dirty="0" err="1" smtClean="0"/>
              <a:t>form_load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	try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outfile</a:t>
            </a:r>
            <a:r>
              <a:rPr lang="en-US" dirty="0" smtClean="0"/>
              <a:t> = new </a:t>
            </a:r>
            <a:r>
              <a:rPr lang="en-US" dirty="0" err="1" smtClean="0"/>
              <a:t>StreamWriter</a:t>
            </a:r>
            <a:r>
              <a:rPr lang="en-US" dirty="0" smtClean="0"/>
              <a:t>("cis170.txt");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catch (</a:t>
            </a:r>
            <a:r>
              <a:rPr lang="en-US" dirty="0" err="1" smtClean="0"/>
              <a:t>DirectoryNotFoundException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exc.Message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catch (</a:t>
            </a:r>
            <a:r>
              <a:rPr lang="en-US" dirty="0" err="1" smtClean="0"/>
              <a:t>System.IO.IOException</a:t>
            </a:r>
            <a:r>
              <a:rPr lang="en-US" dirty="0" smtClean="0"/>
              <a:t> err)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err.Message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Button Click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try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outfile.WriteLine</a:t>
            </a:r>
            <a:r>
              <a:rPr lang="en-US" dirty="0" smtClean="0"/>
              <a:t>(</a:t>
            </a:r>
            <a:r>
              <a:rPr lang="en-US" dirty="0" err="1" smtClean="0"/>
              <a:t>txtMessage.Text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txtMessage.Text</a:t>
            </a:r>
            <a:r>
              <a:rPr lang="en-US" dirty="0" smtClean="0"/>
              <a:t> = "";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catch (</a:t>
            </a:r>
            <a:r>
              <a:rPr lang="en-US" dirty="0" err="1" smtClean="0"/>
              <a:t>System.IO.IOException</a:t>
            </a:r>
            <a:r>
              <a:rPr lang="en-US" dirty="0" smtClean="0"/>
              <a:t> </a:t>
            </a:r>
            <a:r>
              <a:rPr lang="en-US" dirty="0" err="1" smtClean="0"/>
              <a:t>exc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exc.Message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</a:t>
            </a:r>
            <a:r>
              <a:rPr lang="en-US" dirty="0" err="1" smtClean="0"/>
              <a:t>Form_Closing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Access </a:t>
            </a:r>
            <a:r>
              <a:rPr lang="en-US" dirty="0" err="1" smtClean="0"/>
              <a:t>Form_closing</a:t>
            </a:r>
            <a:r>
              <a:rPr lang="en-US" dirty="0" smtClean="0"/>
              <a:t> using the lightning bolt on the properties window. Double click </a:t>
            </a:r>
            <a:r>
              <a:rPr lang="en-US" dirty="0" err="1" smtClean="0"/>
              <a:t>FormClosing</a:t>
            </a:r>
            <a:r>
              <a:rPr lang="en-US" dirty="0" smtClean="0"/>
              <a:t> to enter the code:</a:t>
            </a:r>
          </a:p>
          <a:p>
            <a:pPr>
              <a:buNone/>
            </a:pPr>
            <a:r>
              <a:rPr lang="en-US" dirty="0" smtClean="0"/>
              <a:t>             try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outfile.Close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catch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("File did not close properly");</a:t>
            </a:r>
          </a:p>
          <a:p>
            <a:pPr>
              <a:buNone/>
            </a:pPr>
            <a:r>
              <a:rPr lang="en-US" dirty="0" smtClean="0"/>
              <a:t>   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 names and favorite topics from CIS170 from the user. Then write to a text file. Then read the records from the text file and display them.  Use a buttons to allow the user to append records to the file or display records</a:t>
            </a:r>
          </a:p>
          <a:p>
            <a:r>
              <a:rPr lang="en-US" sz="2400" dirty="0" smtClean="0"/>
              <a:t>Use a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 to display records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153985"/>
            <a:ext cx="4848225" cy="370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Files</a:t>
            </a:r>
          </a:p>
          <a:p>
            <a:r>
              <a:rPr lang="en-US" sz="2400" dirty="0" smtClean="0"/>
              <a:t>Directories</a:t>
            </a:r>
          </a:p>
          <a:p>
            <a:r>
              <a:rPr lang="en-US" sz="2400" dirty="0" smtClean="0"/>
              <a:t>Directory info</a:t>
            </a:r>
          </a:p>
          <a:p>
            <a:r>
              <a:rPr lang="en-US" sz="2400" dirty="0" smtClean="0"/>
              <a:t>Try….catch block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Files?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data will come from other sources than the keyboard for applications</a:t>
            </a:r>
          </a:p>
          <a:p>
            <a:r>
              <a:rPr lang="en-US" dirty="0" smtClean="0"/>
              <a:t>Data files can be processed, manipulated or used as input</a:t>
            </a:r>
          </a:p>
          <a:p>
            <a:r>
              <a:rPr lang="en-US" dirty="0" smtClean="0"/>
              <a:t>Store data in a file rather than memory so that it persists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2209800"/>
            <a:ext cx="1981200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3048000" y="2743200"/>
            <a:ext cx="3429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ina\AppData\Local\Microsoft\Windows\Temporary Internet Files\Content.IE5\RPP3JDS2\MC9003710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133600"/>
            <a:ext cx="1598371" cy="179405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8600" y="4267200"/>
            <a:ext cx="222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7735" y="3886200"/>
            <a:ext cx="2746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and Directories</a:t>
            </a:r>
          </a:p>
          <a:p>
            <a:r>
              <a:rPr lang="en-US" dirty="0" smtClean="0"/>
              <a:t>(storage medium)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20040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" y="2362200"/>
            <a:ext cx="1752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Readers and Writers (adapters)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4800600"/>
            <a:ext cx="1726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class</a:t>
            </a:r>
          </a:p>
          <a:p>
            <a:r>
              <a:rPr lang="en-US" sz="2000" dirty="0" smtClean="0"/>
              <a:t>Directory class</a:t>
            </a:r>
          </a:p>
          <a:p>
            <a:r>
              <a:rPr lang="en-US" sz="2000" dirty="0" smtClean="0"/>
              <a:t>Path class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200" y="5867400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FileInfo</a:t>
            </a:r>
            <a:r>
              <a:rPr lang="en-US" sz="2000" dirty="0" smtClean="0"/>
              <a:t> class</a:t>
            </a:r>
          </a:p>
          <a:p>
            <a:r>
              <a:rPr lang="en-US" sz="2000" dirty="0" err="1" smtClean="0"/>
              <a:t>DirectoryInfo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65760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FileStream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4800600"/>
            <a:ext cx="2196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StreamReader</a:t>
            </a:r>
            <a:r>
              <a:rPr lang="en-US" sz="2000" dirty="0" smtClean="0"/>
              <a:t> class</a:t>
            </a:r>
          </a:p>
          <a:p>
            <a:r>
              <a:rPr lang="en-US" sz="2000" dirty="0" err="1" smtClean="0"/>
              <a:t>StreamWriter</a:t>
            </a:r>
            <a:r>
              <a:rPr lang="en-US" sz="2000" dirty="0" smtClean="0"/>
              <a:t> class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10218C-302D-4DB6-99BC-5805737BADC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System.IO Namespace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Provides basic file and directory support classes</a:t>
            </a:r>
          </a:p>
          <a:p>
            <a:pPr eaLnBrk="1" hangingPunct="1"/>
            <a:r>
              <a:rPr lang="en-US" dirty="0" smtClean="0"/>
              <a:t>Contains types that enable you to read and write files and data streams </a:t>
            </a:r>
          </a:p>
          <a:p>
            <a:pPr eaLnBrk="1" hangingPunct="1"/>
            <a:r>
              <a:rPr lang="en-US" dirty="0" smtClean="0"/>
              <a:t>Many of the types or classes defined as part of the System.IO namespace are designed around streams</a:t>
            </a:r>
          </a:p>
          <a:p>
            <a:pPr eaLnBrk="1" hangingPunct="1"/>
            <a:r>
              <a:rPr lang="en-US" b="1" dirty="0" smtClean="0"/>
              <a:t>Include system.IO namespace </a:t>
            </a:r>
            <a:r>
              <a:rPr lang="en-US" dirty="0" smtClean="0"/>
              <a:t>for processing, modifying, accessing, and moving files and directories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File, </a:t>
            </a:r>
            <a:r>
              <a:rPr lang="en-US" dirty="0" err="1" smtClean="0"/>
              <a:t>FileInfo</a:t>
            </a:r>
            <a:r>
              <a:rPr lang="en-US" dirty="0" smtClean="0"/>
              <a:t>, Directory, and </a:t>
            </a:r>
            <a:r>
              <a:rPr lang="en-US" dirty="0" err="1" smtClean="0"/>
              <a:t>DirectoryInfo</a:t>
            </a:r>
            <a:r>
              <a:rPr lang="en-US" dirty="0" smtClean="0"/>
              <a:t> classes are Utility classes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Utility classes allow you to manipulate files and directory structures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Aid in copying, moving, renaming, creating, opening, deleting, and appending files</a:t>
            </a:r>
            <a:r>
              <a:rPr lang="en-US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File.Exists</a:t>
            </a:r>
            <a:r>
              <a:rPr lang="en-US" dirty="0" smtClean="0"/>
              <a:t>(filename) </a:t>
            </a:r>
            <a:r>
              <a:rPr lang="en-US" b="1" dirty="0" smtClean="0"/>
              <a:t>Note: before attempting to open a file, call </a:t>
            </a:r>
            <a:r>
              <a:rPr lang="en-US" b="1" dirty="0" err="1" smtClean="0"/>
              <a:t>File.Exists</a:t>
            </a:r>
            <a:r>
              <a:rPr lang="en-US" b="1" dirty="0" smtClean="0"/>
              <a:t>()</a:t>
            </a:r>
          </a:p>
          <a:p>
            <a:r>
              <a:rPr lang="en-US" dirty="0" err="1" smtClean="0"/>
              <a:t>File.Copy</a:t>
            </a:r>
            <a:r>
              <a:rPr lang="en-US" dirty="0" smtClean="0"/>
              <a:t> (</a:t>
            </a:r>
            <a:r>
              <a:rPr lang="en-US" dirty="0" err="1" smtClean="0"/>
              <a:t>sourceFile</a:t>
            </a:r>
            <a:r>
              <a:rPr lang="en-US" dirty="0" smtClean="0"/>
              <a:t>, </a:t>
            </a:r>
            <a:r>
              <a:rPr lang="en-US" dirty="0" err="1" smtClean="0"/>
              <a:t>targetFile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File.GetLastAccessTime</a:t>
            </a:r>
            <a:r>
              <a:rPr lang="en-US" dirty="0" smtClean="0"/>
              <a:t>(filename) = Date and time file was accessed</a:t>
            </a:r>
          </a:p>
          <a:p>
            <a:r>
              <a:rPr lang="en-US" dirty="0" err="1" smtClean="0"/>
              <a:t>File.GetCreationTime</a:t>
            </a:r>
            <a:r>
              <a:rPr lang="en-US" dirty="0" smtClean="0"/>
              <a:t>(filename) = Date and time file was </a:t>
            </a:r>
            <a:r>
              <a:rPr lang="en-US" dirty="0" err="1" smtClean="0"/>
              <a:t>cresated</a:t>
            </a:r>
            <a:endParaRPr lang="en-US" dirty="0" smtClean="0"/>
          </a:p>
          <a:p>
            <a:r>
              <a:rPr lang="en-US" dirty="0" err="1" smtClean="0"/>
              <a:t>File.GetLastWriteTime</a:t>
            </a:r>
            <a:r>
              <a:rPr lang="en-US" dirty="0" smtClean="0"/>
              <a:t>(filename) = Date and time file was last written to</a:t>
            </a:r>
          </a:p>
          <a:p>
            <a:r>
              <a:rPr lang="en-US" dirty="0" err="1" smtClean="0"/>
              <a:t>File.Create</a:t>
            </a:r>
            <a:r>
              <a:rPr lang="en-US" dirty="0" smtClean="0"/>
              <a:t>(filename) = Creates file</a:t>
            </a:r>
          </a:p>
          <a:p>
            <a:r>
              <a:rPr lang="en-US" dirty="0" err="1" smtClean="0"/>
              <a:t>File.Delete</a:t>
            </a:r>
            <a:r>
              <a:rPr lang="en-US" dirty="0" smtClean="0"/>
              <a:t>(filename) = Deletes file</a:t>
            </a:r>
          </a:p>
          <a:p>
            <a:r>
              <a:rPr lang="en-US" dirty="0" err="1" smtClean="0"/>
              <a:t>File.AppendAllText</a:t>
            </a:r>
            <a:r>
              <a:rPr lang="en-US" dirty="0" smtClean="0"/>
              <a:t>(filename) = appends text to an existing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Windows Forms Application</a:t>
            </a:r>
          </a:p>
          <a:p>
            <a:r>
              <a:rPr lang="en-US" dirty="0" smtClean="0"/>
              <a:t>Add a button named Create file and double click for the button click event handler</a:t>
            </a:r>
          </a:p>
          <a:p>
            <a:r>
              <a:rPr lang="en-US" dirty="0" smtClean="0"/>
              <a:t>Add: using System.IO; </a:t>
            </a:r>
          </a:p>
          <a:p>
            <a:pPr>
              <a:buNone/>
            </a:pPr>
            <a:r>
              <a:rPr lang="en-US" dirty="0" smtClean="0"/>
              <a:t>        if (</a:t>
            </a:r>
            <a:r>
              <a:rPr lang="en-US" dirty="0" err="1" smtClean="0"/>
              <a:t>File.Exists</a:t>
            </a:r>
            <a:r>
              <a:rPr lang="en-US" dirty="0" smtClean="0"/>
              <a:t>("cis170.txt"))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("File cis170 Exists 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dirty="0" err="1" smtClean="0"/>
              <a:t>File.Create</a:t>
            </a:r>
            <a:r>
              <a:rPr lang="en-US" dirty="0" smtClean="0"/>
              <a:t>("cis170.txt");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("File cis170 created ");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("File Creation Time " + </a:t>
            </a:r>
            <a:r>
              <a:rPr lang="en-US" dirty="0" err="1" smtClean="0"/>
              <a:t>File.GetCreationTime</a:t>
            </a:r>
            <a:r>
              <a:rPr lang="en-US" dirty="0" smtClean="0"/>
              <a:t>("cis170.txt"));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r>
              <a:rPr lang="en-US" dirty="0" smtClean="0"/>
              <a:t>File -&gt; Save All</a:t>
            </a:r>
          </a:p>
          <a:p>
            <a:r>
              <a:rPr lang="en-US" dirty="0" smtClean="0"/>
              <a:t>Run program. You will see the form. Close immediately.</a:t>
            </a:r>
          </a:p>
          <a:p>
            <a:r>
              <a:rPr lang="en-US" dirty="0" smtClean="0"/>
              <a:t>cis170.txt will be created in the </a:t>
            </a:r>
            <a:r>
              <a:rPr lang="en-US" dirty="0" err="1" smtClean="0"/>
              <a:t>ProjectName</a:t>
            </a:r>
            <a:r>
              <a:rPr lang="en-US" dirty="0" smtClean="0"/>
              <a:t>\bin\Debug folder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Create the File in a different drive (such as USB)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Replace E with your </a:t>
            </a:r>
            <a:r>
              <a:rPr lang="en-US" dirty="0" err="1" smtClean="0"/>
              <a:t>usb</a:t>
            </a:r>
            <a:r>
              <a:rPr lang="en-US" dirty="0" smtClean="0"/>
              <a:t> drive</a:t>
            </a:r>
          </a:p>
          <a:p>
            <a:pPr>
              <a:buNone/>
            </a:pPr>
            <a:r>
              <a:rPr lang="en-US" dirty="0" smtClean="0"/>
              <a:t>		 if (</a:t>
            </a:r>
            <a:r>
              <a:rPr lang="en-US" dirty="0" err="1" smtClean="0"/>
              <a:t>File.Exists</a:t>
            </a:r>
            <a:r>
              <a:rPr lang="en-US" dirty="0" smtClean="0"/>
              <a:t>(@"E:\cis170.txt"))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("File cis170 Exists 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dirty="0" err="1" smtClean="0"/>
              <a:t>File.Create</a:t>
            </a:r>
            <a:r>
              <a:rPr lang="en-US" dirty="0" smtClean="0"/>
              <a:t>(@"E:\cis170.txt");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("File cis170 created ");</a:t>
            </a:r>
          </a:p>
          <a:p>
            <a:pPr>
              <a:buNone/>
            </a:pPr>
            <a:r>
              <a:rPr lang="en-US" dirty="0" smtClean="0"/>
              <a:t>   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Directory.GetCurrentDirectory</a:t>
            </a:r>
            <a:r>
              <a:rPr lang="en-US" dirty="0" smtClean="0"/>
              <a:t>(); = name and path of current directory</a:t>
            </a:r>
          </a:p>
          <a:p>
            <a:r>
              <a:rPr lang="en-US" dirty="0" err="1" smtClean="0"/>
              <a:t>Directory.GetParent</a:t>
            </a:r>
            <a:r>
              <a:rPr lang="en-US" dirty="0" smtClean="0"/>
              <a:t> (</a:t>
            </a:r>
            <a:r>
              <a:rPr lang="en-US" dirty="0" err="1" smtClean="0"/>
              <a:t>Directory.GetCurrentDirectory</a:t>
            </a:r>
            <a:r>
              <a:rPr lang="en-US" dirty="0" smtClean="0"/>
              <a:t>()); </a:t>
            </a:r>
          </a:p>
          <a:p>
            <a:r>
              <a:rPr lang="en-US" dirty="0" err="1" smtClean="0"/>
              <a:t>Directory.Exists</a:t>
            </a:r>
            <a:r>
              <a:rPr lang="en-US" dirty="0" smtClean="0"/>
              <a:t> (</a:t>
            </a:r>
            <a:r>
              <a:rPr lang="en-US" dirty="0" err="1" smtClean="0"/>
              <a:t>Directory.GetCurrentDirectory</a:t>
            </a:r>
            <a:r>
              <a:rPr lang="en-US" dirty="0" smtClean="0"/>
              <a:t>()); = check to see if the directory is actually on your computer</a:t>
            </a:r>
          </a:p>
          <a:p>
            <a:r>
              <a:rPr lang="en-US" dirty="0" err="1" smtClean="0"/>
              <a:t>Directory.Delete</a:t>
            </a:r>
            <a:r>
              <a:rPr lang="en-US" dirty="0" smtClean="0"/>
              <a:t> (</a:t>
            </a:r>
            <a:r>
              <a:rPr lang="en-US" dirty="0" err="1" smtClean="0"/>
              <a:t>Directory.GetCurrentDirectory</a:t>
            </a:r>
            <a:r>
              <a:rPr lang="en-US" dirty="0" smtClean="0"/>
              <a:t>()); = delete specified directory. This exact code will throw an exception since you can't delete the current directory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DirectoryInfo</a:t>
            </a:r>
            <a:r>
              <a:rPr lang="en-US" dirty="0" smtClean="0"/>
              <a:t> can give you information for each file in a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another button named Print Directory. In the button click event handler add code to print all files in the current directory:</a:t>
            </a:r>
          </a:p>
          <a:p>
            <a:pPr>
              <a:buNone/>
            </a:pPr>
            <a:r>
              <a:rPr lang="en-US" dirty="0" smtClean="0"/>
              <a:t> 		string dir = </a:t>
            </a:r>
            <a:r>
              <a:rPr lang="en-US" dirty="0" err="1" smtClean="0"/>
              <a:t>Directory.GetCurrentDirectory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msg</a:t>
            </a:r>
            <a:r>
              <a:rPr lang="en-US" dirty="0" smtClean="0"/>
              <a:t> = "";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msg</a:t>
            </a:r>
            <a:r>
              <a:rPr lang="en-US" dirty="0" smtClean="0"/>
              <a:t> += dir;</a:t>
            </a:r>
          </a:p>
          <a:p>
            <a:pPr>
              <a:buNone/>
            </a:pPr>
            <a:r>
              <a:rPr lang="en-US" dirty="0" smtClean="0"/>
              <a:t>            string[ ] files = </a:t>
            </a:r>
            <a:r>
              <a:rPr lang="en-US" dirty="0" err="1" smtClean="0"/>
              <a:t>Directory.GetFiles</a:t>
            </a:r>
            <a:r>
              <a:rPr lang="en-US" dirty="0" smtClean="0"/>
              <a:t>(dir);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(string </a:t>
            </a:r>
            <a:r>
              <a:rPr lang="en-US" dirty="0" err="1" smtClean="0"/>
              <a:t>val</a:t>
            </a:r>
            <a:r>
              <a:rPr lang="en-US" dirty="0" smtClean="0"/>
              <a:t> in files)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msg</a:t>
            </a:r>
            <a:r>
              <a:rPr lang="en-US" dirty="0" smtClean="0"/>
              <a:t> +=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msg</a:t>
            </a:r>
            <a:r>
              <a:rPr lang="en-US" dirty="0" smtClean="0"/>
              <a:t> += "\n";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28183</TotalTime>
  <Words>1161</Words>
  <Application>Microsoft Office PowerPoint</Application>
  <PresentationFormat>On-screen Show (4:3)</PresentationFormat>
  <Paragraphs>266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Axis</vt:lpstr>
      <vt:lpstr>Origin</vt:lpstr>
      <vt:lpstr>Slide 1</vt:lpstr>
      <vt:lpstr>Why Files?</vt:lpstr>
      <vt:lpstr>Slide 3</vt:lpstr>
      <vt:lpstr>System.IO Namespace</vt:lpstr>
      <vt:lpstr>File Class</vt:lpstr>
      <vt:lpstr>Example</vt:lpstr>
      <vt:lpstr>To Create the File in a different drive (such as USB)</vt:lpstr>
      <vt:lpstr>Directory class</vt:lpstr>
      <vt:lpstr>Directory class</vt:lpstr>
      <vt:lpstr>Writing Files</vt:lpstr>
      <vt:lpstr>Writing and Reading files</vt:lpstr>
      <vt:lpstr>Avoiding Run Time Errors</vt:lpstr>
      <vt:lpstr>Exercise</vt:lpstr>
      <vt:lpstr>Creating the StreamWriter </vt:lpstr>
      <vt:lpstr>Code in Button Click </vt:lpstr>
      <vt:lpstr>Code in Form_Closing</vt:lpstr>
      <vt:lpstr>Scenario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1051</cp:revision>
  <dcterms:created xsi:type="dcterms:W3CDTF">1999-08-09T01:01:14Z</dcterms:created>
  <dcterms:modified xsi:type="dcterms:W3CDTF">2014-06-16T21:17:33Z</dcterms:modified>
</cp:coreProperties>
</file>