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1EB9-EE25-2445-A17E-5763506D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860BDE-5E19-82BC-A2FA-9D3AAD8E2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ABD52-6B5C-8259-ECA3-73324D8D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90B-2569-4A4F-9AD6-CD58A99AFF89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7E3BA-3B0C-0521-F6AD-2291B295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05E272-5FD6-4663-0F39-A972BC02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8ED-2B41-46D1-B03E-54EDA728C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064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4FCE6-04E1-131F-733D-992C852A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199BA7-F0CC-F457-A4AE-90445CD08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F63BC-0C33-F2AA-635B-4DF0ED60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90B-2569-4A4F-9AD6-CD58A99AFF89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FBF603-05BF-3346-2CDA-163B6D94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E5EAF-F653-178C-6FC2-4F4E354B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8ED-2B41-46D1-B03E-54EDA728C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68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9D430A-4B0D-A317-4724-68709E440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10D41F-BE6B-6934-3DA5-E18575030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0AD9A-D01C-59CB-B58D-77D389BE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90B-2569-4A4F-9AD6-CD58A99AFF89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00886-305C-D795-890B-4282C0E3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C0C33A-4E20-73F6-61A1-F5507147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8ED-2B41-46D1-B03E-54EDA728C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92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695A5-4E5E-6E88-7F15-CF8FBF3E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295F0-59CB-A70F-6563-86FF1146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3C8553-090E-AAEA-92B4-FEA37E4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90B-2569-4A4F-9AD6-CD58A99AFF89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F15B8-65EA-90A0-B0D9-076E67DE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9BDEF-84A4-99BA-D6B5-F9A7293B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8ED-2B41-46D1-B03E-54EDA728C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95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CC351-D9F6-5E06-8F42-F113BF00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B3DF99-5929-CA8C-2F27-062C53D0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C63F8-71E9-8E5D-21EC-FD851427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90B-2569-4A4F-9AD6-CD58A99AFF89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29341-DF80-611A-0192-64CCCCB4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872B2-A812-EF59-8880-E50EF65C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8ED-2B41-46D1-B03E-54EDA728C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488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B1FF6-023B-36F4-098E-F5492502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63948B-2C0C-3E04-FC40-A7172226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B9DFEC-A5BE-E41E-A760-B2A47C481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F16BF5-A791-9190-90AB-EEFB535C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90B-2569-4A4F-9AD6-CD58A99AFF89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C25D8-1E0B-38A8-6AA7-E599F77E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2C391F-4E47-377A-6E64-6349584B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8ED-2B41-46D1-B03E-54EDA728C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4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D2276-2DC4-961F-55DB-944555D8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34280E-3197-787B-6032-C209AD5E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629CE0-FD4D-105B-3672-AE7F96E1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21E3BD-A7DA-592B-A8DB-F99CE1EA5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BEE16C-0AF6-91FA-C626-AF889F9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06F736-0701-120A-C534-F25E4C6B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90B-2569-4A4F-9AD6-CD58A99AFF89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A8E9EE-6336-34A8-05BA-FCA73C6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A9D25F-39F8-A3E1-45C4-E79B18E1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8ED-2B41-46D1-B03E-54EDA728C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371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9B142-8D4E-8AA7-270E-0995994B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F94635-9EDB-DC0C-03AD-E746AF5B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90B-2569-4A4F-9AD6-CD58A99AFF89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C05620-3A33-7ECD-7204-B31CF918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952086-565F-F8B4-F61B-989B5E74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8ED-2B41-46D1-B03E-54EDA728C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656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91DCD5-9609-A6A6-F4BE-2ADC429D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90B-2569-4A4F-9AD6-CD58A99AFF89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107924-11EF-5C7D-7008-0DBA4F2A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2D1A28-F29D-C9FB-4721-DCA83FA2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8ED-2B41-46D1-B03E-54EDA728C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299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9FD19-821F-4FD1-4910-7FA927FB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459ECA-0788-FACF-6308-8ADF8AB17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091B46-9419-7827-C4B8-1681E3704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F45E52-A50C-03F8-74DF-165B26B1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90B-2569-4A4F-9AD6-CD58A99AFF89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CDFF4A-F2BA-69C5-2C51-C817B248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98C33E-6108-BD82-69E6-3A1565C8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8ED-2B41-46D1-B03E-54EDA728C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36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F5D0C-CFCF-CD69-E33D-E2D1C423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1DA654-40C5-1B15-FACF-821FED08E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38E7B7-16FA-3124-98C8-8A4661AC7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962462-D064-2890-31AD-9ADCB4B1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90B-2569-4A4F-9AD6-CD58A99AFF89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DF2D7F-5971-94A3-04C4-71A970E0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58EE2F-CC53-8769-22CE-C77F365E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8ED-2B41-46D1-B03E-54EDA728C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858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0FBE86-DCDE-7FCF-0746-C7F64968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E42AC8-64EC-9940-6D78-5C9C60AEA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76EE94-3AEC-33A5-7929-B67DD5D91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990B-2569-4A4F-9AD6-CD58A99AFF89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5C22E-C82F-6BF8-3579-88FD5451A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FF0F6E-BED6-BD66-8462-EAF52819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8ED-2B41-46D1-B03E-54EDA728C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35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BA2CB13-C32E-64E8-FC7F-698154489CC1}"/>
              </a:ext>
            </a:extLst>
          </p:cNvPr>
          <p:cNvCxnSpPr/>
          <p:nvPr/>
        </p:nvCxnSpPr>
        <p:spPr>
          <a:xfrm flipV="1">
            <a:off x="497305" y="1684424"/>
            <a:ext cx="1179095" cy="84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7910965-6AB4-91CD-75EF-E6C943981C66}"/>
              </a:ext>
            </a:extLst>
          </p:cNvPr>
          <p:cNvCxnSpPr>
            <a:cxnSpLocks/>
          </p:cNvCxnSpPr>
          <p:nvPr/>
        </p:nvCxnSpPr>
        <p:spPr>
          <a:xfrm>
            <a:off x="497305" y="2526634"/>
            <a:ext cx="1323154" cy="152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F6489D83-697F-C561-2C4B-4F19DE9E5DD0}"/>
              </a:ext>
            </a:extLst>
          </p:cNvPr>
          <p:cNvSpPr/>
          <p:nvPr/>
        </p:nvSpPr>
        <p:spPr>
          <a:xfrm>
            <a:off x="1676400" y="1195139"/>
            <a:ext cx="970548" cy="9785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minN</a:t>
            </a:r>
            <a:r>
              <a:rPr lang="de-DE" dirty="0"/>
              <a:t>≤2t (1)</a:t>
            </a:r>
            <a:endParaRPr lang="de-CH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3C023E2-E66B-8687-2AB7-5DFB269A3D68}"/>
              </a:ext>
            </a:extLst>
          </p:cNvPr>
          <p:cNvCxnSpPr>
            <a:cxnSpLocks/>
          </p:cNvCxnSpPr>
          <p:nvPr/>
        </p:nvCxnSpPr>
        <p:spPr>
          <a:xfrm flipV="1">
            <a:off x="2518610" y="642957"/>
            <a:ext cx="1163053" cy="72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27490C76-1D0A-E71B-8793-7A2A5D5DBCE7}"/>
              </a:ext>
            </a:extLst>
          </p:cNvPr>
          <p:cNvSpPr/>
          <p:nvPr/>
        </p:nvSpPr>
        <p:spPr>
          <a:xfrm>
            <a:off x="3681663" y="32826"/>
            <a:ext cx="970548" cy="9785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vS</a:t>
            </a:r>
            <a:r>
              <a:rPr lang="de-DE" dirty="0"/>
              <a:t>≤1MJ (A)</a:t>
            </a:r>
            <a:endParaRPr lang="de-CH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9D55692-7A07-8DFE-1FE8-5F98969C1FE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646948" y="1684424"/>
            <a:ext cx="1034716" cy="12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D986C76A-FF35-DCC2-F4C0-20A0409E92E5}"/>
              </a:ext>
            </a:extLst>
          </p:cNvPr>
          <p:cNvSpPr/>
          <p:nvPr/>
        </p:nvSpPr>
        <p:spPr>
          <a:xfrm>
            <a:off x="3681664" y="1319471"/>
            <a:ext cx="970548" cy="9785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vS</a:t>
            </a:r>
            <a:r>
              <a:rPr lang="de-DE" dirty="0"/>
              <a:t>≤1MJ (B)</a:t>
            </a:r>
            <a:endParaRPr lang="de-CH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1C07BE2-0A4B-DA02-ACBF-C4B9632BF8D5}"/>
              </a:ext>
            </a:extLst>
          </p:cNvPr>
          <p:cNvCxnSpPr>
            <a:cxnSpLocks/>
          </p:cNvCxnSpPr>
          <p:nvPr/>
        </p:nvCxnSpPr>
        <p:spPr>
          <a:xfrm>
            <a:off x="3934327" y="1427756"/>
            <a:ext cx="4652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4C0C3EF-2209-0E5D-5251-6C046DB78D3B}"/>
              </a:ext>
            </a:extLst>
          </p:cNvPr>
          <p:cNvCxnSpPr>
            <a:cxnSpLocks/>
          </p:cNvCxnSpPr>
          <p:nvPr/>
        </p:nvCxnSpPr>
        <p:spPr>
          <a:xfrm>
            <a:off x="4032585" y="1688440"/>
            <a:ext cx="2687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CE7D32-6257-C778-2876-706C8AD5D19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4563100" y="1038558"/>
            <a:ext cx="1258184" cy="65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2409257-C862-7ADF-E7BA-C71CE624F8FF}"/>
              </a:ext>
            </a:extLst>
          </p:cNvPr>
          <p:cNvCxnSpPr>
            <a:cxnSpLocks/>
          </p:cNvCxnSpPr>
          <p:nvPr/>
        </p:nvCxnSpPr>
        <p:spPr>
          <a:xfrm>
            <a:off x="4414949" y="1709020"/>
            <a:ext cx="1264202" cy="39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4AA90C11-78E1-281B-2248-5E30298F62A0}"/>
              </a:ext>
            </a:extLst>
          </p:cNvPr>
          <p:cNvSpPr/>
          <p:nvPr/>
        </p:nvSpPr>
        <p:spPr>
          <a:xfrm>
            <a:off x="5679151" y="203297"/>
            <a:ext cx="970548" cy="9785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 (1)</a:t>
            </a:r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1AAD050D-34CB-A0BB-F83D-8C8184C1FCA2}"/>
              </a:ext>
            </a:extLst>
          </p:cNvPr>
          <p:cNvSpPr/>
          <p:nvPr/>
        </p:nvSpPr>
        <p:spPr>
          <a:xfrm>
            <a:off x="5679151" y="1766511"/>
            <a:ext cx="970548" cy="9785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 (2)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3BFC656-4EBF-8A16-2F60-3D24B80AAEB2}"/>
              </a:ext>
            </a:extLst>
          </p:cNvPr>
          <p:cNvCxnSpPr>
            <a:cxnSpLocks/>
          </p:cNvCxnSpPr>
          <p:nvPr/>
        </p:nvCxnSpPr>
        <p:spPr>
          <a:xfrm>
            <a:off x="5875914" y="2105529"/>
            <a:ext cx="2687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DB2A163B-71A0-4ED6-3A0B-8D82B8B0E17B}"/>
              </a:ext>
            </a:extLst>
          </p:cNvPr>
          <p:cNvSpPr/>
          <p:nvPr/>
        </p:nvSpPr>
        <p:spPr>
          <a:xfrm>
            <a:off x="1820459" y="3705724"/>
            <a:ext cx="970548" cy="9785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minN</a:t>
            </a:r>
            <a:r>
              <a:rPr lang="de-DE" dirty="0"/>
              <a:t>≤2t (2)</a:t>
            </a:r>
            <a:endParaRPr lang="de-CH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E73D5B-C13F-775A-A1DD-699B96AADDD3}"/>
              </a:ext>
            </a:extLst>
          </p:cNvPr>
          <p:cNvCxnSpPr>
            <a:cxnSpLocks/>
          </p:cNvCxnSpPr>
          <p:nvPr/>
        </p:nvCxnSpPr>
        <p:spPr>
          <a:xfrm>
            <a:off x="2063416" y="3830051"/>
            <a:ext cx="4652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EF4D3B0F-8376-5E70-DE35-E2E4A638C3F9}"/>
              </a:ext>
            </a:extLst>
          </p:cNvPr>
          <p:cNvCxnSpPr>
            <a:cxnSpLocks/>
          </p:cNvCxnSpPr>
          <p:nvPr/>
        </p:nvCxnSpPr>
        <p:spPr>
          <a:xfrm>
            <a:off x="2161674" y="4082714"/>
            <a:ext cx="2687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8748921A-E2FB-FF5A-69A2-0E3EF96B4E26}"/>
              </a:ext>
            </a:extLst>
          </p:cNvPr>
          <p:cNvSpPr/>
          <p:nvPr/>
        </p:nvSpPr>
        <p:spPr>
          <a:xfrm>
            <a:off x="3681663" y="3705724"/>
            <a:ext cx="970548" cy="9785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/>
              <a:t>vS</a:t>
            </a:r>
            <a:r>
              <a:rPr lang="de-DE" sz="1600" dirty="0"/>
              <a:t>≤</a:t>
            </a:r>
          </a:p>
          <a:p>
            <a:pPr algn="ctr"/>
            <a:r>
              <a:rPr lang="de-DE" sz="1600" dirty="0"/>
              <a:t>0.5MJ (C)</a:t>
            </a:r>
            <a:endParaRPr lang="de-CH" sz="1600" dirty="0"/>
          </a:p>
        </p:txBody>
      </p:sp>
      <p:sp>
        <p:nvSpPr>
          <p:cNvPr id="44" name="Flussdiagramm: Verbinder 43">
            <a:extLst>
              <a:ext uri="{FF2B5EF4-FFF2-40B4-BE49-F238E27FC236}">
                <a16:creationId xmlns:a16="http://schemas.microsoft.com/office/drawing/2014/main" id="{30E575F1-00B6-5BB3-6D07-D1BE9872A726}"/>
              </a:ext>
            </a:extLst>
          </p:cNvPr>
          <p:cNvSpPr/>
          <p:nvPr/>
        </p:nvSpPr>
        <p:spPr>
          <a:xfrm>
            <a:off x="3681664" y="4992369"/>
            <a:ext cx="970548" cy="9785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/>
              <a:t>vS</a:t>
            </a:r>
            <a:r>
              <a:rPr lang="de-DE" sz="1600" dirty="0"/>
              <a:t>≤</a:t>
            </a:r>
          </a:p>
          <a:p>
            <a:pPr algn="ctr"/>
            <a:r>
              <a:rPr lang="de-DE" sz="1600" dirty="0"/>
              <a:t>0.5MJ (D)</a:t>
            </a:r>
            <a:endParaRPr lang="de-CH" sz="1600" dirty="0"/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8673BB1-04A1-312F-BC07-CEB29C49FF83}"/>
              </a:ext>
            </a:extLst>
          </p:cNvPr>
          <p:cNvCxnSpPr>
            <a:cxnSpLocks/>
          </p:cNvCxnSpPr>
          <p:nvPr/>
        </p:nvCxnSpPr>
        <p:spPr>
          <a:xfrm>
            <a:off x="3982453" y="5140759"/>
            <a:ext cx="36696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96E4A24-6B9B-32FF-8CF3-F60053F41849}"/>
              </a:ext>
            </a:extLst>
          </p:cNvPr>
          <p:cNvCxnSpPr>
            <a:cxnSpLocks/>
          </p:cNvCxnSpPr>
          <p:nvPr/>
        </p:nvCxnSpPr>
        <p:spPr>
          <a:xfrm>
            <a:off x="3950369" y="5385401"/>
            <a:ext cx="4652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7271893-D36C-788F-FB69-B229BDF84D3F}"/>
              </a:ext>
            </a:extLst>
          </p:cNvPr>
          <p:cNvCxnSpPr>
            <a:cxnSpLocks/>
          </p:cNvCxnSpPr>
          <p:nvPr/>
        </p:nvCxnSpPr>
        <p:spPr>
          <a:xfrm>
            <a:off x="2518610" y="4622127"/>
            <a:ext cx="1163053" cy="71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BB58C7F-5495-369D-BBAA-17C9917B94DF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562086" y="4103767"/>
            <a:ext cx="1119577" cy="9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DF253D1A-AEB3-18DB-E1CE-EBE720A0E4D8}"/>
              </a:ext>
            </a:extLst>
          </p:cNvPr>
          <p:cNvSpPr/>
          <p:nvPr/>
        </p:nvSpPr>
        <p:spPr>
          <a:xfrm>
            <a:off x="5679151" y="4112924"/>
            <a:ext cx="970548" cy="9785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 (1)</a:t>
            </a:r>
          </a:p>
        </p:txBody>
      </p: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AECF2B94-B77D-442E-0EEE-5819F45442E9}"/>
              </a:ext>
            </a:extLst>
          </p:cNvPr>
          <p:cNvSpPr/>
          <p:nvPr/>
        </p:nvSpPr>
        <p:spPr>
          <a:xfrm>
            <a:off x="5679151" y="5676138"/>
            <a:ext cx="970548" cy="9785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 (2)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62D239A-5B41-F567-D6B0-EF0EEA596120}"/>
              </a:ext>
            </a:extLst>
          </p:cNvPr>
          <p:cNvCxnSpPr>
            <a:cxnSpLocks/>
          </p:cNvCxnSpPr>
          <p:nvPr/>
        </p:nvCxnSpPr>
        <p:spPr>
          <a:xfrm>
            <a:off x="5877674" y="6015156"/>
            <a:ext cx="2687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E7FF42C-68A0-2FFB-DC8C-8C300C5BE6B2}"/>
              </a:ext>
            </a:extLst>
          </p:cNvPr>
          <p:cNvCxnSpPr>
            <a:cxnSpLocks/>
          </p:cNvCxnSpPr>
          <p:nvPr/>
        </p:nvCxnSpPr>
        <p:spPr>
          <a:xfrm>
            <a:off x="4414949" y="5618647"/>
            <a:ext cx="1264202" cy="39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E131580-B135-95E2-D260-6B9E26048BB7}"/>
              </a:ext>
            </a:extLst>
          </p:cNvPr>
          <p:cNvCxnSpPr>
            <a:cxnSpLocks/>
          </p:cNvCxnSpPr>
          <p:nvPr/>
        </p:nvCxnSpPr>
        <p:spPr>
          <a:xfrm flipV="1">
            <a:off x="4436130" y="4727684"/>
            <a:ext cx="1258184" cy="65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CC6A1D91-C218-E89D-89DB-D04C511AE5B1}"/>
              </a:ext>
            </a:extLst>
          </p:cNvPr>
          <p:cNvSpPr txBox="1"/>
          <p:nvPr/>
        </p:nvSpPr>
        <p:spPr>
          <a:xfrm>
            <a:off x="8823157" y="5731377"/>
            <a:ext cx="336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minN</a:t>
            </a:r>
            <a:r>
              <a:rPr lang="de-CH" dirty="0"/>
              <a:t> = Masse in Netz</a:t>
            </a:r>
          </a:p>
          <a:p>
            <a:r>
              <a:rPr lang="de-CH" dirty="0" err="1"/>
              <a:t>vS</a:t>
            </a:r>
            <a:r>
              <a:rPr lang="de-CH" dirty="0"/>
              <a:t> = Aufprallenergie Stein</a:t>
            </a:r>
          </a:p>
          <a:p>
            <a:r>
              <a:rPr lang="de-CH" dirty="0"/>
              <a:t>T = Tod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1E97FCC-E0DF-0247-B10F-10D7E8E26E5D}"/>
              </a:ext>
            </a:extLst>
          </p:cNvPr>
          <p:cNvSpPr txBox="1"/>
          <p:nvPr/>
        </p:nvSpPr>
        <p:spPr>
          <a:xfrm>
            <a:off x="8474903" y="2009102"/>
            <a:ext cx="35452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Ω</a:t>
            </a:r>
            <a:r>
              <a:rPr lang="de-CH" sz="2000" dirty="0"/>
              <a:t> = {1A, 1B1, 1B2, 2C, 2D1, 2D2}</a:t>
            </a:r>
          </a:p>
          <a:p>
            <a:endParaRPr lang="de-CH" sz="2000" dirty="0"/>
          </a:p>
          <a:p>
            <a:r>
              <a:rPr lang="de-CH" sz="2000" dirty="0"/>
              <a:t>P(1A) = </a:t>
            </a:r>
          </a:p>
          <a:p>
            <a:r>
              <a:rPr lang="de-CH" sz="2000" dirty="0"/>
              <a:t>P(1B1) =</a:t>
            </a:r>
          </a:p>
          <a:p>
            <a:r>
              <a:rPr lang="de-CH" sz="2000" dirty="0"/>
              <a:t>P(1B2) =</a:t>
            </a:r>
          </a:p>
          <a:p>
            <a:r>
              <a:rPr lang="de-CH" sz="2000" dirty="0"/>
              <a:t>P(2C) =</a:t>
            </a:r>
          </a:p>
          <a:p>
            <a:r>
              <a:rPr lang="de-CH" sz="2000" dirty="0"/>
              <a:t>P(2D1) =</a:t>
            </a:r>
          </a:p>
          <a:p>
            <a:r>
              <a:rPr lang="de-CH" sz="2000" dirty="0"/>
              <a:t>P(2D2) =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D7C52A2-B53C-FC8F-27DE-A6384849B16C}"/>
              </a:ext>
            </a:extLst>
          </p:cNvPr>
          <p:cNvSpPr txBox="1"/>
          <p:nvPr/>
        </p:nvSpPr>
        <p:spPr>
          <a:xfrm>
            <a:off x="4788568" y="33688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1A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A343D773-99C4-2061-10F7-920A8C63F586}"/>
              </a:ext>
            </a:extLst>
          </p:cNvPr>
          <p:cNvSpPr txBox="1"/>
          <p:nvPr/>
        </p:nvSpPr>
        <p:spPr>
          <a:xfrm>
            <a:off x="6946232" y="6429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1B1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1F955E40-DB01-F4FF-04DC-6EA567948C66}"/>
              </a:ext>
            </a:extLst>
          </p:cNvPr>
          <p:cNvSpPr txBox="1"/>
          <p:nvPr/>
        </p:nvSpPr>
        <p:spPr>
          <a:xfrm>
            <a:off x="7010400" y="217370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1B2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592B9051-9E4B-DF92-A8A2-8E3A8FA60293}"/>
              </a:ext>
            </a:extLst>
          </p:cNvPr>
          <p:cNvSpPr txBox="1"/>
          <p:nvPr/>
        </p:nvSpPr>
        <p:spPr>
          <a:xfrm>
            <a:off x="4793352" y="386054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2C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D626AE24-C19D-21F1-9223-010CFF9A45E7}"/>
              </a:ext>
            </a:extLst>
          </p:cNvPr>
          <p:cNvSpPr txBox="1"/>
          <p:nvPr/>
        </p:nvSpPr>
        <p:spPr>
          <a:xfrm>
            <a:off x="6920476" y="431496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2D1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42BB2AC-530A-09CB-0C4C-BE8F7BC8E029}"/>
              </a:ext>
            </a:extLst>
          </p:cNvPr>
          <p:cNvSpPr txBox="1"/>
          <p:nvPr/>
        </p:nvSpPr>
        <p:spPr>
          <a:xfrm>
            <a:off x="6902742" y="597093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2D2</a:t>
            </a:r>
          </a:p>
        </p:txBody>
      </p:sp>
    </p:spTree>
    <p:extLst>
      <p:ext uri="{BB962C8B-B14F-4D97-AF65-F5344CB8AC3E}">
        <p14:creationId xmlns:p14="http://schemas.microsoft.com/office/powerpoint/2010/main" val="171957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Alessandro Gregori (s)</dc:creator>
  <cp:lastModifiedBy>Alessandro Gregori (s)</cp:lastModifiedBy>
  <cp:revision>2</cp:revision>
  <dcterms:created xsi:type="dcterms:W3CDTF">2023-10-24T19:16:41Z</dcterms:created>
  <dcterms:modified xsi:type="dcterms:W3CDTF">2023-10-24T19:48:47Z</dcterms:modified>
</cp:coreProperties>
</file>