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94694"/>
  </p:normalViewPr>
  <p:slideViewPr>
    <p:cSldViewPr snapToGrid="0">
      <p:cViewPr>
        <p:scale>
          <a:sx n="95" d="100"/>
          <a:sy n="95" d="100"/>
        </p:scale>
        <p:origin x="192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93" indent="0" algn="ctr">
              <a:buNone/>
              <a:defRPr sz="2800"/>
            </a:lvl2pPr>
            <a:lvl3pPr marL="1280185" indent="0" algn="ctr">
              <a:buNone/>
              <a:defRPr sz="2520"/>
            </a:lvl3pPr>
            <a:lvl4pPr marL="1920278" indent="0" algn="ctr">
              <a:buNone/>
              <a:defRPr sz="2240"/>
            </a:lvl4pPr>
            <a:lvl5pPr marL="2560372" indent="0" algn="ctr">
              <a:buNone/>
              <a:defRPr sz="2240"/>
            </a:lvl5pPr>
            <a:lvl6pPr marL="3200464" indent="0" algn="ctr">
              <a:buNone/>
              <a:defRPr sz="2240"/>
            </a:lvl6pPr>
            <a:lvl7pPr marL="3840557" indent="0" algn="ctr">
              <a:buNone/>
              <a:defRPr sz="2240"/>
            </a:lvl7pPr>
            <a:lvl8pPr marL="4480650" indent="0" algn="ctr">
              <a:buNone/>
              <a:defRPr sz="2240"/>
            </a:lvl8pPr>
            <a:lvl9pPr marL="5120742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7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7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9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7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7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6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55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65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74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7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93" indent="0">
              <a:buNone/>
              <a:defRPr sz="2800" b="1"/>
            </a:lvl2pPr>
            <a:lvl3pPr marL="1280185" indent="0">
              <a:buNone/>
              <a:defRPr sz="2520" b="1"/>
            </a:lvl3pPr>
            <a:lvl4pPr marL="1920278" indent="0">
              <a:buNone/>
              <a:defRPr sz="2240" b="1"/>
            </a:lvl4pPr>
            <a:lvl5pPr marL="2560372" indent="0">
              <a:buNone/>
              <a:defRPr sz="2240" b="1"/>
            </a:lvl5pPr>
            <a:lvl6pPr marL="3200464" indent="0">
              <a:buNone/>
              <a:defRPr sz="2240" b="1"/>
            </a:lvl6pPr>
            <a:lvl7pPr marL="3840557" indent="0">
              <a:buNone/>
              <a:defRPr sz="2240" b="1"/>
            </a:lvl7pPr>
            <a:lvl8pPr marL="4480650" indent="0">
              <a:buNone/>
              <a:defRPr sz="2240" b="1"/>
            </a:lvl8pPr>
            <a:lvl9pPr marL="5120742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93" indent="0">
              <a:buNone/>
              <a:defRPr sz="2800" b="1"/>
            </a:lvl2pPr>
            <a:lvl3pPr marL="1280185" indent="0">
              <a:buNone/>
              <a:defRPr sz="2520" b="1"/>
            </a:lvl3pPr>
            <a:lvl4pPr marL="1920278" indent="0">
              <a:buNone/>
              <a:defRPr sz="2240" b="1"/>
            </a:lvl4pPr>
            <a:lvl5pPr marL="2560372" indent="0">
              <a:buNone/>
              <a:defRPr sz="2240" b="1"/>
            </a:lvl5pPr>
            <a:lvl6pPr marL="3200464" indent="0">
              <a:buNone/>
              <a:defRPr sz="2240" b="1"/>
            </a:lvl6pPr>
            <a:lvl7pPr marL="3840557" indent="0">
              <a:buNone/>
              <a:defRPr sz="2240" b="1"/>
            </a:lvl7pPr>
            <a:lvl8pPr marL="4480650" indent="0">
              <a:buNone/>
              <a:defRPr sz="2240" b="1"/>
            </a:lvl8pPr>
            <a:lvl9pPr marL="5120742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93" indent="0">
              <a:buNone/>
              <a:defRPr sz="1960"/>
            </a:lvl2pPr>
            <a:lvl3pPr marL="1280185" indent="0">
              <a:buNone/>
              <a:defRPr sz="1680"/>
            </a:lvl3pPr>
            <a:lvl4pPr marL="1920278" indent="0">
              <a:buNone/>
              <a:defRPr sz="1400"/>
            </a:lvl4pPr>
            <a:lvl5pPr marL="2560372" indent="0">
              <a:buNone/>
              <a:defRPr sz="1400"/>
            </a:lvl5pPr>
            <a:lvl6pPr marL="3200464" indent="0">
              <a:buNone/>
              <a:defRPr sz="1400"/>
            </a:lvl6pPr>
            <a:lvl7pPr marL="3840557" indent="0">
              <a:buNone/>
              <a:defRPr sz="1400"/>
            </a:lvl7pPr>
            <a:lvl8pPr marL="4480650" indent="0">
              <a:buNone/>
              <a:defRPr sz="1400"/>
            </a:lvl8pPr>
            <a:lvl9pPr marL="5120742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93" indent="0">
              <a:buNone/>
              <a:defRPr sz="3920"/>
            </a:lvl2pPr>
            <a:lvl3pPr marL="1280185" indent="0">
              <a:buNone/>
              <a:defRPr sz="3360"/>
            </a:lvl3pPr>
            <a:lvl4pPr marL="1920278" indent="0">
              <a:buNone/>
              <a:defRPr sz="2800"/>
            </a:lvl4pPr>
            <a:lvl5pPr marL="2560372" indent="0">
              <a:buNone/>
              <a:defRPr sz="2800"/>
            </a:lvl5pPr>
            <a:lvl6pPr marL="3200464" indent="0">
              <a:buNone/>
              <a:defRPr sz="2800"/>
            </a:lvl6pPr>
            <a:lvl7pPr marL="3840557" indent="0">
              <a:buNone/>
              <a:defRPr sz="2800"/>
            </a:lvl7pPr>
            <a:lvl8pPr marL="4480650" indent="0">
              <a:buNone/>
              <a:defRPr sz="2800"/>
            </a:lvl8pPr>
            <a:lvl9pPr marL="5120742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93" indent="0">
              <a:buNone/>
              <a:defRPr sz="1960"/>
            </a:lvl2pPr>
            <a:lvl3pPr marL="1280185" indent="0">
              <a:buNone/>
              <a:defRPr sz="1680"/>
            </a:lvl3pPr>
            <a:lvl4pPr marL="1920278" indent="0">
              <a:buNone/>
              <a:defRPr sz="1400"/>
            </a:lvl4pPr>
            <a:lvl5pPr marL="2560372" indent="0">
              <a:buNone/>
              <a:defRPr sz="1400"/>
            </a:lvl5pPr>
            <a:lvl6pPr marL="3200464" indent="0">
              <a:buNone/>
              <a:defRPr sz="1400"/>
            </a:lvl6pPr>
            <a:lvl7pPr marL="3840557" indent="0">
              <a:buNone/>
              <a:defRPr sz="1400"/>
            </a:lvl7pPr>
            <a:lvl8pPr marL="4480650" indent="0">
              <a:buNone/>
              <a:defRPr sz="1400"/>
            </a:lvl8pPr>
            <a:lvl9pPr marL="5120742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0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E4FC-2C7B-E143-A0F9-E8CB5B875522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5036-9035-5842-A85E-FA185B7F0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85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7" indent="-320047" algn="l" defTabSz="1280185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40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32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5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7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10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603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97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89" indent="-320047" algn="l" defTabSz="1280185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3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5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8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72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64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57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50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42" algn="l" defTabSz="128018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FFC0F0-D3CF-6D81-2E51-32B70BFC9B03}"/>
              </a:ext>
            </a:extLst>
          </p:cNvPr>
          <p:cNvSpPr/>
          <p:nvPr/>
        </p:nvSpPr>
        <p:spPr>
          <a:xfrm>
            <a:off x="5924" y="3714726"/>
            <a:ext cx="1065007" cy="9897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Verzweigung 7">
                <a:extLst>
                  <a:ext uri="{FF2B5EF4-FFF2-40B4-BE49-F238E27FC236}">
                    <a16:creationId xmlns:a16="http://schemas.microsoft.com/office/drawing/2014/main" id="{6BF627EE-18A3-3274-FE1D-A87D1C16B2B2}"/>
                  </a:ext>
                </a:extLst>
              </p:cNvPr>
              <p:cNvSpPr/>
              <p:nvPr/>
            </p:nvSpPr>
            <p:spPr>
              <a:xfrm>
                <a:off x="4458737" y="3314557"/>
                <a:ext cx="3032567" cy="170723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Gewicht der Sicherheitsnetze</a:t>
                </a:r>
                <a:b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2000 kg ?</a:t>
                </a:r>
              </a:p>
            </p:txBody>
          </p:sp>
        </mc:Choice>
        <mc:Fallback>
          <p:sp>
            <p:nvSpPr>
              <p:cNvPr id="8" name="Verzweigung 7">
                <a:extLst>
                  <a:ext uri="{FF2B5EF4-FFF2-40B4-BE49-F238E27FC236}">
                    <a16:creationId xmlns:a16="http://schemas.microsoft.com/office/drawing/2014/main" id="{6BF627EE-18A3-3274-FE1D-A87D1C16B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37" y="3314557"/>
                <a:ext cx="3032567" cy="1707231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E8780C87-B8E4-25DC-8A17-207F0F5377E6}"/>
              </a:ext>
            </a:extLst>
          </p:cNvPr>
          <p:cNvSpPr/>
          <p:nvPr/>
        </p:nvSpPr>
        <p:spPr>
          <a:xfrm>
            <a:off x="2053986" y="3714726"/>
            <a:ext cx="1575995" cy="98970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fällt von Felswand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52FD0C-C686-685A-3D25-F81C54E6C0FD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1070927" y="4209581"/>
            <a:ext cx="9830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49794B-B1AB-943A-731F-29D2559755E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76475" y="4146849"/>
            <a:ext cx="782263" cy="2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87FEF3-BBD6-9E04-3E6C-652F656184A1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 flipH="1">
            <a:off x="5965799" y="5021788"/>
            <a:ext cx="9222" cy="553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C3270AE-E60A-869B-6E7E-21E92D60F5EB}"/>
              </a:ext>
            </a:extLst>
          </p:cNvPr>
          <p:cNvSpPr txBox="1"/>
          <p:nvPr/>
        </p:nvSpPr>
        <p:spPr>
          <a:xfrm>
            <a:off x="8652280" y="2639440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Verzweigung 21">
                <a:extLst>
                  <a:ext uri="{FF2B5EF4-FFF2-40B4-BE49-F238E27FC236}">
                    <a16:creationId xmlns:a16="http://schemas.microsoft.com/office/drawing/2014/main" id="{AF8F483C-DDAB-DBD3-171D-49B842D0E2B8}"/>
                  </a:ext>
                </a:extLst>
              </p:cNvPr>
              <p:cNvSpPr/>
              <p:nvPr/>
            </p:nvSpPr>
            <p:spPr>
              <a:xfrm>
                <a:off x="4532404" y="1393988"/>
                <a:ext cx="2831942" cy="154590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Aufprallenergie </a:t>
                </a: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 kJ ?</a:t>
                </a:r>
              </a:p>
            </p:txBody>
          </p:sp>
        </mc:Choice>
        <mc:Fallback>
          <p:sp>
            <p:nvSpPr>
              <p:cNvPr id="22" name="Verzweigung 21">
                <a:extLst>
                  <a:ext uri="{FF2B5EF4-FFF2-40B4-BE49-F238E27FC236}">
                    <a16:creationId xmlns:a16="http://schemas.microsoft.com/office/drawing/2014/main" id="{AF8F483C-DDAB-DBD3-171D-49B842D0E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404" y="1393988"/>
                <a:ext cx="2831942" cy="154590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941DC55-19B0-7435-C391-740B132AB61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75023" y="2918730"/>
            <a:ext cx="1" cy="395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18BF3B-1D48-72C5-3E7B-852F111A9EE9}"/>
              </a:ext>
            </a:extLst>
          </p:cNvPr>
          <p:cNvSpPr txBox="1"/>
          <p:nvPr/>
        </p:nvSpPr>
        <p:spPr>
          <a:xfrm>
            <a:off x="6089167" y="2962314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B6CEED1E-CBF4-E454-B314-D8458846967C}"/>
              </a:ext>
            </a:extLst>
          </p:cNvPr>
          <p:cNvSpPr/>
          <p:nvPr/>
        </p:nvSpPr>
        <p:spPr>
          <a:xfrm>
            <a:off x="2053986" y="1660250"/>
            <a:ext cx="1575995" cy="98970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wird vom Unterhaltsteam innerhalb 24 h entfernt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DCEDA9F-F460-68C9-4241-206D408C8643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flipH="1" flipV="1">
            <a:off x="3629977" y="2155102"/>
            <a:ext cx="902426" cy="11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>
            <a:extLst>
              <a:ext uri="{FF2B5EF4-FFF2-40B4-BE49-F238E27FC236}">
                <a16:creationId xmlns:a16="http://schemas.microsoft.com/office/drawing/2014/main" id="{0C951B74-B7F3-F66F-4795-4CA1AB69F58E}"/>
              </a:ext>
            </a:extLst>
          </p:cNvPr>
          <p:cNvCxnSpPr>
            <a:cxnSpLocks/>
            <a:stCxn id="32" idx="1"/>
            <a:endCxn id="6" idx="0"/>
          </p:cNvCxnSpPr>
          <p:nvPr/>
        </p:nvCxnSpPr>
        <p:spPr>
          <a:xfrm rot="10800000" flipV="1">
            <a:off x="538426" y="2155097"/>
            <a:ext cx="1515559" cy="15596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Verzweigung 41">
                <a:extLst>
                  <a:ext uri="{FF2B5EF4-FFF2-40B4-BE49-F238E27FC236}">
                    <a16:creationId xmlns:a16="http://schemas.microsoft.com/office/drawing/2014/main" id="{B0CE73FD-EED6-2159-0AC9-A753F49BB953}"/>
                  </a:ext>
                </a:extLst>
              </p:cNvPr>
              <p:cNvSpPr/>
              <p:nvPr/>
            </p:nvSpPr>
            <p:spPr>
              <a:xfrm>
                <a:off x="4574088" y="5575761"/>
                <a:ext cx="2783421" cy="154590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Aufprallenergie </a:t>
                </a:r>
                <a14:m>
                  <m:oMath xmlns:m="http://schemas.openxmlformats.org/officeDocument/2006/math">
                    <m:r>
                      <a:rPr lang="de-DE" sz="14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500 kJ ?</a:t>
                </a:r>
              </a:p>
            </p:txBody>
          </p:sp>
        </mc:Choice>
        <mc:Fallback>
          <p:sp>
            <p:nvSpPr>
              <p:cNvPr id="42" name="Verzweigung 41">
                <a:extLst>
                  <a:ext uri="{FF2B5EF4-FFF2-40B4-BE49-F238E27FC236}">
                    <a16:creationId xmlns:a16="http://schemas.microsoft.com/office/drawing/2014/main" id="{B0CE73FD-EED6-2159-0AC9-A753F49BB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88" y="5575761"/>
                <a:ext cx="2783421" cy="154590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lternativer Prozess 42">
            <a:extLst>
              <a:ext uri="{FF2B5EF4-FFF2-40B4-BE49-F238E27FC236}">
                <a16:creationId xmlns:a16="http://schemas.microsoft.com/office/drawing/2014/main" id="{408789C1-21C6-21EA-3182-C45243D9AF24}"/>
              </a:ext>
            </a:extLst>
          </p:cNvPr>
          <p:cNvSpPr/>
          <p:nvPr/>
        </p:nvSpPr>
        <p:spPr>
          <a:xfrm>
            <a:off x="2053986" y="5840230"/>
            <a:ext cx="1575995" cy="98970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wird vom Unterhaltsteam innerhalb 24 h entfernt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0D29140-CB9C-1B57-7D6F-5AACF0E386A2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3629981" y="6335081"/>
            <a:ext cx="944107" cy="13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98F14BD-2B42-5CEB-0756-6B092EF5D28B}"/>
              </a:ext>
            </a:extLst>
          </p:cNvPr>
          <p:cNvSpPr txBox="1"/>
          <p:nvPr/>
        </p:nvSpPr>
        <p:spPr>
          <a:xfrm>
            <a:off x="3815343" y="5853866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D96D6BC-3B89-AE51-EB7A-0C5AFBB7F925}"/>
              </a:ext>
            </a:extLst>
          </p:cNvPr>
          <p:cNvSpPr txBox="1"/>
          <p:nvPr/>
        </p:nvSpPr>
        <p:spPr>
          <a:xfrm>
            <a:off x="3815345" y="1714153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8AEA9DCC-3925-3E60-1F22-481272E80555}"/>
              </a:ext>
            </a:extLst>
          </p:cNvPr>
          <p:cNvCxnSpPr>
            <a:cxnSpLocks/>
            <a:stCxn id="43" idx="1"/>
            <a:endCxn id="6" idx="4"/>
          </p:cNvCxnSpPr>
          <p:nvPr/>
        </p:nvCxnSpPr>
        <p:spPr>
          <a:xfrm rot="10800000">
            <a:off x="538426" y="4704432"/>
            <a:ext cx="1515559" cy="16306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lternativer Prozess 53">
            <a:extLst>
              <a:ext uri="{FF2B5EF4-FFF2-40B4-BE49-F238E27FC236}">
                <a16:creationId xmlns:a16="http://schemas.microsoft.com/office/drawing/2014/main" id="{E0491B84-0073-425F-1BA3-DD840F99FC3B}"/>
              </a:ext>
            </a:extLst>
          </p:cNvPr>
          <p:cNvSpPr/>
          <p:nvPr/>
        </p:nvSpPr>
        <p:spPr>
          <a:xfrm>
            <a:off x="7876167" y="3694025"/>
            <a:ext cx="1495546" cy="98970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 reisst</a:t>
            </a:r>
          </a:p>
        </p:txBody>
      </p:sp>
      <p:sp>
        <p:nvSpPr>
          <p:cNvPr id="58" name="Verzweigung 57">
            <a:extLst>
              <a:ext uri="{FF2B5EF4-FFF2-40B4-BE49-F238E27FC236}">
                <a16:creationId xmlns:a16="http://schemas.microsoft.com/office/drawing/2014/main" id="{51BF515C-9702-B3C8-259C-D6089F05A22D}"/>
              </a:ext>
            </a:extLst>
          </p:cNvPr>
          <p:cNvSpPr/>
          <p:nvPr/>
        </p:nvSpPr>
        <p:spPr>
          <a:xfrm>
            <a:off x="9803070" y="3551826"/>
            <a:ext cx="2664635" cy="141753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Treffer auf dem Auto 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9294CE-5562-760D-98D4-BBC5B0B253BC}"/>
              </a:ext>
            </a:extLst>
          </p:cNvPr>
          <p:cNvCxnSpPr>
            <a:cxnSpLocks/>
          </p:cNvCxnSpPr>
          <p:nvPr/>
        </p:nvCxnSpPr>
        <p:spPr>
          <a:xfrm flipV="1">
            <a:off x="9426492" y="4260017"/>
            <a:ext cx="431355" cy="7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86D7C13-258F-3C37-9A27-01685F2677F8}"/>
              </a:ext>
            </a:extLst>
          </p:cNvPr>
          <p:cNvCxnSpPr>
            <a:cxnSpLocks/>
          </p:cNvCxnSpPr>
          <p:nvPr/>
        </p:nvCxnSpPr>
        <p:spPr>
          <a:xfrm flipV="1">
            <a:off x="11125827" y="3056975"/>
            <a:ext cx="0" cy="494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5CB2C925-14E2-B759-C7BF-CC92F31E974A}"/>
              </a:ext>
            </a:extLst>
          </p:cNvPr>
          <p:cNvSpPr txBox="1"/>
          <p:nvPr/>
        </p:nvSpPr>
        <p:spPr>
          <a:xfrm>
            <a:off x="11358174" y="3133700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Verzweigung 72">
                <a:extLst>
                  <a:ext uri="{FF2B5EF4-FFF2-40B4-BE49-F238E27FC236}">
                    <a16:creationId xmlns:a16="http://schemas.microsoft.com/office/drawing/2014/main" id="{BC29BF6E-F75D-C11E-469F-8CEFFF32DBE6}"/>
                  </a:ext>
                </a:extLst>
              </p:cNvPr>
              <p:cNvSpPr/>
              <p:nvPr/>
            </p:nvSpPr>
            <p:spPr>
              <a:xfrm>
                <a:off x="9685170" y="1626940"/>
                <a:ext cx="2782534" cy="1519925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Treffer indirekt</a:t>
                </a:r>
                <a:b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4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de-DE" sz="140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m Reaktionsweg)</a:t>
                </a:r>
              </a:p>
            </p:txBody>
          </p:sp>
        </mc:Choice>
        <mc:Fallback>
          <p:sp>
            <p:nvSpPr>
              <p:cNvPr id="73" name="Verzweigung 72">
                <a:extLst>
                  <a:ext uri="{FF2B5EF4-FFF2-40B4-BE49-F238E27FC236}">
                    <a16:creationId xmlns:a16="http://schemas.microsoft.com/office/drawing/2014/main" id="{BC29BF6E-F75D-C11E-469F-8CEFFF32D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70" y="1626940"/>
                <a:ext cx="2782534" cy="1519925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3E8753FC-953B-0CB6-4F43-9DD7AF91A1CA}"/>
              </a:ext>
            </a:extLst>
          </p:cNvPr>
          <p:cNvSpPr txBox="1"/>
          <p:nvPr/>
        </p:nvSpPr>
        <p:spPr>
          <a:xfrm>
            <a:off x="11299178" y="953968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75" name="Alternativer Prozess 74">
            <a:extLst>
              <a:ext uri="{FF2B5EF4-FFF2-40B4-BE49-F238E27FC236}">
                <a16:creationId xmlns:a16="http://schemas.microsoft.com/office/drawing/2014/main" id="{7BF8D2ED-7D8B-7D35-1032-030D0E28323A}"/>
              </a:ext>
            </a:extLst>
          </p:cNvPr>
          <p:cNvSpPr/>
          <p:nvPr/>
        </p:nvSpPr>
        <p:spPr>
          <a:xfrm>
            <a:off x="7795716" y="128446"/>
            <a:ext cx="1575995" cy="989702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Tod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2293D6A-E0DA-756B-F87D-E1B0E17AC8BF}"/>
              </a:ext>
            </a:extLst>
          </p:cNvPr>
          <p:cNvSpPr txBox="1"/>
          <p:nvPr/>
        </p:nvSpPr>
        <p:spPr>
          <a:xfrm>
            <a:off x="11230289" y="5279418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347" dirty="0"/>
              <a:t>Ja</a:t>
            </a:r>
          </a:p>
        </p:txBody>
      </p:sp>
      <p:cxnSp>
        <p:nvCxnSpPr>
          <p:cNvPr id="106" name="Gewinkelte Verbindung 105">
            <a:extLst>
              <a:ext uri="{FF2B5EF4-FFF2-40B4-BE49-F238E27FC236}">
                <a16:creationId xmlns:a16="http://schemas.microsoft.com/office/drawing/2014/main" id="{EF848B92-F8A2-FABF-0794-8E5E031D41C6}"/>
              </a:ext>
            </a:extLst>
          </p:cNvPr>
          <p:cNvCxnSpPr>
            <a:cxnSpLocks/>
            <a:stCxn id="73" idx="0"/>
            <a:endCxn id="75" idx="3"/>
          </p:cNvCxnSpPr>
          <p:nvPr/>
        </p:nvCxnSpPr>
        <p:spPr>
          <a:xfrm rot="16200000" flipV="1">
            <a:off x="9722253" y="272756"/>
            <a:ext cx="1003643" cy="17047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lternativer Prozess 107">
            <a:extLst>
              <a:ext uri="{FF2B5EF4-FFF2-40B4-BE49-F238E27FC236}">
                <a16:creationId xmlns:a16="http://schemas.microsoft.com/office/drawing/2014/main" id="{8924434D-94D6-9360-C74F-D1E1213E4B08}"/>
              </a:ext>
            </a:extLst>
          </p:cNvPr>
          <p:cNvSpPr/>
          <p:nvPr/>
        </p:nvSpPr>
        <p:spPr>
          <a:xfrm>
            <a:off x="7779589" y="6479478"/>
            <a:ext cx="1575995" cy="989702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</a:t>
            </a:r>
          </a:p>
        </p:txBody>
      </p:sp>
      <p:cxnSp>
        <p:nvCxnSpPr>
          <p:cNvPr id="110" name="Gewinkelte Verbindung 109">
            <a:extLst>
              <a:ext uri="{FF2B5EF4-FFF2-40B4-BE49-F238E27FC236}">
                <a16:creationId xmlns:a16="http://schemas.microsoft.com/office/drawing/2014/main" id="{86B7E9C8-C29B-192E-09EA-8CDABC662BAD}"/>
              </a:ext>
            </a:extLst>
          </p:cNvPr>
          <p:cNvCxnSpPr>
            <a:cxnSpLocks/>
            <a:stCxn id="58" idx="2"/>
            <a:endCxn id="108" idx="3"/>
          </p:cNvCxnSpPr>
          <p:nvPr/>
        </p:nvCxnSpPr>
        <p:spPr>
          <a:xfrm rot="5400000">
            <a:off x="9243004" y="5081944"/>
            <a:ext cx="2004965" cy="17798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>
            <a:extLst>
              <a:ext uri="{FF2B5EF4-FFF2-40B4-BE49-F238E27FC236}">
                <a16:creationId xmlns:a16="http://schemas.microsoft.com/office/drawing/2014/main" id="{8D88C3AF-3490-ED40-7418-FA8B3B371E75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467704" y="2386903"/>
            <a:ext cx="124377" cy="430740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9410FBBF-29FD-67A4-2D3A-A3AF9D03037E}"/>
              </a:ext>
            </a:extLst>
          </p:cNvPr>
          <p:cNvCxnSpPr>
            <a:cxnSpLocks/>
          </p:cNvCxnSpPr>
          <p:nvPr/>
        </p:nvCxnSpPr>
        <p:spPr>
          <a:xfrm flipH="1">
            <a:off x="9355584" y="6694311"/>
            <a:ext cx="32364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F109B79B-1BCD-D5B7-D9DB-2D4DD460F249}"/>
              </a:ext>
            </a:extLst>
          </p:cNvPr>
          <p:cNvSpPr txBox="1"/>
          <p:nvPr/>
        </p:nvSpPr>
        <p:spPr>
          <a:xfrm>
            <a:off x="12114216" y="5298776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1347" dirty="0"/>
              <a:t>Ja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88651ED-8B3C-1063-8D37-8573EE0CE23F}"/>
              </a:ext>
            </a:extLst>
          </p:cNvPr>
          <p:cNvSpPr txBox="1"/>
          <p:nvPr/>
        </p:nvSpPr>
        <p:spPr>
          <a:xfrm>
            <a:off x="538427" y="238544"/>
            <a:ext cx="690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Flussdiagramm System Steinschlagrisiko </a:t>
            </a:r>
          </a:p>
        </p:txBody>
      </p:sp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B2DA4736-BB82-596C-69BF-414F990A1580}"/>
              </a:ext>
            </a:extLst>
          </p:cNvPr>
          <p:cNvCxnSpPr>
            <a:cxnSpLocks/>
            <a:stCxn id="22" idx="3"/>
            <a:endCxn id="54" idx="0"/>
          </p:cNvCxnSpPr>
          <p:nvPr/>
        </p:nvCxnSpPr>
        <p:spPr>
          <a:xfrm>
            <a:off x="7364346" y="2166942"/>
            <a:ext cx="1259594" cy="15270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92E4978-76FA-6CC3-F496-5CAE82C1C639}"/>
              </a:ext>
            </a:extLst>
          </p:cNvPr>
          <p:cNvSpPr txBox="1"/>
          <p:nvPr/>
        </p:nvSpPr>
        <p:spPr>
          <a:xfrm>
            <a:off x="6241567" y="5222752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098C5DD8-6311-9DF5-DC65-28D06C0D4D54}"/>
              </a:ext>
            </a:extLst>
          </p:cNvPr>
          <p:cNvCxnSpPr>
            <a:cxnSpLocks/>
            <a:endCxn id="54" idx="2"/>
          </p:cNvCxnSpPr>
          <p:nvPr/>
        </p:nvCxnSpPr>
        <p:spPr>
          <a:xfrm rot="5400000" flipH="1" flipV="1">
            <a:off x="7098002" y="4815965"/>
            <a:ext cx="1658176" cy="1393700"/>
          </a:xfrm>
          <a:prstGeom prst="bentConnector3">
            <a:avLst>
              <a:gd name="adj1" fmla="val 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12E63C5-65FE-AD7F-E183-97EC18701D64}"/>
              </a:ext>
            </a:extLst>
          </p:cNvPr>
          <p:cNvSpPr txBox="1"/>
          <p:nvPr/>
        </p:nvSpPr>
        <p:spPr>
          <a:xfrm>
            <a:off x="8645443" y="5274970"/>
            <a:ext cx="1032889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47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26096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71</Words>
  <Application>Microsoft Macintosh PowerPoint</Application>
  <PresentationFormat>A3-Papier (297 x 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Nabil Mikhael (s)</dc:creator>
  <cp:lastModifiedBy>Nabil Mikhael (s)</cp:lastModifiedBy>
  <cp:revision>10</cp:revision>
  <dcterms:created xsi:type="dcterms:W3CDTF">2023-10-21T15:12:49Z</dcterms:created>
  <dcterms:modified xsi:type="dcterms:W3CDTF">2023-10-22T09:42:49Z</dcterms:modified>
</cp:coreProperties>
</file>