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72" b="9485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66" y="1698098"/>
            <a:ext cx="3138248" cy="280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285" y="1597727"/>
            <a:ext cx="10420574" cy="239261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</a:rPr>
              <a:t>Bubble Sort</a:t>
            </a:r>
            <a:endParaRPr lang="en-US" sz="1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30" y="140921"/>
            <a:ext cx="3481777" cy="29706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Bubble Sort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72299"/>
              </p:ext>
            </p:extLst>
          </p:nvPr>
        </p:nvGraphicFramePr>
        <p:xfrm>
          <a:off x="953542" y="578087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7915" y="578087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484" y="17578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6756"/>
              </p:ext>
            </p:extLst>
          </p:nvPr>
        </p:nvGraphicFramePr>
        <p:xfrm>
          <a:off x="1037171" y="17319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45484" y="21926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61947"/>
              </p:ext>
            </p:extLst>
          </p:nvPr>
        </p:nvGraphicFramePr>
        <p:xfrm>
          <a:off x="1037171" y="21667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145484" y="26399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31137"/>
              </p:ext>
            </p:extLst>
          </p:nvPr>
        </p:nvGraphicFramePr>
        <p:xfrm>
          <a:off x="1037171" y="26140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45484" y="30872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33295"/>
              </p:ext>
            </p:extLst>
          </p:nvPr>
        </p:nvGraphicFramePr>
        <p:xfrm>
          <a:off x="1037171" y="30613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147915" y="4408505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6854"/>
              </p:ext>
            </p:extLst>
          </p:nvPr>
        </p:nvGraphicFramePr>
        <p:xfrm>
          <a:off x="1039602" y="4382576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47915" y="484328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73248"/>
              </p:ext>
            </p:extLst>
          </p:nvPr>
        </p:nvGraphicFramePr>
        <p:xfrm>
          <a:off x="1039602" y="481735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147915" y="529060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43526"/>
              </p:ext>
            </p:extLst>
          </p:nvPr>
        </p:nvGraphicFramePr>
        <p:xfrm>
          <a:off x="1039602" y="526467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47915" y="5737924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89249"/>
              </p:ext>
            </p:extLst>
          </p:nvPr>
        </p:nvGraphicFramePr>
        <p:xfrm>
          <a:off x="1039602" y="571199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871855" y="17578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67727"/>
              </p:ext>
            </p:extLst>
          </p:nvPr>
        </p:nvGraphicFramePr>
        <p:xfrm>
          <a:off x="4763542" y="17319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3871855" y="21926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7276"/>
              </p:ext>
            </p:extLst>
          </p:nvPr>
        </p:nvGraphicFramePr>
        <p:xfrm>
          <a:off x="4763542" y="21667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3871855" y="26399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77225"/>
              </p:ext>
            </p:extLst>
          </p:nvPr>
        </p:nvGraphicFramePr>
        <p:xfrm>
          <a:off x="4763542" y="26140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3871855" y="30872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62454"/>
              </p:ext>
            </p:extLst>
          </p:nvPr>
        </p:nvGraphicFramePr>
        <p:xfrm>
          <a:off x="4763542" y="30613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3871855" y="4408505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73310"/>
              </p:ext>
            </p:extLst>
          </p:nvPr>
        </p:nvGraphicFramePr>
        <p:xfrm>
          <a:off x="4763542" y="4382576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3871855" y="484328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67242"/>
              </p:ext>
            </p:extLst>
          </p:nvPr>
        </p:nvGraphicFramePr>
        <p:xfrm>
          <a:off x="4763542" y="481735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3871855" y="529060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48962"/>
              </p:ext>
            </p:extLst>
          </p:nvPr>
        </p:nvGraphicFramePr>
        <p:xfrm>
          <a:off x="4763542" y="526467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3871855" y="5737924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24251"/>
              </p:ext>
            </p:extLst>
          </p:nvPr>
        </p:nvGraphicFramePr>
        <p:xfrm>
          <a:off x="4763542" y="571199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7595795" y="43614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45254"/>
              </p:ext>
            </p:extLst>
          </p:nvPr>
        </p:nvGraphicFramePr>
        <p:xfrm>
          <a:off x="8487482" y="43355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7595795" y="47962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93812"/>
              </p:ext>
            </p:extLst>
          </p:nvPr>
        </p:nvGraphicFramePr>
        <p:xfrm>
          <a:off x="8487482" y="47703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2" name="Rectangle 81"/>
          <p:cNvSpPr/>
          <p:nvPr/>
        </p:nvSpPr>
        <p:spPr>
          <a:xfrm>
            <a:off x="7595795" y="52435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00130"/>
              </p:ext>
            </p:extLst>
          </p:nvPr>
        </p:nvGraphicFramePr>
        <p:xfrm>
          <a:off x="8487482" y="52176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7595795" y="56908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08430"/>
              </p:ext>
            </p:extLst>
          </p:nvPr>
        </p:nvGraphicFramePr>
        <p:xfrm>
          <a:off x="8487482" y="56649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1037170" y="1389437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21816"/>
              </p:ext>
            </p:extLst>
          </p:nvPr>
        </p:nvGraphicFramePr>
        <p:xfrm>
          <a:off x="1037171" y="350609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07927"/>
              </p:ext>
            </p:extLst>
          </p:nvPr>
        </p:nvGraphicFramePr>
        <p:xfrm>
          <a:off x="4763542" y="349620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45484" y="6186341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5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23936"/>
              </p:ext>
            </p:extLst>
          </p:nvPr>
        </p:nvGraphicFramePr>
        <p:xfrm>
          <a:off x="1037171" y="6160412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02676"/>
              </p:ext>
            </p:extLst>
          </p:nvPr>
        </p:nvGraphicFramePr>
        <p:xfrm>
          <a:off x="4763542" y="61678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905"/>
              </p:ext>
            </p:extLst>
          </p:nvPr>
        </p:nvGraphicFramePr>
        <p:xfrm>
          <a:off x="8487482" y="6160412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121" name="Rectangle 120"/>
          <p:cNvSpPr/>
          <p:nvPr/>
        </p:nvSpPr>
        <p:spPr>
          <a:xfrm>
            <a:off x="4646404" y="1385827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37170" y="4022876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63542" y="4022980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487482" y="4017726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5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45484" y="1240905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45484" y="1697848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62622" y="2111632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16030" y="255895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2622" y="298912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2622" y="344589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010487" y="1259848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862500" y="170961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915908" y="213290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871855" y="2588682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985273" y="3035215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4098691" y="344650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2622" y="390721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43019" y="433734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23416" y="475671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43019" y="521588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23416" y="566496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47591" y="609442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853892" y="388020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885425" y="4328026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762361" y="476787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956903" y="521588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981025" y="5653932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010487" y="6130626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821105" y="381662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703328" y="430075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578947" y="4734211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578947" y="5144895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595795" y="564413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821105" y="610296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30" y="140921"/>
            <a:ext cx="4137636" cy="29706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Bubble Sort Overall Performance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16409"/>
              </p:ext>
            </p:extLst>
          </p:nvPr>
        </p:nvGraphicFramePr>
        <p:xfrm>
          <a:off x="6137889" y="2803218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78695" y="2847576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95" y="4055424"/>
            <a:ext cx="4080584" cy="2199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60" y="3994604"/>
            <a:ext cx="3399437" cy="2448404"/>
          </a:xfrm>
          <a:prstGeom prst="rect">
            <a:avLst/>
          </a:prstGeom>
        </p:spPr>
      </p:pic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88062"/>
              </p:ext>
            </p:extLst>
          </p:nvPr>
        </p:nvGraphicFramePr>
        <p:xfrm>
          <a:off x="2728687" y="2803218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004846" y="2827966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75560"/>
              </p:ext>
            </p:extLst>
          </p:nvPr>
        </p:nvGraphicFramePr>
        <p:xfrm>
          <a:off x="1398490" y="1193691"/>
          <a:ext cx="8466272" cy="91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16568">
                  <a:extLst>
                    <a:ext uri="{9D8B030D-6E8A-4147-A177-3AD203B41FA5}">
                      <a16:colId xmlns:a16="http://schemas.microsoft.com/office/drawing/2014/main" val="1779819361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1843718321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4059521723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4041242525"/>
                    </a:ext>
                  </a:extLst>
                </a:gridCol>
              </a:tblGrid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79104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O(n^2)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O(n^2)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O(1)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6252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5214968" y="2572512"/>
            <a:ext cx="4398424" cy="3572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233202" y="2627376"/>
            <a:ext cx="4398424" cy="3572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218</Words>
  <Application>Microsoft Office PowerPoint</Application>
  <PresentationFormat>Widescreen</PresentationFormat>
  <Paragraphs>180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Bubble Sort</vt:lpstr>
      <vt:lpstr>Bubble Sort</vt:lpstr>
      <vt:lpstr>Bubble Sort Overall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Infanto, Niko</dc:creator>
  <cp:lastModifiedBy>Infanto, Niko</cp:lastModifiedBy>
  <cp:revision>27</cp:revision>
  <dcterms:created xsi:type="dcterms:W3CDTF">2020-03-04T12:44:28Z</dcterms:created>
  <dcterms:modified xsi:type="dcterms:W3CDTF">2020-03-04T20:47:47Z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