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1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8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8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8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3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63D0E-6B63-4331-8BE6-DA333D992F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8D2D0-0EB1-4919-A6A5-2D4C0E3B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72" b="9485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66" y="1698098"/>
            <a:ext cx="3138248" cy="280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285" y="1597727"/>
            <a:ext cx="10420574" cy="2392610"/>
          </a:xfrm>
        </p:spPr>
        <p:txBody>
          <a:bodyPr>
            <a:noAutofit/>
          </a:bodyPr>
          <a:lstStyle/>
          <a:p>
            <a:r>
              <a:rPr lang="en-US" sz="11500" b="1" dirty="0" smtClean="0">
                <a:solidFill>
                  <a:schemeClr val="bg1"/>
                </a:solidFill>
              </a:rPr>
              <a:t>Bubble Sort</a:t>
            </a:r>
            <a:endParaRPr lang="en-US" sz="115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/>
          <a:stretch/>
        </p:blipFill>
        <p:spPr>
          <a:xfrm>
            <a:off x="10703859" y="289453"/>
            <a:ext cx="1160564" cy="13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030" y="140921"/>
            <a:ext cx="3481777" cy="297063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Bubble Sort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/>
          <a:stretch/>
        </p:blipFill>
        <p:spPr>
          <a:xfrm>
            <a:off x="10703859" y="289453"/>
            <a:ext cx="1160564" cy="131899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72299"/>
              </p:ext>
            </p:extLst>
          </p:nvPr>
        </p:nvGraphicFramePr>
        <p:xfrm>
          <a:off x="953542" y="578087"/>
          <a:ext cx="225224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0448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47915" y="578087"/>
            <a:ext cx="688488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Initial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484" y="1757877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1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66756"/>
              </p:ext>
            </p:extLst>
          </p:nvPr>
        </p:nvGraphicFramePr>
        <p:xfrm>
          <a:off x="1037171" y="1731948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145484" y="2192660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2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61947"/>
              </p:ext>
            </p:extLst>
          </p:nvPr>
        </p:nvGraphicFramePr>
        <p:xfrm>
          <a:off x="1037171" y="2166731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145484" y="2639978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3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831137"/>
              </p:ext>
            </p:extLst>
          </p:nvPr>
        </p:nvGraphicFramePr>
        <p:xfrm>
          <a:off x="1037171" y="2614049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145484" y="3087296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4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33295"/>
              </p:ext>
            </p:extLst>
          </p:nvPr>
        </p:nvGraphicFramePr>
        <p:xfrm>
          <a:off x="1037171" y="3061367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147915" y="4408505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11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6854"/>
              </p:ext>
            </p:extLst>
          </p:nvPr>
        </p:nvGraphicFramePr>
        <p:xfrm>
          <a:off x="1039602" y="4382576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47915" y="4843288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12 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073248"/>
              </p:ext>
            </p:extLst>
          </p:nvPr>
        </p:nvGraphicFramePr>
        <p:xfrm>
          <a:off x="1039602" y="4817359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147915" y="5290606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13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443526"/>
              </p:ext>
            </p:extLst>
          </p:nvPr>
        </p:nvGraphicFramePr>
        <p:xfrm>
          <a:off x="1039602" y="5264677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147915" y="5737924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14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889249"/>
              </p:ext>
            </p:extLst>
          </p:nvPr>
        </p:nvGraphicFramePr>
        <p:xfrm>
          <a:off x="1039602" y="5711995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3871855" y="1757877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6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67727"/>
              </p:ext>
            </p:extLst>
          </p:nvPr>
        </p:nvGraphicFramePr>
        <p:xfrm>
          <a:off x="4763542" y="1731948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59" name="Rectangle 58"/>
          <p:cNvSpPr/>
          <p:nvPr/>
        </p:nvSpPr>
        <p:spPr>
          <a:xfrm>
            <a:off x="3871855" y="2192660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7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47276"/>
              </p:ext>
            </p:extLst>
          </p:nvPr>
        </p:nvGraphicFramePr>
        <p:xfrm>
          <a:off x="4763542" y="2166731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3871855" y="2639978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8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777225"/>
              </p:ext>
            </p:extLst>
          </p:nvPr>
        </p:nvGraphicFramePr>
        <p:xfrm>
          <a:off x="4763542" y="2614049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63" name="Rectangle 62"/>
          <p:cNvSpPr/>
          <p:nvPr/>
        </p:nvSpPr>
        <p:spPr>
          <a:xfrm>
            <a:off x="3871855" y="3087296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9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762454"/>
              </p:ext>
            </p:extLst>
          </p:nvPr>
        </p:nvGraphicFramePr>
        <p:xfrm>
          <a:off x="4763542" y="3061367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70" name="Rectangle 69"/>
          <p:cNvSpPr/>
          <p:nvPr/>
        </p:nvSpPr>
        <p:spPr>
          <a:xfrm>
            <a:off x="3871855" y="4408505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16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373310"/>
              </p:ext>
            </p:extLst>
          </p:nvPr>
        </p:nvGraphicFramePr>
        <p:xfrm>
          <a:off x="4763542" y="4382576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3871855" y="4843288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17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267242"/>
              </p:ext>
            </p:extLst>
          </p:nvPr>
        </p:nvGraphicFramePr>
        <p:xfrm>
          <a:off x="4763542" y="4817359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74" name="Rectangle 73"/>
          <p:cNvSpPr/>
          <p:nvPr/>
        </p:nvSpPr>
        <p:spPr>
          <a:xfrm>
            <a:off x="3871855" y="5290606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18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748962"/>
              </p:ext>
            </p:extLst>
          </p:nvPr>
        </p:nvGraphicFramePr>
        <p:xfrm>
          <a:off x="4763542" y="5264677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76" name="Rectangle 75"/>
          <p:cNvSpPr/>
          <p:nvPr/>
        </p:nvSpPr>
        <p:spPr>
          <a:xfrm>
            <a:off x="3871855" y="5737924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19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024251"/>
              </p:ext>
            </p:extLst>
          </p:nvPr>
        </p:nvGraphicFramePr>
        <p:xfrm>
          <a:off x="4763542" y="5711995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78" name="Rectangle 77"/>
          <p:cNvSpPr/>
          <p:nvPr/>
        </p:nvSpPr>
        <p:spPr>
          <a:xfrm>
            <a:off x="7595795" y="4361477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21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645254"/>
              </p:ext>
            </p:extLst>
          </p:nvPr>
        </p:nvGraphicFramePr>
        <p:xfrm>
          <a:off x="8487482" y="4335548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80" name="Rectangle 79"/>
          <p:cNvSpPr/>
          <p:nvPr/>
        </p:nvSpPr>
        <p:spPr>
          <a:xfrm>
            <a:off x="7595795" y="4796260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22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993812"/>
              </p:ext>
            </p:extLst>
          </p:nvPr>
        </p:nvGraphicFramePr>
        <p:xfrm>
          <a:off x="8487482" y="4770331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82" name="Rectangle 81"/>
          <p:cNvSpPr/>
          <p:nvPr/>
        </p:nvSpPr>
        <p:spPr>
          <a:xfrm>
            <a:off x="7595795" y="5243578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23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300130"/>
              </p:ext>
            </p:extLst>
          </p:nvPr>
        </p:nvGraphicFramePr>
        <p:xfrm>
          <a:off x="8487482" y="5217649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84" name="Rectangle 83"/>
          <p:cNvSpPr/>
          <p:nvPr/>
        </p:nvSpPr>
        <p:spPr>
          <a:xfrm>
            <a:off x="7595795" y="5690896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24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208430"/>
              </p:ext>
            </p:extLst>
          </p:nvPr>
        </p:nvGraphicFramePr>
        <p:xfrm>
          <a:off x="8487482" y="5664967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86" name="Rectangle 85"/>
          <p:cNvSpPr/>
          <p:nvPr/>
        </p:nvSpPr>
        <p:spPr>
          <a:xfrm>
            <a:off x="145484" y="3532028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5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003716"/>
              </p:ext>
            </p:extLst>
          </p:nvPr>
        </p:nvGraphicFramePr>
        <p:xfrm>
          <a:off x="1037171" y="3506099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3871855" y="3522134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10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707927"/>
              </p:ext>
            </p:extLst>
          </p:nvPr>
        </p:nvGraphicFramePr>
        <p:xfrm>
          <a:off x="4763542" y="3496205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145484" y="6186341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15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23936"/>
              </p:ext>
            </p:extLst>
          </p:nvPr>
        </p:nvGraphicFramePr>
        <p:xfrm>
          <a:off x="1037171" y="6160412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92" name="Rectangle 91"/>
          <p:cNvSpPr/>
          <p:nvPr/>
        </p:nvSpPr>
        <p:spPr>
          <a:xfrm>
            <a:off x="3871855" y="6193778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20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802676"/>
              </p:ext>
            </p:extLst>
          </p:nvPr>
        </p:nvGraphicFramePr>
        <p:xfrm>
          <a:off x="4763542" y="6167849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94" name="Rectangle 93"/>
          <p:cNvSpPr/>
          <p:nvPr/>
        </p:nvSpPr>
        <p:spPr>
          <a:xfrm>
            <a:off x="7595795" y="6186341"/>
            <a:ext cx="774549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Step 25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5905"/>
              </p:ext>
            </p:extLst>
          </p:nvPr>
        </p:nvGraphicFramePr>
        <p:xfrm>
          <a:off x="8487482" y="6160412"/>
          <a:ext cx="2239165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7833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47833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96" name="Rectangle 95"/>
          <p:cNvSpPr/>
          <p:nvPr/>
        </p:nvSpPr>
        <p:spPr>
          <a:xfrm>
            <a:off x="7595794" y="6138214"/>
            <a:ext cx="4098081" cy="673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654363" y="5628108"/>
            <a:ext cx="4098081" cy="1179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7712931" y="5180790"/>
            <a:ext cx="4098081" cy="16270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7595793" y="4723481"/>
            <a:ext cx="4098081" cy="22118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416619" y="4193355"/>
            <a:ext cx="4098081" cy="1179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614850" y="6122183"/>
            <a:ext cx="4098081" cy="644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644134" y="5694816"/>
            <a:ext cx="4098081" cy="644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541640" y="5222809"/>
            <a:ext cx="4098081" cy="644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594965" y="4781202"/>
            <a:ext cx="4098081" cy="644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602054" y="4329964"/>
            <a:ext cx="4098081" cy="644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048" y="6109323"/>
            <a:ext cx="4098081" cy="644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4653" y="5669700"/>
            <a:ext cx="4098081" cy="644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0" y="5237496"/>
            <a:ext cx="4098081" cy="644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07712" y="4805597"/>
            <a:ext cx="4098081" cy="644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07711" y="4291790"/>
            <a:ext cx="4098081" cy="644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554597" y="3469442"/>
            <a:ext cx="4098081" cy="644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644134" y="3037129"/>
            <a:ext cx="4098081" cy="644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614850" y="2562040"/>
            <a:ext cx="4098081" cy="644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554597" y="2153965"/>
            <a:ext cx="4098081" cy="644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541640" y="1672855"/>
            <a:ext cx="4098081" cy="644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61048" y="3474433"/>
            <a:ext cx="4098081" cy="644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81272" y="3056708"/>
            <a:ext cx="4098081" cy="644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13306" y="2603898"/>
            <a:ext cx="4098081" cy="644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161048" y="2154884"/>
            <a:ext cx="4098081" cy="644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191174" y="1647739"/>
            <a:ext cx="4098081" cy="644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7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030" y="140921"/>
            <a:ext cx="4137636" cy="297063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Bubble Sort Overall Performance 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016409"/>
              </p:ext>
            </p:extLst>
          </p:nvPr>
        </p:nvGraphicFramePr>
        <p:xfrm>
          <a:off x="6137889" y="2803218"/>
          <a:ext cx="225224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0448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78695" y="2847576"/>
            <a:ext cx="688488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Initial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695" y="4055424"/>
            <a:ext cx="4080584" cy="21990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060" y="3994604"/>
            <a:ext cx="3399437" cy="2448404"/>
          </a:xfrm>
          <a:prstGeom prst="rect">
            <a:avLst/>
          </a:prstGeom>
        </p:spPr>
      </p:pic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388062"/>
              </p:ext>
            </p:extLst>
          </p:nvPr>
        </p:nvGraphicFramePr>
        <p:xfrm>
          <a:off x="2728687" y="2803218"/>
          <a:ext cx="2252240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0448">
                  <a:extLst>
                    <a:ext uri="{9D8B030D-6E8A-4147-A177-3AD203B41FA5}">
                      <a16:colId xmlns:a16="http://schemas.microsoft.com/office/drawing/2014/main" val="1735977150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1674565489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395778390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1517585182"/>
                    </a:ext>
                  </a:extLst>
                </a:gridCol>
                <a:gridCol w="450448">
                  <a:extLst>
                    <a:ext uri="{9D8B030D-6E8A-4147-A177-3AD203B41FA5}">
                      <a16:colId xmlns:a16="http://schemas.microsoft.com/office/drawing/2014/main" val="987460109"/>
                    </a:ext>
                  </a:extLst>
                </a:gridCol>
              </a:tblGrid>
              <a:tr h="337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87"/>
                  </a:ext>
                </a:extLst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2004846" y="2827966"/>
            <a:ext cx="688488" cy="2770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Initial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875560"/>
              </p:ext>
            </p:extLst>
          </p:nvPr>
        </p:nvGraphicFramePr>
        <p:xfrm>
          <a:off x="1398490" y="1193691"/>
          <a:ext cx="8466272" cy="9144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116568">
                  <a:extLst>
                    <a:ext uri="{9D8B030D-6E8A-4147-A177-3AD203B41FA5}">
                      <a16:colId xmlns:a16="http://schemas.microsoft.com/office/drawing/2014/main" val="1779819361"/>
                    </a:ext>
                  </a:extLst>
                </a:gridCol>
                <a:gridCol w="2116568">
                  <a:extLst>
                    <a:ext uri="{9D8B030D-6E8A-4147-A177-3AD203B41FA5}">
                      <a16:colId xmlns:a16="http://schemas.microsoft.com/office/drawing/2014/main" val="1843718321"/>
                    </a:ext>
                  </a:extLst>
                </a:gridCol>
                <a:gridCol w="2116568">
                  <a:extLst>
                    <a:ext uri="{9D8B030D-6E8A-4147-A177-3AD203B41FA5}">
                      <a16:colId xmlns:a16="http://schemas.microsoft.com/office/drawing/2014/main" val="4059521723"/>
                    </a:ext>
                  </a:extLst>
                </a:gridCol>
                <a:gridCol w="2116568">
                  <a:extLst>
                    <a:ext uri="{9D8B030D-6E8A-4147-A177-3AD203B41FA5}">
                      <a16:colId xmlns:a16="http://schemas.microsoft.com/office/drawing/2014/main" val="4041242525"/>
                    </a:ext>
                  </a:extLst>
                </a:gridCol>
              </a:tblGrid>
              <a:tr h="3932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BEST CASE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AVERAGE CASE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WORST CASE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SPACE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879104"/>
                  </a:ext>
                </a:extLst>
              </a:tr>
              <a:tr h="3932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O(n)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O(n^2)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O(n^2)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O(1)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6252"/>
                  </a:ext>
                </a:extLst>
              </a:tr>
            </a:tbl>
          </a:graphicData>
        </a:graphic>
      </p:graphicFrame>
      <p:sp>
        <p:nvSpPr>
          <p:cNvPr id="98" name="Rectangle 97"/>
          <p:cNvSpPr/>
          <p:nvPr/>
        </p:nvSpPr>
        <p:spPr>
          <a:xfrm>
            <a:off x="5214968" y="2572512"/>
            <a:ext cx="4398424" cy="35722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233202" y="2627376"/>
            <a:ext cx="4398424" cy="35722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/>
          <a:stretch/>
        </p:blipFill>
        <p:spPr>
          <a:xfrm>
            <a:off x="10703859" y="289453"/>
            <a:ext cx="1160564" cy="13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7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216</Words>
  <Application>Microsoft Office PowerPoint</Application>
  <PresentationFormat>Widescreen</PresentationFormat>
  <Paragraphs>179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Bubble Sort</vt:lpstr>
      <vt:lpstr>Bubble Sort</vt:lpstr>
      <vt:lpstr>Bubble Sort Overall Performance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</dc:title>
  <dc:creator>Infanto, Niko</dc:creator>
  <cp:lastModifiedBy>Infanto, Niko</cp:lastModifiedBy>
  <cp:revision>23</cp:revision>
  <dcterms:created xsi:type="dcterms:W3CDTF">2020-03-04T12:44:28Z</dcterms:created>
  <dcterms:modified xsi:type="dcterms:W3CDTF">2020-03-04T20:11:09Z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